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6" r:id="rId2"/>
    <p:sldId id="257" r:id="rId3"/>
    <p:sldId id="259" r:id="rId4"/>
    <p:sldId id="261" r:id="rId5"/>
    <p:sldId id="263" r:id="rId6"/>
    <p:sldId id="264" r:id="rId7"/>
    <p:sldId id="266" r:id="rId8"/>
    <p:sldId id="260" r:id="rId9"/>
    <p:sldId id="262" r:id="rId10"/>
    <p:sldId id="268" r:id="rId11"/>
    <p:sldId id="269" r:id="rId12"/>
    <p:sldId id="270" r:id="rId13"/>
    <p:sldId id="271" r:id="rId14"/>
    <p:sldId id="278" r:id="rId15"/>
    <p:sldId id="279" r:id="rId16"/>
    <p:sldId id="280" r:id="rId17"/>
    <p:sldId id="281" r:id="rId18"/>
  </p:sldIdLst>
  <p:sldSz cx="12192000" cy="6858000"/>
  <p:notesSz cx="6858000" cy="9144000"/>
  <p:embeddedFontLst>
    <p:embeddedFont>
      <p:font typeface="Archivo Black" pitchFamily="2" charset="0"/>
      <p:bold r:id="rId19"/>
      <p:boldItalic r:id="rId20"/>
    </p:embeddedFont>
    <p:embeddedFont>
      <p:font typeface="Poppins" panose="00000500000000000000" pitchFamily="2" charset="0"/>
      <p:regular r:id="rId21"/>
      <p:bold r:id="rId22"/>
    </p:embeddedFont>
    <p:embeddedFont>
      <p:font typeface="poppins-bold" panose="020B0604020202020204" charset="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txBox="1"/>
          <p:nvPr/>
        </p:nvSpPr>
        <p:spPr>
          <a:xfrm>
            <a:off x="1911573" y="6325574"/>
            <a:ext cx="2055181" cy="532426"/>
          </a:xfrm>
          <a:custGeom>
            <a:avLst/>
            <a:gdLst>
              <a:gd name="connsiteX0" fmla="*/ 266213 w 2055181"/>
              <a:gd name="connsiteY0" fmla="*/ 0 h 532426"/>
              <a:gd name="connsiteX1" fmla="*/ 1788967 w 2055181"/>
              <a:gd name="connsiteY1" fmla="*/ 0 h 532426"/>
              <a:gd name="connsiteX2" fmla="*/ 2055181 w 2055181"/>
              <a:gd name="connsiteY2" fmla="*/ 532426 h 532426"/>
              <a:gd name="connsiteX3" fmla="*/ 0 w 2055181"/>
              <a:gd name="connsiteY3" fmla="*/ 532426 h 532426"/>
            </a:gdLst>
            <a:ahLst/>
            <a:cxnLst/>
            <a:rect l="l" t="t" r="r" b="b"/>
            <a:pathLst>
              <a:path w="2055181" h="532426">
                <a:moveTo>
                  <a:pt x="266213" y="0"/>
                </a:moveTo>
                <a:lnTo>
                  <a:pt x="1788967" y="0"/>
                </a:lnTo>
                <a:lnTo>
                  <a:pt x="2055181" y="532426"/>
                </a:lnTo>
                <a:lnTo>
                  <a:pt x="0" y="532426"/>
                </a:lnTo>
                <a:close/>
              </a:path>
            </a:pathLst>
          </a:custGeom>
          <a:solidFill>
            <a:schemeClr val="bg1">
              <a:lumMod val="75000"/>
              <a:alpha val="10000"/>
            </a:schemeClr>
          </a:solidFill>
          <a:ln w="12700" cap="flat">
            <a:noFill/>
            <a:miter/>
          </a:ln>
          <a:effectLst/>
        </p:spPr>
        <p:txBody>
          <a:bodyPr vert="horz" wrap="square" lIns="91440" tIns="45720" rIns="91440" bIns="45720" rtlCol="0" anchor="ctr"/>
          <a:lstStyle/>
          <a:p>
            <a:pPr algn="ctr"/>
            <a:endParaRPr kumimoji="1" lang="zh-CN" altLang="en-US"/>
          </a:p>
        </p:txBody>
      </p:sp>
      <p:sp>
        <p:nvSpPr>
          <p:cNvPr id="3" name="标题 1"/>
          <p:cNvSpPr txBox="1"/>
          <p:nvPr/>
        </p:nvSpPr>
        <p:spPr>
          <a:xfrm>
            <a:off x="1600984" y="1329283"/>
            <a:ext cx="2676356" cy="2307204"/>
          </a:xfrm>
          <a:prstGeom prst="hexagon">
            <a:avLst/>
          </a:prstGeom>
          <a:solidFill>
            <a:schemeClr val="bg1">
              <a:lumMod val="75000"/>
              <a:alpha val="10000"/>
            </a:schemeClr>
          </a:solidFill>
          <a:ln w="12700" cap="flat">
            <a:noFill/>
            <a:miter/>
          </a:ln>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1" y="5076502"/>
            <a:ext cx="2015711" cy="1781498"/>
          </a:xfrm>
          <a:custGeom>
            <a:avLst/>
            <a:gdLst>
              <a:gd name="connsiteX0" fmla="*/ 0 w 2015711"/>
              <a:gd name="connsiteY0" fmla="*/ 0 h 1781498"/>
              <a:gd name="connsiteX1" fmla="*/ 1438910 w 2015711"/>
              <a:gd name="connsiteY1" fmla="*/ 0 h 1781498"/>
              <a:gd name="connsiteX2" fmla="*/ 2015711 w 2015711"/>
              <a:gd name="connsiteY2" fmla="*/ 1153601 h 1781498"/>
              <a:gd name="connsiteX3" fmla="*/ 1701762 w 2015711"/>
              <a:gd name="connsiteY3" fmla="*/ 1781498 h 1781498"/>
              <a:gd name="connsiteX4" fmla="*/ 0 w 2015711"/>
              <a:gd name="connsiteY4" fmla="*/ 1781498 h 1781498"/>
            </a:gdLst>
            <a:ahLst/>
            <a:cxnLst/>
            <a:rect l="l" t="t" r="r" b="b"/>
            <a:pathLst>
              <a:path w="2015711" h="1781498">
                <a:moveTo>
                  <a:pt x="0" y="0"/>
                </a:moveTo>
                <a:lnTo>
                  <a:pt x="1438910" y="0"/>
                </a:lnTo>
                <a:lnTo>
                  <a:pt x="2015711" y="1153601"/>
                </a:lnTo>
                <a:lnTo>
                  <a:pt x="1701762" y="1781498"/>
                </a:lnTo>
                <a:lnTo>
                  <a:pt x="0" y="1781498"/>
                </a:lnTo>
                <a:close/>
              </a:path>
            </a:pathLst>
          </a:custGeom>
          <a:solidFill>
            <a:schemeClr val="bg1">
              <a:lumMod val="75000"/>
              <a:alpha val="10000"/>
            </a:schemeClr>
          </a:solidFill>
          <a:ln w="12700" cap="flat">
            <a:noFill/>
            <a:miter/>
          </a:ln>
          <a:effectLst/>
        </p:spPr>
        <p:txBody>
          <a:bodyPr vert="horz" wrap="square" lIns="91440" tIns="45720" rIns="91440" bIns="45720" rtlCol="0" anchor="ctr"/>
          <a:lstStyle/>
          <a:p>
            <a:pPr algn="ctr"/>
            <a:endParaRPr kumimoji="1" lang="zh-CN" altLang="en-US"/>
          </a:p>
        </p:txBody>
      </p:sp>
      <p:sp>
        <p:nvSpPr>
          <p:cNvPr id="6" name="标题 1"/>
          <p:cNvSpPr txBox="1"/>
          <p:nvPr/>
        </p:nvSpPr>
        <p:spPr>
          <a:xfrm>
            <a:off x="1" y="2578357"/>
            <a:ext cx="2015711" cy="2307202"/>
          </a:xfrm>
          <a:custGeom>
            <a:avLst/>
            <a:gdLst>
              <a:gd name="connsiteX0" fmla="*/ 0 w 2015711"/>
              <a:gd name="connsiteY0" fmla="*/ 0 h 2307202"/>
              <a:gd name="connsiteX1" fmla="*/ 1438910 w 2015711"/>
              <a:gd name="connsiteY1" fmla="*/ 0 h 2307202"/>
              <a:gd name="connsiteX2" fmla="*/ 2015711 w 2015711"/>
              <a:gd name="connsiteY2" fmla="*/ 1153601 h 2307202"/>
              <a:gd name="connsiteX3" fmla="*/ 1438910 w 2015711"/>
              <a:gd name="connsiteY3" fmla="*/ 2307202 h 2307202"/>
              <a:gd name="connsiteX4" fmla="*/ 0 w 2015711"/>
              <a:gd name="connsiteY4" fmla="*/ 2307202 h 2307202"/>
            </a:gdLst>
            <a:ahLst/>
            <a:cxnLst/>
            <a:rect l="l" t="t" r="r" b="b"/>
            <a:pathLst>
              <a:path w="2015711" h="2307202">
                <a:moveTo>
                  <a:pt x="0" y="0"/>
                </a:moveTo>
                <a:lnTo>
                  <a:pt x="1438910" y="0"/>
                </a:lnTo>
                <a:lnTo>
                  <a:pt x="2015711" y="1153601"/>
                </a:lnTo>
                <a:lnTo>
                  <a:pt x="1438910" y="2307202"/>
                </a:lnTo>
                <a:lnTo>
                  <a:pt x="0" y="2307202"/>
                </a:lnTo>
                <a:close/>
              </a:path>
            </a:pathLst>
          </a:custGeom>
          <a:solidFill>
            <a:schemeClr val="bg1">
              <a:lumMod val="75000"/>
              <a:alpha val="10000"/>
            </a:schemeClr>
          </a:solidFill>
          <a:ln w="12700" cap="flat">
            <a:noFill/>
            <a:miter/>
          </a:ln>
          <a:effectLst/>
        </p:spPr>
        <p:txBody>
          <a:bodyPr vert="horz" wrap="square" lIns="91440" tIns="45720" rIns="91440" bIns="45720" rtlCol="0" anchor="ctr"/>
          <a:lstStyle/>
          <a:p>
            <a:pPr algn="ctr"/>
            <a:endParaRPr kumimoji="1" lang="zh-CN" altLang="en-US"/>
          </a:p>
        </p:txBody>
      </p:sp>
      <p:sp>
        <p:nvSpPr>
          <p:cNvPr id="7" name="标题 1"/>
          <p:cNvSpPr txBox="1"/>
          <p:nvPr/>
        </p:nvSpPr>
        <p:spPr>
          <a:xfrm>
            <a:off x="8227503" y="358001"/>
            <a:ext cx="3125301" cy="2694225"/>
          </a:xfrm>
          <a:prstGeom prst="hexagon">
            <a:avLst/>
          </a:prstGeom>
          <a:noFill/>
          <a:ln w="19050" cap="flat">
            <a:solidFill>
              <a:schemeClr val="accent1"/>
            </a:solidFill>
            <a:miter/>
          </a:ln>
          <a:effectLst/>
        </p:spPr>
        <p:txBody>
          <a:bodyPr vert="horz" wrap="square" lIns="91440" tIns="45720" rIns="91440" bIns="45720" rtlCol="0" anchor="ctr"/>
          <a:lstStyle/>
          <a:p>
            <a:pPr algn="ctr"/>
            <a:endParaRPr kumimoji="1" lang="zh-CN" altLang="en-US"/>
          </a:p>
        </p:txBody>
      </p:sp>
      <p:sp>
        <p:nvSpPr>
          <p:cNvPr id="8" name="标题 1"/>
          <p:cNvSpPr txBox="1"/>
          <p:nvPr/>
        </p:nvSpPr>
        <p:spPr>
          <a:xfrm>
            <a:off x="7196791" y="2534681"/>
            <a:ext cx="3125301" cy="2694225"/>
          </a:xfrm>
          <a:prstGeom prst="hexagon">
            <a:avLst/>
          </a:prstGeom>
          <a:noFill/>
          <a:ln w="19050" cap="flat">
            <a:solidFill>
              <a:schemeClr val="accent1"/>
            </a:solidFill>
            <a:miter/>
          </a:ln>
          <a:effectLst/>
        </p:spPr>
        <p:txBody>
          <a:bodyPr vert="horz" wrap="square" lIns="91440" tIns="45720" rIns="91440" bIns="45720" rtlCol="0" anchor="ctr"/>
          <a:lstStyle/>
          <a:p>
            <a:pPr algn="ctr"/>
            <a:endParaRPr kumimoji="1" lang="zh-CN" altLang="en-US"/>
          </a:p>
        </p:txBody>
      </p:sp>
      <p:sp>
        <p:nvSpPr>
          <p:cNvPr id="12" name="标题 1"/>
          <p:cNvSpPr txBox="1"/>
          <p:nvPr/>
        </p:nvSpPr>
        <p:spPr>
          <a:xfrm>
            <a:off x="11482126" y="2154067"/>
            <a:ext cx="838483" cy="2694223"/>
          </a:xfrm>
          <a:custGeom>
            <a:avLst/>
            <a:gdLst>
              <a:gd name="connsiteX0" fmla="*/ 673556 w 838483"/>
              <a:gd name="connsiteY0" fmla="*/ 0 h 2694223"/>
              <a:gd name="connsiteX1" fmla="*/ 838483 w 838483"/>
              <a:gd name="connsiteY1" fmla="*/ 0 h 2694223"/>
              <a:gd name="connsiteX2" fmla="*/ 838483 w 838483"/>
              <a:gd name="connsiteY2" fmla="*/ 2694223 h 2694223"/>
              <a:gd name="connsiteX3" fmla="*/ 673556 w 838483"/>
              <a:gd name="connsiteY3" fmla="*/ 2694223 h 2694223"/>
              <a:gd name="connsiteX4" fmla="*/ 0 w 838483"/>
              <a:gd name="connsiteY4" fmla="*/ 1347112 h 2694223"/>
            </a:gdLst>
            <a:ahLst/>
            <a:cxnLst/>
            <a:rect l="l" t="t" r="r" b="b"/>
            <a:pathLst>
              <a:path w="838483" h="2694223">
                <a:moveTo>
                  <a:pt x="673556" y="0"/>
                </a:moveTo>
                <a:lnTo>
                  <a:pt x="838483" y="0"/>
                </a:lnTo>
                <a:lnTo>
                  <a:pt x="838483" y="2694223"/>
                </a:lnTo>
                <a:lnTo>
                  <a:pt x="673556" y="2694223"/>
                </a:lnTo>
                <a:lnTo>
                  <a:pt x="0" y="1347112"/>
                </a:lnTo>
                <a:close/>
              </a:path>
            </a:pathLst>
          </a:custGeom>
          <a:gradFill>
            <a:gsLst>
              <a:gs pos="0">
                <a:schemeClr val="accent1">
                  <a:lumMod val="75000"/>
                </a:schemeClr>
              </a:gs>
              <a:gs pos="100000">
                <a:schemeClr val="accent1"/>
              </a:gs>
            </a:gsLst>
            <a:lin ang="18900000" scaled="0"/>
          </a:gradFill>
          <a:ln w="38100" cap="flat">
            <a:solidFill>
              <a:schemeClr val="bg1"/>
            </a:solidFill>
            <a:miter/>
          </a:ln>
          <a:effectLst>
            <a:outerShdw blurRad="177800" dist="38100" dir="5400000" algn="t" rotWithShape="0">
              <a:schemeClr val="accent2">
                <a:alpha val="20000"/>
              </a:schemeClr>
            </a:outerShdw>
          </a:effectLst>
        </p:spPr>
        <p:txBody>
          <a:bodyPr vert="horz" wrap="square" lIns="0" tIns="0" rIns="0" bIns="0" rtlCol="0" anchor="ctr"/>
          <a:lstStyle/>
          <a:p>
            <a:pPr algn="ctr"/>
            <a:endParaRPr kumimoji="1" lang="zh-CN" altLang="en-US"/>
          </a:p>
        </p:txBody>
      </p:sp>
      <p:sp>
        <p:nvSpPr>
          <p:cNvPr id="13" name="标题 1"/>
          <p:cNvSpPr txBox="1"/>
          <p:nvPr/>
        </p:nvSpPr>
        <p:spPr>
          <a:xfrm>
            <a:off x="732071" y="521740"/>
            <a:ext cx="6682520" cy="3093945"/>
          </a:xfrm>
          <a:prstGeom prst="rect">
            <a:avLst/>
          </a:prstGeom>
          <a:noFill/>
          <a:ln>
            <a:noFill/>
          </a:ln>
        </p:spPr>
        <p:txBody>
          <a:bodyPr vert="horz" wrap="square" lIns="0" tIns="0" rIns="0" bIns="0" rtlCol="0" anchor="ctr"/>
          <a:lstStyle/>
          <a:p>
            <a:pPr algn="l"/>
            <a:r>
              <a:rPr kumimoji="1" lang="en-US" altLang="zh-CN" sz="3100">
                <a:ln w="9525">
                  <a:noFill/>
                </a:ln>
                <a:solidFill>
                  <a:srgbClr val="F74900">
                    <a:alpha val="100000"/>
                  </a:srgbClr>
                </a:solidFill>
                <a:latin typeface="Poppins"/>
                <a:ea typeface="Poppins"/>
                <a:cs typeface="Poppins"/>
              </a:rPr>
              <a:t>KONSEP DASAR</a:t>
            </a:r>
          </a:p>
          <a:p>
            <a:pPr algn="l"/>
            <a:r>
              <a:rPr kumimoji="1" lang="en-US" altLang="zh-CN" sz="4800">
                <a:ln w="9525">
                  <a:noFill/>
                </a:ln>
                <a:solidFill>
                  <a:srgbClr val="F74900">
                    <a:alpha val="100000"/>
                  </a:srgbClr>
                </a:solidFill>
                <a:latin typeface="Archivo Black" pitchFamily="2" charset="0"/>
                <a:ea typeface="Poppins"/>
                <a:cs typeface="Archivo Black" pitchFamily="2" charset="0"/>
              </a:rPr>
              <a:t>ETNOMATEMATIKA</a:t>
            </a:r>
            <a:endParaRPr kumimoji="1" lang="zh-CN" altLang="en-US" sz="3600">
              <a:latin typeface="Archivo Black" pitchFamily="2" charset="0"/>
              <a:cs typeface="Archivo Black" pitchFamily="2" charset="0"/>
            </a:endParaRPr>
          </a:p>
        </p:txBody>
      </p:sp>
      <p:sp>
        <p:nvSpPr>
          <p:cNvPr id="15" name="标题 1">
            <a:extLst>
              <a:ext uri="{FF2B5EF4-FFF2-40B4-BE49-F238E27FC236}">
                <a16:creationId xmlns:a16="http://schemas.microsoft.com/office/drawing/2014/main" id="{B4A96324-02F0-C575-E952-8C2EB627EC87}"/>
              </a:ext>
            </a:extLst>
          </p:cNvPr>
          <p:cNvSpPr txBox="1"/>
          <p:nvPr/>
        </p:nvSpPr>
        <p:spPr>
          <a:xfrm>
            <a:off x="732071" y="3615685"/>
            <a:ext cx="6682520" cy="1613221"/>
          </a:xfrm>
          <a:prstGeom prst="rect">
            <a:avLst/>
          </a:prstGeom>
          <a:noFill/>
          <a:ln>
            <a:noFill/>
          </a:ln>
        </p:spPr>
        <p:txBody>
          <a:bodyPr vert="horz" wrap="square" lIns="0" tIns="0" rIns="0" bIns="0" rtlCol="0" anchor="ctr"/>
          <a:lstStyle/>
          <a:p>
            <a:pPr marL="342900" indent="-342900" algn="l">
              <a:lnSpc>
                <a:spcPct val="150000"/>
              </a:lnSpc>
              <a:buFont typeface="Wingdings" panose="05000000000000000000" pitchFamily="2" charset="2"/>
              <a:buChar char="q"/>
            </a:pPr>
            <a:r>
              <a:rPr kumimoji="1" lang="en-US" altLang="zh-CN" sz="2400">
                <a:ln w="9525">
                  <a:noFill/>
                </a:ln>
                <a:solidFill>
                  <a:srgbClr val="F74900">
                    <a:alpha val="100000"/>
                  </a:srgbClr>
                </a:solidFill>
                <a:latin typeface="Poppins"/>
                <a:ea typeface="Poppins"/>
                <a:cs typeface="Poppins"/>
              </a:rPr>
              <a:t>KONSEP BUDAYA DALAM MATEMATIKA</a:t>
            </a:r>
          </a:p>
          <a:p>
            <a:pPr marL="342900" indent="-342900" algn="l">
              <a:lnSpc>
                <a:spcPct val="150000"/>
              </a:lnSpc>
              <a:buFont typeface="Wingdings" panose="05000000000000000000" pitchFamily="2" charset="2"/>
              <a:buChar char="q"/>
            </a:pPr>
            <a:r>
              <a:rPr kumimoji="1" lang="en-US" altLang="zh-CN" sz="2400">
                <a:ln w="9525">
                  <a:noFill/>
                </a:ln>
                <a:solidFill>
                  <a:srgbClr val="F74900">
                    <a:alpha val="100000"/>
                  </a:srgbClr>
                </a:solidFill>
                <a:latin typeface="Poppins"/>
                <a:ea typeface="Poppins"/>
                <a:cs typeface="Poppins"/>
              </a:rPr>
              <a:t>ETNOMATEMATIKA TEKNIK PENGUKURAN TRADISIONAL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2550175" y="1783183"/>
            <a:ext cx="1891448" cy="1891448"/>
          </a:xfrm>
          <a:prstGeom prst="ellipse">
            <a:avLst/>
          </a:prstGeom>
          <a:solidFill>
            <a:schemeClr val="accent2">
              <a:lumMod val="20000"/>
              <a:lumOff val="80000"/>
            </a:schemeClr>
          </a:solidFill>
          <a:ln w="12700" cap="sq">
            <a:noFill/>
            <a:miter/>
          </a:ln>
          <a:effectLst/>
        </p:spPr>
        <p:txBody>
          <a:bodyPr vert="horz" wrap="square" lIns="91440" tIns="45720" rIns="91440" bIns="45720" rtlCol="0" anchor="ctr"/>
          <a:lstStyle/>
          <a:p>
            <a:pPr algn="ctr"/>
            <a:endParaRPr kumimoji="1" lang="zh-CN" altLang="en-US"/>
          </a:p>
        </p:txBody>
      </p:sp>
      <p:sp>
        <p:nvSpPr>
          <p:cNvPr id="3" name="标题 1"/>
          <p:cNvSpPr txBox="1"/>
          <p:nvPr/>
        </p:nvSpPr>
        <p:spPr>
          <a:xfrm>
            <a:off x="1875899" y="4353241"/>
            <a:ext cx="3240000" cy="1343876"/>
          </a:xfrm>
          <a:prstGeom prst="rect">
            <a:avLst/>
          </a:prstGeom>
          <a:noFill/>
          <a:ln>
            <a:noFill/>
          </a:ln>
        </p:spPr>
        <p:txBody>
          <a:bodyPr vert="horz" wrap="square" lIns="0" tIns="0" rIns="0" bIns="0" rtlCol="0" anchor="t"/>
          <a:lstStyle/>
          <a:p>
            <a:pPr algn="ctr"/>
            <a:r>
              <a:rPr kumimoji="1" lang="en-US" altLang="zh-CN" sz="1200">
                <a:ln w="12700">
                  <a:noFill/>
                </a:ln>
                <a:solidFill>
                  <a:srgbClr val="262626">
                    <a:alpha val="100000"/>
                  </a:srgbClr>
                </a:solidFill>
                <a:latin typeface="Poppins"/>
                <a:ea typeface="Poppins"/>
                <a:cs typeface="Poppins"/>
              </a:rPr>
              <a:t>Mendefinisikan satuan ukuran dalam teknik pengukuran tradisional.
Memberikan contoh satuan ukuran dalam pengukuran tradisional.</a:t>
            </a:r>
            <a:endParaRPr kumimoji="1" lang="zh-CN" altLang="en-US"/>
          </a:p>
        </p:txBody>
      </p:sp>
      <p:sp>
        <p:nvSpPr>
          <p:cNvPr id="4" name="标题 1"/>
          <p:cNvSpPr txBox="1"/>
          <p:nvPr/>
        </p:nvSpPr>
        <p:spPr>
          <a:xfrm>
            <a:off x="2846057" y="2076497"/>
            <a:ext cx="1299685" cy="1299684"/>
          </a:xfrm>
          <a:prstGeom prst="roundRect">
            <a:avLst>
              <a:gd name="adj" fmla="val 50000"/>
            </a:avLst>
          </a:prstGeom>
          <a:solidFill>
            <a:schemeClr val="accent2">
              <a:lumMod val="20000"/>
              <a:lumOff val="80000"/>
            </a:schemeClr>
          </a:solidFill>
          <a:ln w="12700" cap="sq">
            <a:noFill/>
            <a:miter/>
          </a:ln>
          <a:effectLst>
            <a:outerShdw blurRad="406400" dist="38100" dir="10800000" sx="106000" sy="106000" algn="r" rotWithShape="0">
              <a:schemeClr val="bg1"/>
            </a:outerShdw>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2846057" y="2081630"/>
            <a:ext cx="1299685" cy="1299684"/>
          </a:xfrm>
          <a:prstGeom prst="roundRect">
            <a:avLst>
              <a:gd name="adj" fmla="val 50000"/>
            </a:avLst>
          </a:prstGeom>
          <a:solidFill>
            <a:schemeClr val="accent2">
              <a:lumMod val="20000"/>
              <a:lumOff val="80000"/>
            </a:schemeClr>
          </a:solidFill>
          <a:ln w="12700" cap="sq">
            <a:noFill/>
            <a:miter/>
          </a:ln>
          <a:effectLst>
            <a:outerShdw blurRad="228600" dist="304800" dir="2700000" sx="88000" sy="88000" algn="tl" rotWithShape="0">
              <a:schemeClr val="accent2">
                <a:lumMod val="60000"/>
                <a:lumOff val="40000"/>
              </a:schemeClr>
            </a:outerShdw>
          </a:effectLst>
        </p:spPr>
        <p:txBody>
          <a:bodyPr vert="horz" wrap="square" lIns="91440" tIns="45720" rIns="91440" bIns="45720" rtlCol="0" anchor="ctr"/>
          <a:lstStyle/>
          <a:p>
            <a:pPr algn="ctr"/>
            <a:endParaRPr kumimoji="1" lang="zh-CN" altLang="en-US"/>
          </a:p>
        </p:txBody>
      </p:sp>
      <p:sp>
        <p:nvSpPr>
          <p:cNvPr id="6" name="标题 1"/>
          <p:cNvSpPr txBox="1"/>
          <p:nvPr/>
        </p:nvSpPr>
        <p:spPr>
          <a:xfrm>
            <a:off x="3256740" y="2500029"/>
            <a:ext cx="478318" cy="462886"/>
          </a:xfrm>
          <a:custGeom>
            <a:avLst/>
            <a:gdLst>
              <a:gd name="connsiteX0" fmla="*/ 695958 w 1660735"/>
              <a:gd name="connsiteY0" fmla="*/ 752512 h 1607157"/>
              <a:gd name="connsiteX1" fmla="*/ 376349 w 1660735"/>
              <a:gd name="connsiteY1" fmla="*/ 752512 h 1607157"/>
              <a:gd name="connsiteX2" fmla="*/ 110505 w 1660735"/>
              <a:gd name="connsiteY2" fmla="*/ 642007 h 1607157"/>
              <a:gd name="connsiteX3" fmla="*/ 0 w 1660735"/>
              <a:gd name="connsiteY3" fmla="*/ 376349 h 1607157"/>
              <a:gd name="connsiteX4" fmla="*/ 110505 w 1660735"/>
              <a:gd name="connsiteY4" fmla="*/ 110505 h 1607157"/>
              <a:gd name="connsiteX5" fmla="*/ 376349 w 1660735"/>
              <a:gd name="connsiteY5" fmla="*/ 0 h 1607157"/>
              <a:gd name="connsiteX6" fmla="*/ 642193 w 1660735"/>
              <a:gd name="connsiteY6" fmla="*/ 110505 h 1607157"/>
              <a:gd name="connsiteX7" fmla="*/ 752698 w 1660735"/>
              <a:gd name="connsiteY7" fmla="*/ 376349 h 1607157"/>
              <a:gd name="connsiteX8" fmla="*/ 752698 w 1660735"/>
              <a:gd name="connsiteY8" fmla="*/ 695958 h 1607157"/>
              <a:gd name="connsiteX9" fmla="*/ 695958 w 1660735"/>
              <a:gd name="connsiteY9" fmla="*/ 752512 h 1607157"/>
              <a:gd name="connsiteX10" fmla="*/ 376349 w 1660735"/>
              <a:gd name="connsiteY10" fmla="*/ 111621 h 1607157"/>
              <a:gd name="connsiteX11" fmla="*/ 111621 w 1660735"/>
              <a:gd name="connsiteY11" fmla="*/ 376349 h 1607157"/>
              <a:gd name="connsiteX12" fmla="*/ 376349 w 1660735"/>
              <a:gd name="connsiteY12" fmla="*/ 641077 h 1607157"/>
              <a:gd name="connsiteX13" fmla="*/ 641077 w 1660735"/>
              <a:gd name="connsiteY13" fmla="*/ 641077 h 1607157"/>
              <a:gd name="connsiteX14" fmla="*/ 641077 w 1660735"/>
              <a:gd name="connsiteY14" fmla="*/ 376349 h 1607157"/>
              <a:gd name="connsiteX15" fmla="*/ 376349 w 1660735"/>
              <a:gd name="connsiteY15" fmla="*/ 111621 h 1607157"/>
              <a:gd name="connsiteX16" fmla="*/ 1284201 w 1660735"/>
              <a:gd name="connsiteY16" fmla="*/ 752512 h 1607157"/>
              <a:gd name="connsiteX17" fmla="*/ 964592 w 1660735"/>
              <a:gd name="connsiteY17" fmla="*/ 752512 h 1607157"/>
              <a:gd name="connsiteX18" fmla="*/ 908038 w 1660735"/>
              <a:gd name="connsiteY18" fmla="*/ 695958 h 1607157"/>
              <a:gd name="connsiteX19" fmla="*/ 908038 w 1660735"/>
              <a:gd name="connsiteY19" fmla="*/ 376349 h 1607157"/>
              <a:gd name="connsiteX20" fmla="*/ 1018543 w 1660735"/>
              <a:gd name="connsiteY20" fmla="*/ 110505 h 1607157"/>
              <a:gd name="connsiteX21" fmla="*/ 1284387 w 1660735"/>
              <a:gd name="connsiteY21" fmla="*/ 0 h 1607157"/>
              <a:gd name="connsiteX22" fmla="*/ 1550231 w 1660735"/>
              <a:gd name="connsiteY22" fmla="*/ 110505 h 1607157"/>
              <a:gd name="connsiteX23" fmla="*/ 1660736 w 1660735"/>
              <a:gd name="connsiteY23" fmla="*/ 376349 h 1607157"/>
              <a:gd name="connsiteX24" fmla="*/ 1550231 w 1660735"/>
              <a:gd name="connsiteY24" fmla="*/ 642193 h 1607157"/>
              <a:gd name="connsiteX25" fmla="*/ 1284201 w 1660735"/>
              <a:gd name="connsiteY25" fmla="*/ 752512 h 1607157"/>
              <a:gd name="connsiteX26" fmla="*/ 1019659 w 1660735"/>
              <a:gd name="connsiteY26" fmla="*/ 640891 h 1607157"/>
              <a:gd name="connsiteX27" fmla="*/ 1284387 w 1660735"/>
              <a:gd name="connsiteY27" fmla="*/ 640891 h 1607157"/>
              <a:gd name="connsiteX28" fmla="*/ 1549115 w 1660735"/>
              <a:gd name="connsiteY28" fmla="*/ 376163 h 1607157"/>
              <a:gd name="connsiteX29" fmla="*/ 1284387 w 1660735"/>
              <a:gd name="connsiteY29" fmla="*/ 111435 h 1607157"/>
              <a:gd name="connsiteX30" fmla="*/ 1019659 w 1660735"/>
              <a:gd name="connsiteY30" fmla="*/ 376163 h 1607157"/>
              <a:gd name="connsiteX31" fmla="*/ 1019659 w 1660735"/>
              <a:gd name="connsiteY31" fmla="*/ 640891 h 1607157"/>
              <a:gd name="connsiteX32" fmla="*/ 376349 w 1660735"/>
              <a:gd name="connsiteY32" fmla="*/ 1607158 h 1607157"/>
              <a:gd name="connsiteX33" fmla="*/ 110505 w 1660735"/>
              <a:gd name="connsiteY33" fmla="*/ 1496653 h 1607157"/>
              <a:gd name="connsiteX34" fmla="*/ 0 w 1660735"/>
              <a:gd name="connsiteY34" fmla="*/ 1230809 h 1607157"/>
              <a:gd name="connsiteX35" fmla="*/ 110505 w 1660735"/>
              <a:gd name="connsiteY35" fmla="*/ 964964 h 1607157"/>
              <a:gd name="connsiteX36" fmla="*/ 376349 w 1660735"/>
              <a:gd name="connsiteY36" fmla="*/ 854459 h 1607157"/>
              <a:gd name="connsiteX37" fmla="*/ 695958 w 1660735"/>
              <a:gd name="connsiteY37" fmla="*/ 854459 h 1607157"/>
              <a:gd name="connsiteX38" fmla="*/ 752512 w 1660735"/>
              <a:gd name="connsiteY38" fmla="*/ 911014 h 1607157"/>
              <a:gd name="connsiteX39" fmla="*/ 752512 w 1660735"/>
              <a:gd name="connsiteY39" fmla="*/ 1230623 h 1607157"/>
              <a:gd name="connsiteX40" fmla="*/ 642007 w 1660735"/>
              <a:gd name="connsiteY40" fmla="*/ 1496467 h 1607157"/>
              <a:gd name="connsiteX41" fmla="*/ 376349 w 1660735"/>
              <a:gd name="connsiteY41" fmla="*/ 1607158 h 1607157"/>
              <a:gd name="connsiteX42" fmla="*/ 376349 w 1660735"/>
              <a:gd name="connsiteY42" fmla="*/ 966267 h 1607157"/>
              <a:gd name="connsiteX43" fmla="*/ 111621 w 1660735"/>
              <a:gd name="connsiteY43" fmla="*/ 1230809 h 1607157"/>
              <a:gd name="connsiteX44" fmla="*/ 376349 w 1660735"/>
              <a:gd name="connsiteY44" fmla="*/ 1495537 h 1607157"/>
              <a:gd name="connsiteX45" fmla="*/ 641077 w 1660735"/>
              <a:gd name="connsiteY45" fmla="*/ 1230809 h 1607157"/>
              <a:gd name="connsiteX46" fmla="*/ 641077 w 1660735"/>
              <a:gd name="connsiteY46" fmla="*/ 966267 h 1607157"/>
              <a:gd name="connsiteX47" fmla="*/ 376349 w 1660735"/>
              <a:gd name="connsiteY47" fmla="*/ 966267 h 1607157"/>
              <a:gd name="connsiteX48" fmla="*/ 1284201 w 1660735"/>
              <a:gd name="connsiteY48" fmla="*/ 1607158 h 1607157"/>
              <a:gd name="connsiteX49" fmla="*/ 1018357 w 1660735"/>
              <a:gd name="connsiteY49" fmla="*/ 1496653 h 1607157"/>
              <a:gd name="connsiteX50" fmla="*/ 907852 w 1660735"/>
              <a:gd name="connsiteY50" fmla="*/ 1230809 h 1607157"/>
              <a:gd name="connsiteX51" fmla="*/ 907852 w 1660735"/>
              <a:gd name="connsiteY51" fmla="*/ 911200 h 1607157"/>
              <a:gd name="connsiteX52" fmla="*/ 964406 w 1660735"/>
              <a:gd name="connsiteY52" fmla="*/ 854646 h 1607157"/>
              <a:gd name="connsiteX53" fmla="*/ 1284015 w 1660735"/>
              <a:gd name="connsiteY53" fmla="*/ 854646 h 1607157"/>
              <a:gd name="connsiteX54" fmla="*/ 1549859 w 1660735"/>
              <a:gd name="connsiteY54" fmla="*/ 965150 h 1607157"/>
              <a:gd name="connsiteX55" fmla="*/ 1660364 w 1660735"/>
              <a:gd name="connsiteY55" fmla="*/ 1230995 h 1607157"/>
              <a:gd name="connsiteX56" fmla="*/ 1550045 w 1660735"/>
              <a:gd name="connsiteY56" fmla="*/ 1496653 h 1607157"/>
              <a:gd name="connsiteX57" fmla="*/ 1284201 w 1660735"/>
              <a:gd name="connsiteY57" fmla="*/ 1607158 h 1607157"/>
              <a:gd name="connsiteX58" fmla="*/ 1019659 w 1660735"/>
              <a:gd name="connsiteY58" fmla="*/ 966267 h 1607157"/>
              <a:gd name="connsiteX59" fmla="*/ 1019659 w 1660735"/>
              <a:gd name="connsiteY59" fmla="*/ 1230995 h 1607157"/>
              <a:gd name="connsiteX60" fmla="*/ 1284387 w 1660735"/>
              <a:gd name="connsiteY60" fmla="*/ 1495723 h 1607157"/>
              <a:gd name="connsiteX61" fmla="*/ 1549115 w 1660735"/>
              <a:gd name="connsiteY61" fmla="*/ 1230995 h 1607157"/>
              <a:gd name="connsiteX62" fmla="*/ 1284387 w 1660735"/>
              <a:gd name="connsiteY62" fmla="*/ 966267 h 1607157"/>
              <a:gd name="connsiteX63" fmla="*/ 1019659 w 1660735"/>
              <a:gd name="connsiteY63" fmla="*/ 966267 h 1607157"/>
            </a:gdLst>
            <a:ahLst/>
            <a:cxnLst/>
            <a:rect l="l" t="t" r="r" b="b"/>
            <a:pathLst>
              <a:path w="1660735" h="1607157">
                <a:moveTo>
                  <a:pt x="695958" y="752512"/>
                </a:moveTo>
                <a:lnTo>
                  <a:pt x="376349" y="752512"/>
                </a:lnTo>
                <a:cubicBezTo>
                  <a:pt x="276262" y="752512"/>
                  <a:pt x="181756" y="713259"/>
                  <a:pt x="110505" y="642007"/>
                </a:cubicBezTo>
                <a:cubicBezTo>
                  <a:pt x="39253" y="570756"/>
                  <a:pt x="0" y="476436"/>
                  <a:pt x="0" y="376349"/>
                </a:cubicBezTo>
                <a:cubicBezTo>
                  <a:pt x="0" y="276262"/>
                  <a:pt x="39253" y="181756"/>
                  <a:pt x="110505" y="110505"/>
                </a:cubicBezTo>
                <a:cubicBezTo>
                  <a:pt x="181756" y="39253"/>
                  <a:pt x="276076" y="0"/>
                  <a:pt x="376349" y="0"/>
                </a:cubicBezTo>
                <a:cubicBezTo>
                  <a:pt x="476436" y="0"/>
                  <a:pt x="570942" y="39253"/>
                  <a:pt x="642193" y="110505"/>
                </a:cubicBezTo>
                <a:cubicBezTo>
                  <a:pt x="713445" y="181756"/>
                  <a:pt x="752698" y="276076"/>
                  <a:pt x="752698" y="376349"/>
                </a:cubicBezTo>
                <a:lnTo>
                  <a:pt x="752698" y="695958"/>
                </a:lnTo>
                <a:cubicBezTo>
                  <a:pt x="752512" y="727211"/>
                  <a:pt x="727211" y="752512"/>
                  <a:pt x="695958" y="752512"/>
                </a:cubicBezTo>
                <a:close/>
                <a:moveTo>
                  <a:pt x="376349" y="111621"/>
                </a:moveTo>
                <a:cubicBezTo>
                  <a:pt x="230498" y="111621"/>
                  <a:pt x="111621" y="230312"/>
                  <a:pt x="111621" y="376349"/>
                </a:cubicBezTo>
                <a:cubicBezTo>
                  <a:pt x="111621" y="522201"/>
                  <a:pt x="230312" y="641077"/>
                  <a:pt x="376349" y="641077"/>
                </a:cubicBezTo>
                <a:lnTo>
                  <a:pt x="641077" y="641077"/>
                </a:lnTo>
                <a:lnTo>
                  <a:pt x="641077" y="376349"/>
                </a:lnTo>
                <a:cubicBezTo>
                  <a:pt x="640891" y="230312"/>
                  <a:pt x="522201" y="111621"/>
                  <a:pt x="376349" y="111621"/>
                </a:cubicBezTo>
                <a:close/>
                <a:moveTo>
                  <a:pt x="1284201" y="752512"/>
                </a:moveTo>
                <a:lnTo>
                  <a:pt x="964592" y="752512"/>
                </a:lnTo>
                <a:cubicBezTo>
                  <a:pt x="933338" y="752512"/>
                  <a:pt x="908038" y="727025"/>
                  <a:pt x="908038" y="695958"/>
                </a:cubicBezTo>
                <a:lnTo>
                  <a:pt x="908038" y="376349"/>
                </a:lnTo>
                <a:cubicBezTo>
                  <a:pt x="908038" y="276262"/>
                  <a:pt x="947291" y="181756"/>
                  <a:pt x="1018543" y="110505"/>
                </a:cubicBezTo>
                <a:cubicBezTo>
                  <a:pt x="1089794" y="39253"/>
                  <a:pt x="1184114" y="0"/>
                  <a:pt x="1284387" y="0"/>
                </a:cubicBezTo>
                <a:cubicBezTo>
                  <a:pt x="1384660" y="0"/>
                  <a:pt x="1478980" y="39253"/>
                  <a:pt x="1550231" y="110505"/>
                </a:cubicBezTo>
                <a:cubicBezTo>
                  <a:pt x="1621482" y="181756"/>
                  <a:pt x="1660736" y="276076"/>
                  <a:pt x="1660736" y="376349"/>
                </a:cubicBezTo>
                <a:cubicBezTo>
                  <a:pt x="1660736" y="476622"/>
                  <a:pt x="1621482" y="570942"/>
                  <a:pt x="1550231" y="642193"/>
                </a:cubicBezTo>
                <a:cubicBezTo>
                  <a:pt x="1478794" y="713259"/>
                  <a:pt x="1384288" y="752512"/>
                  <a:pt x="1284201" y="752512"/>
                </a:cubicBezTo>
                <a:close/>
                <a:moveTo>
                  <a:pt x="1019659" y="640891"/>
                </a:moveTo>
                <a:lnTo>
                  <a:pt x="1284387" y="640891"/>
                </a:lnTo>
                <a:cubicBezTo>
                  <a:pt x="1430238" y="640891"/>
                  <a:pt x="1549115" y="522201"/>
                  <a:pt x="1549115" y="376163"/>
                </a:cubicBezTo>
                <a:cubicBezTo>
                  <a:pt x="1549115" y="230312"/>
                  <a:pt x="1430424" y="111435"/>
                  <a:pt x="1284387" y="111435"/>
                </a:cubicBezTo>
                <a:cubicBezTo>
                  <a:pt x="1138349" y="111435"/>
                  <a:pt x="1019659" y="230125"/>
                  <a:pt x="1019659" y="376163"/>
                </a:cubicBezTo>
                <a:lnTo>
                  <a:pt x="1019659" y="640891"/>
                </a:lnTo>
                <a:close/>
                <a:moveTo>
                  <a:pt x="376349" y="1607158"/>
                </a:moveTo>
                <a:cubicBezTo>
                  <a:pt x="276262" y="1607158"/>
                  <a:pt x="181756" y="1567904"/>
                  <a:pt x="110505" y="1496653"/>
                </a:cubicBezTo>
                <a:cubicBezTo>
                  <a:pt x="39253" y="1425401"/>
                  <a:pt x="0" y="1330896"/>
                  <a:pt x="0" y="1230809"/>
                </a:cubicBezTo>
                <a:cubicBezTo>
                  <a:pt x="0" y="1130722"/>
                  <a:pt x="39253" y="1036216"/>
                  <a:pt x="110505" y="964964"/>
                </a:cubicBezTo>
                <a:cubicBezTo>
                  <a:pt x="181756" y="893713"/>
                  <a:pt x="276076" y="854459"/>
                  <a:pt x="376349" y="854459"/>
                </a:cubicBezTo>
                <a:lnTo>
                  <a:pt x="695958" y="854459"/>
                </a:lnTo>
                <a:cubicBezTo>
                  <a:pt x="727211" y="854459"/>
                  <a:pt x="752512" y="879760"/>
                  <a:pt x="752512" y="911014"/>
                </a:cubicBezTo>
                <a:lnTo>
                  <a:pt x="752512" y="1230623"/>
                </a:lnTo>
                <a:cubicBezTo>
                  <a:pt x="752512" y="1330709"/>
                  <a:pt x="713259" y="1425215"/>
                  <a:pt x="642007" y="1496467"/>
                </a:cubicBezTo>
                <a:cubicBezTo>
                  <a:pt x="570756" y="1567718"/>
                  <a:pt x="476436" y="1607158"/>
                  <a:pt x="376349" y="1607158"/>
                </a:cubicBezTo>
                <a:close/>
                <a:moveTo>
                  <a:pt x="376349" y="966267"/>
                </a:moveTo>
                <a:cubicBezTo>
                  <a:pt x="230312" y="966267"/>
                  <a:pt x="111621" y="1084957"/>
                  <a:pt x="111621" y="1230809"/>
                </a:cubicBezTo>
                <a:cubicBezTo>
                  <a:pt x="111621" y="1376660"/>
                  <a:pt x="230312" y="1495537"/>
                  <a:pt x="376349" y="1495537"/>
                </a:cubicBezTo>
                <a:cubicBezTo>
                  <a:pt x="522201" y="1495537"/>
                  <a:pt x="641077" y="1376846"/>
                  <a:pt x="641077" y="1230809"/>
                </a:cubicBezTo>
                <a:lnTo>
                  <a:pt x="641077" y="966267"/>
                </a:lnTo>
                <a:lnTo>
                  <a:pt x="376349" y="966267"/>
                </a:lnTo>
                <a:close/>
                <a:moveTo>
                  <a:pt x="1284201" y="1607158"/>
                </a:moveTo>
                <a:cubicBezTo>
                  <a:pt x="1184114" y="1607158"/>
                  <a:pt x="1089608" y="1567904"/>
                  <a:pt x="1018357" y="1496653"/>
                </a:cubicBezTo>
                <a:cubicBezTo>
                  <a:pt x="947105" y="1425401"/>
                  <a:pt x="907852" y="1331082"/>
                  <a:pt x="907852" y="1230809"/>
                </a:cubicBezTo>
                <a:lnTo>
                  <a:pt x="907852" y="911200"/>
                </a:lnTo>
                <a:cubicBezTo>
                  <a:pt x="907852" y="879946"/>
                  <a:pt x="933152" y="854646"/>
                  <a:pt x="964406" y="854646"/>
                </a:cubicBezTo>
                <a:lnTo>
                  <a:pt x="1284015" y="854646"/>
                </a:lnTo>
                <a:cubicBezTo>
                  <a:pt x="1384102" y="854646"/>
                  <a:pt x="1478607" y="893899"/>
                  <a:pt x="1549859" y="965150"/>
                </a:cubicBezTo>
                <a:cubicBezTo>
                  <a:pt x="1621110" y="1036402"/>
                  <a:pt x="1660364" y="1130722"/>
                  <a:pt x="1660364" y="1230995"/>
                </a:cubicBezTo>
                <a:cubicBezTo>
                  <a:pt x="1660364" y="1331268"/>
                  <a:pt x="1621296" y="1425401"/>
                  <a:pt x="1550045" y="1496653"/>
                </a:cubicBezTo>
                <a:cubicBezTo>
                  <a:pt x="1478794" y="1567904"/>
                  <a:pt x="1384288" y="1607158"/>
                  <a:pt x="1284201" y="1607158"/>
                </a:cubicBezTo>
                <a:close/>
                <a:moveTo>
                  <a:pt x="1019659" y="966267"/>
                </a:moveTo>
                <a:lnTo>
                  <a:pt x="1019659" y="1230995"/>
                </a:lnTo>
                <a:cubicBezTo>
                  <a:pt x="1019659" y="1376846"/>
                  <a:pt x="1138349" y="1495723"/>
                  <a:pt x="1284387" y="1495723"/>
                </a:cubicBezTo>
                <a:cubicBezTo>
                  <a:pt x="1430424" y="1495723"/>
                  <a:pt x="1549115" y="1377032"/>
                  <a:pt x="1549115" y="1230995"/>
                </a:cubicBezTo>
                <a:cubicBezTo>
                  <a:pt x="1549115" y="1084957"/>
                  <a:pt x="1430424" y="966267"/>
                  <a:pt x="1284387" y="966267"/>
                </a:cubicBezTo>
                <a:lnTo>
                  <a:pt x="1019659" y="966267"/>
                </a:lnTo>
                <a:close/>
              </a:path>
            </a:pathLst>
          </a:custGeom>
          <a:solidFill>
            <a:schemeClr val="accent1"/>
          </a:solidFill>
          <a:ln w="1860" cap="flat">
            <a:noFill/>
            <a:miter/>
          </a:ln>
        </p:spPr>
        <p:txBody>
          <a:bodyPr vert="horz" wrap="square" lIns="91440" tIns="45720" rIns="91440" bIns="45720" rtlCol="0" anchor="ctr"/>
          <a:lstStyle/>
          <a:p>
            <a:pPr algn="l"/>
            <a:endParaRPr kumimoji="1" lang="zh-CN" altLang="en-US"/>
          </a:p>
        </p:txBody>
      </p:sp>
      <p:sp>
        <p:nvSpPr>
          <p:cNvPr id="7" name="标题 1"/>
          <p:cNvSpPr txBox="1"/>
          <p:nvPr/>
        </p:nvSpPr>
        <p:spPr>
          <a:xfrm>
            <a:off x="7737677" y="1783183"/>
            <a:ext cx="1891448" cy="1891448"/>
          </a:xfrm>
          <a:prstGeom prst="ellipse">
            <a:avLst/>
          </a:prstGeom>
          <a:solidFill>
            <a:schemeClr val="accent2">
              <a:lumMod val="20000"/>
              <a:lumOff val="80000"/>
            </a:schemeClr>
          </a:solidFill>
          <a:ln w="12700" cap="sq">
            <a:noFill/>
            <a:miter/>
          </a:ln>
          <a:effectLst/>
        </p:spPr>
        <p:txBody>
          <a:bodyPr vert="horz" wrap="square" lIns="91440" tIns="45720" rIns="91440" bIns="45720" rtlCol="0" anchor="ctr"/>
          <a:lstStyle/>
          <a:p>
            <a:pPr algn="ctr"/>
            <a:endParaRPr kumimoji="1" lang="zh-CN" altLang="en-US"/>
          </a:p>
        </p:txBody>
      </p:sp>
      <p:sp>
        <p:nvSpPr>
          <p:cNvPr id="8" name="标题 1"/>
          <p:cNvSpPr txBox="1"/>
          <p:nvPr/>
        </p:nvSpPr>
        <p:spPr>
          <a:xfrm>
            <a:off x="8033559" y="2076497"/>
            <a:ext cx="1299685" cy="1299684"/>
          </a:xfrm>
          <a:prstGeom prst="roundRect">
            <a:avLst>
              <a:gd name="adj" fmla="val 50000"/>
            </a:avLst>
          </a:prstGeom>
          <a:solidFill>
            <a:schemeClr val="accent2">
              <a:lumMod val="20000"/>
              <a:lumOff val="80000"/>
            </a:schemeClr>
          </a:solidFill>
          <a:ln w="12700" cap="sq">
            <a:noFill/>
            <a:miter/>
          </a:ln>
          <a:effectLst>
            <a:outerShdw blurRad="406400" dist="38100" dir="10800000" sx="106000" sy="106000" algn="r" rotWithShape="0">
              <a:schemeClr val="bg1"/>
            </a:outerShdw>
          </a:effectLst>
        </p:spPr>
        <p:txBody>
          <a:bodyPr vert="horz" wrap="square" lIns="91440" tIns="45720" rIns="91440" bIns="45720" rtlCol="0" anchor="ctr"/>
          <a:lstStyle/>
          <a:p>
            <a:pPr algn="ctr"/>
            <a:endParaRPr kumimoji="1" lang="zh-CN" altLang="en-US"/>
          </a:p>
        </p:txBody>
      </p:sp>
      <p:sp>
        <p:nvSpPr>
          <p:cNvPr id="9" name="标题 1"/>
          <p:cNvSpPr txBox="1"/>
          <p:nvPr/>
        </p:nvSpPr>
        <p:spPr>
          <a:xfrm>
            <a:off x="8033559" y="2081630"/>
            <a:ext cx="1299685" cy="1299684"/>
          </a:xfrm>
          <a:prstGeom prst="roundRect">
            <a:avLst>
              <a:gd name="adj" fmla="val 50000"/>
            </a:avLst>
          </a:prstGeom>
          <a:solidFill>
            <a:schemeClr val="accent2">
              <a:lumMod val="20000"/>
              <a:lumOff val="80000"/>
            </a:schemeClr>
          </a:solidFill>
          <a:ln w="12700" cap="sq">
            <a:noFill/>
            <a:miter/>
          </a:ln>
          <a:effectLst>
            <a:outerShdw blurRad="228600" dist="304800" dir="2700000" sx="88000" sy="88000" algn="tl" rotWithShape="0">
              <a:schemeClr val="accent2">
                <a:lumMod val="60000"/>
                <a:lumOff val="40000"/>
              </a:schemeClr>
            </a:outerShdw>
          </a:effectLst>
        </p:spPr>
        <p:txBody>
          <a:bodyPr vert="horz" wrap="square" lIns="91440" tIns="45720" rIns="91440" bIns="45720" rtlCol="0" anchor="ctr"/>
          <a:lstStyle/>
          <a:p>
            <a:pPr algn="ctr"/>
            <a:endParaRPr kumimoji="1" lang="zh-CN" altLang="en-US"/>
          </a:p>
        </p:txBody>
      </p:sp>
      <p:sp>
        <p:nvSpPr>
          <p:cNvPr id="10" name="标题 1"/>
          <p:cNvSpPr txBox="1"/>
          <p:nvPr/>
        </p:nvSpPr>
        <p:spPr>
          <a:xfrm>
            <a:off x="8444243" y="2492313"/>
            <a:ext cx="478318" cy="478318"/>
          </a:xfrm>
          <a:custGeom>
            <a:avLst/>
            <a:gdLst>
              <a:gd name="connsiteX0" fmla="*/ 457070 w 720001"/>
              <a:gd name="connsiteY0" fmla="*/ 57166 h 720001"/>
              <a:gd name="connsiteX1" fmla="*/ 457070 w 720001"/>
              <a:gd name="connsiteY1" fmla="*/ 263017 h 720001"/>
              <a:gd name="connsiteX2" fmla="*/ 662921 w 720001"/>
              <a:gd name="connsiteY2" fmla="*/ 263017 h 720001"/>
              <a:gd name="connsiteX3" fmla="*/ 647393 w 720001"/>
              <a:gd name="connsiteY3" fmla="*/ 212704 h 720001"/>
              <a:gd name="connsiteX4" fmla="*/ 591008 w 720001"/>
              <a:gd name="connsiteY4" fmla="*/ 129079 h 720001"/>
              <a:gd name="connsiteX5" fmla="*/ 507383 w 720001"/>
              <a:gd name="connsiteY5" fmla="*/ 72694 h 720001"/>
              <a:gd name="connsiteX6" fmla="*/ 457070 w 720001"/>
              <a:gd name="connsiteY6" fmla="*/ 57166 h 720001"/>
              <a:gd name="connsiteX7" fmla="*/ 307952 w 720001"/>
              <a:gd name="connsiteY7" fmla="*/ 56386 h 720001"/>
              <a:gd name="connsiteX8" fmla="*/ 240115 w 720001"/>
              <a:gd name="connsiteY8" fmla="*/ 76251 h 720001"/>
              <a:gd name="connsiteX9" fmla="*/ 142092 w 720001"/>
              <a:gd name="connsiteY9" fmla="*/ 142179 h 720001"/>
              <a:gd name="connsiteX10" fmla="*/ 76077 w 720001"/>
              <a:gd name="connsiteY10" fmla="*/ 240116 h 720001"/>
              <a:gd name="connsiteX11" fmla="*/ 51874 w 720001"/>
              <a:gd name="connsiteY11" fmla="*/ 360000 h 720001"/>
              <a:gd name="connsiteX12" fmla="*/ 76077 w 720001"/>
              <a:gd name="connsiteY12" fmla="*/ 479885 h 720001"/>
              <a:gd name="connsiteX13" fmla="*/ 142092 w 720001"/>
              <a:gd name="connsiteY13" fmla="*/ 577822 h 720001"/>
              <a:gd name="connsiteX14" fmla="*/ 240029 w 720001"/>
              <a:gd name="connsiteY14" fmla="*/ 643837 h 720001"/>
              <a:gd name="connsiteX15" fmla="*/ 359913 w 720001"/>
              <a:gd name="connsiteY15" fmla="*/ 668039 h 720001"/>
              <a:gd name="connsiteX16" fmla="*/ 479798 w 720001"/>
              <a:gd name="connsiteY16" fmla="*/ 643837 h 720001"/>
              <a:gd name="connsiteX17" fmla="*/ 577735 w 720001"/>
              <a:gd name="connsiteY17" fmla="*/ 577822 h 720001"/>
              <a:gd name="connsiteX18" fmla="*/ 643750 w 720001"/>
              <a:gd name="connsiteY18" fmla="*/ 479885 h 720001"/>
              <a:gd name="connsiteX19" fmla="*/ 663615 w 720001"/>
              <a:gd name="connsiteY19" fmla="*/ 412049 h 720001"/>
              <a:gd name="connsiteX20" fmla="*/ 360000 w 720001"/>
              <a:gd name="connsiteY20" fmla="*/ 412049 h 720001"/>
              <a:gd name="connsiteX21" fmla="*/ 307952 w 720001"/>
              <a:gd name="connsiteY21" fmla="*/ 360000 h 720001"/>
              <a:gd name="connsiteX22" fmla="*/ 405022 w 720001"/>
              <a:gd name="connsiteY22" fmla="*/ 0 h 720001"/>
              <a:gd name="connsiteX23" fmla="*/ 720001 w 720001"/>
              <a:gd name="connsiteY23" fmla="*/ 314979 h 720001"/>
              <a:gd name="connsiteX24" fmla="*/ 405022 w 720001"/>
              <a:gd name="connsiteY24" fmla="*/ 314979 h 720001"/>
              <a:gd name="connsiteX25" fmla="*/ 360000 w 720001"/>
              <a:gd name="connsiteY25" fmla="*/ 0 h 720001"/>
              <a:gd name="connsiteX26" fmla="*/ 360000 w 720001"/>
              <a:gd name="connsiteY26" fmla="*/ 360000 h 720001"/>
              <a:gd name="connsiteX27" fmla="*/ 720001 w 720001"/>
              <a:gd name="connsiteY27" fmla="*/ 360000 h 720001"/>
              <a:gd name="connsiteX28" fmla="*/ 360000 w 720001"/>
              <a:gd name="connsiteY28" fmla="*/ 720001 h 720001"/>
              <a:gd name="connsiteX29" fmla="*/ 0 w 720001"/>
              <a:gd name="connsiteY29" fmla="*/ 360000 h 720001"/>
              <a:gd name="connsiteX30" fmla="*/ 360000 w 720001"/>
              <a:gd name="connsiteY30" fmla="*/ 0 h 720001"/>
            </a:gdLst>
            <a:ahLst/>
            <a:cxnLst/>
            <a:rect l="l" t="t" r="r" b="b"/>
            <a:pathLst>
              <a:path w="720001" h="720001">
                <a:moveTo>
                  <a:pt x="457070" y="57166"/>
                </a:moveTo>
                <a:lnTo>
                  <a:pt x="457070" y="263017"/>
                </a:lnTo>
                <a:lnTo>
                  <a:pt x="662921" y="263017"/>
                </a:lnTo>
                <a:cubicBezTo>
                  <a:pt x="659451" y="245755"/>
                  <a:pt x="654246" y="229012"/>
                  <a:pt x="647393" y="212704"/>
                </a:cubicBezTo>
                <a:cubicBezTo>
                  <a:pt x="634121" y="181388"/>
                  <a:pt x="615210" y="153282"/>
                  <a:pt x="591008" y="129079"/>
                </a:cubicBezTo>
                <a:cubicBezTo>
                  <a:pt x="566806" y="104877"/>
                  <a:pt x="538699" y="85966"/>
                  <a:pt x="507383" y="72694"/>
                </a:cubicBezTo>
                <a:cubicBezTo>
                  <a:pt x="491075" y="65755"/>
                  <a:pt x="474246" y="60636"/>
                  <a:pt x="457070" y="57166"/>
                </a:cubicBezTo>
                <a:close/>
                <a:moveTo>
                  <a:pt x="307952" y="56386"/>
                </a:moveTo>
                <a:cubicBezTo>
                  <a:pt x="284703" y="60376"/>
                  <a:pt x="262062" y="66969"/>
                  <a:pt x="240115" y="76251"/>
                </a:cubicBezTo>
                <a:cubicBezTo>
                  <a:pt x="203508" y="91778"/>
                  <a:pt x="170544" y="113986"/>
                  <a:pt x="142092" y="142179"/>
                </a:cubicBezTo>
                <a:cubicBezTo>
                  <a:pt x="113812" y="170545"/>
                  <a:pt x="91605" y="203422"/>
                  <a:pt x="76077" y="240116"/>
                </a:cubicBezTo>
                <a:cubicBezTo>
                  <a:pt x="60029" y="278111"/>
                  <a:pt x="51874" y="318362"/>
                  <a:pt x="51874" y="360000"/>
                </a:cubicBezTo>
                <a:cubicBezTo>
                  <a:pt x="51874" y="401639"/>
                  <a:pt x="60029" y="441976"/>
                  <a:pt x="76077" y="479885"/>
                </a:cubicBezTo>
                <a:cubicBezTo>
                  <a:pt x="91605" y="516579"/>
                  <a:pt x="113812" y="549543"/>
                  <a:pt x="142092" y="577822"/>
                </a:cubicBezTo>
                <a:cubicBezTo>
                  <a:pt x="170458" y="606102"/>
                  <a:pt x="203335" y="628309"/>
                  <a:pt x="240029" y="643837"/>
                </a:cubicBezTo>
                <a:cubicBezTo>
                  <a:pt x="278024" y="659885"/>
                  <a:pt x="318275" y="668039"/>
                  <a:pt x="359913" y="668039"/>
                </a:cubicBezTo>
                <a:cubicBezTo>
                  <a:pt x="401552" y="668039"/>
                  <a:pt x="441890" y="659885"/>
                  <a:pt x="479798" y="643837"/>
                </a:cubicBezTo>
                <a:cubicBezTo>
                  <a:pt x="516492" y="628309"/>
                  <a:pt x="549456" y="606102"/>
                  <a:pt x="577735" y="577822"/>
                </a:cubicBezTo>
                <a:cubicBezTo>
                  <a:pt x="606015" y="549456"/>
                  <a:pt x="628222" y="516579"/>
                  <a:pt x="643750" y="479885"/>
                </a:cubicBezTo>
                <a:cubicBezTo>
                  <a:pt x="653032" y="457938"/>
                  <a:pt x="659625" y="435297"/>
                  <a:pt x="663615" y="412049"/>
                </a:cubicBezTo>
                <a:lnTo>
                  <a:pt x="360000" y="412049"/>
                </a:lnTo>
                <a:cubicBezTo>
                  <a:pt x="331287" y="412049"/>
                  <a:pt x="307952" y="388714"/>
                  <a:pt x="307952" y="360000"/>
                </a:cubicBezTo>
                <a:close/>
                <a:moveTo>
                  <a:pt x="405022" y="0"/>
                </a:moveTo>
                <a:cubicBezTo>
                  <a:pt x="578950" y="0"/>
                  <a:pt x="720001" y="141051"/>
                  <a:pt x="720001" y="314979"/>
                </a:cubicBezTo>
                <a:lnTo>
                  <a:pt x="405022" y="314979"/>
                </a:lnTo>
                <a:close/>
                <a:moveTo>
                  <a:pt x="360000" y="0"/>
                </a:moveTo>
                <a:lnTo>
                  <a:pt x="360000" y="360000"/>
                </a:lnTo>
                <a:lnTo>
                  <a:pt x="720001" y="360000"/>
                </a:lnTo>
                <a:cubicBezTo>
                  <a:pt x="720001" y="558825"/>
                  <a:pt x="558824" y="720001"/>
                  <a:pt x="360000" y="720001"/>
                </a:cubicBezTo>
                <a:cubicBezTo>
                  <a:pt x="161176" y="720001"/>
                  <a:pt x="0" y="558825"/>
                  <a:pt x="0" y="360000"/>
                </a:cubicBezTo>
                <a:cubicBezTo>
                  <a:pt x="0" y="161176"/>
                  <a:pt x="161176" y="0"/>
                  <a:pt x="360000" y="0"/>
                </a:cubicBezTo>
                <a:close/>
              </a:path>
            </a:pathLst>
          </a:custGeom>
          <a:solidFill>
            <a:schemeClr val="accent1"/>
          </a:solidFill>
          <a:ln w="1860" cap="flat">
            <a:noFill/>
            <a:miter/>
          </a:ln>
        </p:spPr>
        <p:txBody>
          <a:bodyPr vert="horz" wrap="square" lIns="91440" tIns="45720" rIns="91440" bIns="45720" rtlCol="0" anchor="ctr"/>
          <a:lstStyle/>
          <a:p>
            <a:pPr algn="l"/>
            <a:endParaRPr kumimoji="1" lang="zh-CN" altLang="en-US"/>
          </a:p>
        </p:txBody>
      </p:sp>
      <p:sp>
        <p:nvSpPr>
          <p:cNvPr id="11" name="标题 1"/>
          <p:cNvSpPr txBox="1"/>
          <p:nvPr/>
        </p:nvSpPr>
        <p:spPr>
          <a:xfrm>
            <a:off x="1875899" y="3912939"/>
            <a:ext cx="3240000" cy="287814"/>
          </a:xfrm>
          <a:prstGeom prst="rect">
            <a:avLst/>
          </a:prstGeom>
          <a:noFill/>
          <a:ln>
            <a:noFill/>
          </a:ln>
        </p:spPr>
        <p:txBody>
          <a:bodyPr vert="horz" wrap="square" lIns="0" tIns="0" rIns="0" bIns="0" rtlCol="0" anchor="ctr"/>
          <a:lstStyle/>
          <a:p>
            <a:pPr algn="ctr"/>
            <a:r>
              <a:rPr kumimoji="1" lang="en-US" altLang="zh-CN" sz="876">
                <a:ln w="12700">
                  <a:noFill/>
                </a:ln>
                <a:solidFill>
                  <a:srgbClr val="262626">
                    <a:alpha val="100000"/>
                  </a:srgbClr>
                </a:solidFill>
                <a:latin typeface="poppins-bold"/>
                <a:ea typeface="poppins-bold"/>
                <a:cs typeface="poppins-bold"/>
              </a:rPr>
              <a:t>Satuan Ukuran dalam Teknik Pengukuran Tradisional</a:t>
            </a:r>
            <a:endParaRPr kumimoji="1" lang="zh-CN" altLang="en-US"/>
          </a:p>
        </p:txBody>
      </p:sp>
      <p:sp>
        <p:nvSpPr>
          <p:cNvPr id="12" name="标题 1"/>
          <p:cNvSpPr txBox="1"/>
          <p:nvPr/>
        </p:nvSpPr>
        <p:spPr>
          <a:xfrm>
            <a:off x="7063401" y="4353241"/>
            <a:ext cx="3240000" cy="1343876"/>
          </a:xfrm>
          <a:prstGeom prst="rect">
            <a:avLst/>
          </a:prstGeom>
          <a:noFill/>
          <a:ln>
            <a:noFill/>
          </a:ln>
        </p:spPr>
        <p:txBody>
          <a:bodyPr vert="horz" wrap="square" lIns="0" tIns="0" rIns="0" bIns="0" rtlCol="0" anchor="t"/>
          <a:lstStyle/>
          <a:p>
            <a:pPr algn="ctr"/>
            <a:r>
              <a:rPr kumimoji="1" lang="en-US" altLang="zh-CN" sz="1200">
                <a:ln w="12700">
                  <a:noFill/>
                </a:ln>
                <a:solidFill>
                  <a:srgbClr val="262626">
                    <a:alpha val="100000"/>
                  </a:srgbClr>
                </a:solidFill>
                <a:latin typeface="Poppins"/>
                <a:ea typeface="Poppins"/>
                <a:cs typeface="Poppins"/>
              </a:rPr>
              <a:t>Menjelaskan metode pengukuran tradisional.
Menerangkan prinsip di balik metode pengukuran tradisional.</a:t>
            </a:r>
            <a:endParaRPr kumimoji="1" lang="zh-CN" altLang="en-US"/>
          </a:p>
        </p:txBody>
      </p:sp>
      <p:sp>
        <p:nvSpPr>
          <p:cNvPr id="13" name="标题 1"/>
          <p:cNvSpPr txBox="1"/>
          <p:nvPr/>
        </p:nvSpPr>
        <p:spPr>
          <a:xfrm>
            <a:off x="7063401" y="3912939"/>
            <a:ext cx="3240000" cy="287814"/>
          </a:xfrm>
          <a:prstGeom prst="rect">
            <a:avLst/>
          </a:prstGeom>
          <a:noFill/>
          <a:ln>
            <a:noFill/>
          </a:ln>
        </p:spPr>
        <p:txBody>
          <a:bodyPr vert="horz" wrap="square" lIns="0" tIns="0" rIns="0" bIns="0" rtlCol="0" anchor="ctr"/>
          <a:lstStyle/>
          <a:p>
            <a:pPr algn="ctr"/>
            <a:r>
              <a:rPr kumimoji="1" lang="en-US" altLang="zh-CN" sz="1480">
                <a:ln w="12700">
                  <a:noFill/>
                </a:ln>
                <a:solidFill>
                  <a:srgbClr val="262626">
                    <a:alpha val="100000"/>
                  </a:srgbClr>
                </a:solidFill>
                <a:latin typeface="poppins-bold"/>
                <a:ea typeface="poppins-bold"/>
                <a:cs typeface="poppins-bold"/>
              </a:rPr>
              <a:t>Metode Pengukuran Tradisional</a:t>
            </a:r>
            <a:endParaRPr kumimoji="1" lang="zh-CN" altLang="en-US"/>
          </a:p>
        </p:txBody>
      </p:sp>
      <p:sp>
        <p:nvSpPr>
          <p:cNvPr id="14"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Prinsip Pengukuran Tradisional</a:t>
            </a:r>
            <a:endParaRPr kumimoji="1" lang="zh-CN" altLang="en-US"/>
          </a:p>
        </p:txBody>
      </p:sp>
      <p:sp>
        <p:nvSpPr>
          <p:cNvPr id="15"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6"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60400" y="1950238"/>
            <a:ext cx="453863" cy="453863"/>
          </a:xfrm>
          <a:prstGeom prst="halfFrame">
            <a:avLst>
              <a:gd name="adj1" fmla="val 14215"/>
              <a:gd name="adj2" fmla="val 15686"/>
            </a:avLst>
          </a:prstGeom>
          <a:solidFill>
            <a:schemeClr val="accent2"/>
          </a:solidFill>
          <a:ln w="12700" cap="sq">
            <a:noFill/>
            <a:miter/>
          </a:ln>
        </p:spPr>
        <p:txBody>
          <a:bodyPr vert="horz" wrap="square" lIns="91440" tIns="45720" rIns="91440" bIns="45720" rtlCol="0" anchor="ctr"/>
          <a:lstStyle/>
          <a:p>
            <a:pPr algn="ctr"/>
            <a:endParaRPr kumimoji="1" lang="zh-CN" altLang="en-US"/>
          </a:p>
        </p:txBody>
      </p:sp>
      <p:sp>
        <p:nvSpPr>
          <p:cNvPr id="3" name="标题 1"/>
          <p:cNvSpPr txBox="1"/>
          <p:nvPr/>
        </p:nvSpPr>
        <p:spPr>
          <a:xfrm rot="10800000">
            <a:off x="5224241" y="4860299"/>
            <a:ext cx="453863" cy="453863"/>
          </a:xfrm>
          <a:prstGeom prst="halfFrame">
            <a:avLst>
              <a:gd name="adj1" fmla="val 14215"/>
              <a:gd name="adj2" fmla="val 15686"/>
            </a:avLst>
          </a:prstGeom>
          <a:solidFill>
            <a:schemeClr val="accent2"/>
          </a:solidFill>
          <a:ln w="12700" cap="sq">
            <a:noFill/>
            <a:miter/>
          </a:ln>
        </p:spPr>
        <p:txBody>
          <a:bodyPr vert="horz" wrap="square" lIns="91440" tIns="45720" rIns="91440" bIns="45720" rtlCol="0" anchor="ctr"/>
          <a:lstStyle/>
          <a:p>
            <a:pPr algn="ctr"/>
            <a:endParaRPr kumimoji="1" lang="zh-CN" altLang="en-US"/>
          </a:p>
        </p:txBody>
      </p:sp>
      <p:sp>
        <p:nvSpPr>
          <p:cNvPr id="4" name="标题 1"/>
          <p:cNvSpPr txBox="1"/>
          <p:nvPr/>
        </p:nvSpPr>
        <p:spPr>
          <a:xfrm>
            <a:off x="887331" y="2153808"/>
            <a:ext cx="4563842" cy="2956783"/>
          </a:xfrm>
          <a:prstGeom prst="rect">
            <a:avLst/>
          </a:prstGeom>
          <a:solidFill>
            <a:schemeClr val="bg1"/>
          </a:solidFill>
          <a:ln w="12700" cap="sq">
            <a:solidFill>
              <a:schemeClr val="accent1"/>
            </a:solidFill>
            <a:miter/>
          </a:ln>
        </p:spPr>
        <p:txBody>
          <a:bodyPr vert="horz" wrap="square" lIns="91440" tIns="45720" rIns="91440" bIns="45720" rtlCol="0" anchor="ctr"/>
          <a:lstStyle/>
          <a:p>
            <a:pPr algn="ctr"/>
            <a:endParaRPr kumimoji="1" lang="zh-CN" altLang="en-US"/>
          </a:p>
        </p:txBody>
      </p:sp>
      <p:sp>
        <p:nvSpPr>
          <p:cNvPr id="5" name="标题 1"/>
          <p:cNvSpPr txBox="1"/>
          <p:nvPr/>
        </p:nvSpPr>
        <p:spPr>
          <a:xfrm>
            <a:off x="887331" y="2153808"/>
            <a:ext cx="4563842" cy="545802"/>
          </a:xfrm>
          <a:prstGeom prst="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6" name="标题 1"/>
          <p:cNvSpPr txBox="1"/>
          <p:nvPr/>
        </p:nvSpPr>
        <p:spPr>
          <a:xfrm>
            <a:off x="1114264" y="2748609"/>
            <a:ext cx="4109977" cy="2111690"/>
          </a:xfrm>
          <a:prstGeom prst="rect">
            <a:avLst/>
          </a:prstGeom>
          <a:noFill/>
          <a:ln>
            <a:noFill/>
          </a:ln>
        </p:spPr>
        <p:txBody>
          <a:bodyPr vert="horz" wrap="square" lIns="0" tIns="0" rIns="0" bIns="0" rtlCol="0" anchor="t"/>
          <a:lstStyle/>
          <a:p>
            <a:pPr algn="ctr"/>
            <a:r>
              <a:rPr kumimoji="1" lang="en-US" altLang="zh-CN" sz="1200">
                <a:ln w="12700">
                  <a:noFill/>
                </a:ln>
                <a:solidFill>
                  <a:srgbClr val="262626">
                    <a:alpha val="100000"/>
                  </a:srgbClr>
                </a:solidFill>
                <a:latin typeface="Poppins"/>
                <a:ea typeface="Poppins"/>
                <a:cs typeface="Poppins"/>
              </a:rPr>
              <a:t>Menerangkan beberapa macam alat ukur tradisional.
Memberikan contoh penggunaan alat ukur tradisional.</a:t>
            </a:r>
            <a:endParaRPr kumimoji="1" lang="zh-CN" altLang="en-US"/>
          </a:p>
        </p:txBody>
      </p:sp>
      <p:sp>
        <p:nvSpPr>
          <p:cNvPr id="7" name="标题 1"/>
          <p:cNvSpPr txBox="1"/>
          <p:nvPr/>
        </p:nvSpPr>
        <p:spPr>
          <a:xfrm>
            <a:off x="1118202" y="2151419"/>
            <a:ext cx="4102100" cy="545802"/>
          </a:xfrm>
          <a:prstGeom prst="rect">
            <a:avLst/>
          </a:prstGeom>
          <a:noFill/>
          <a:ln>
            <a:noFill/>
          </a:ln>
        </p:spPr>
        <p:txBody>
          <a:bodyPr vert="horz" wrap="square" lIns="0" tIns="0" rIns="0" bIns="0" rtlCol="0" anchor="ctr"/>
          <a:lstStyle/>
          <a:p>
            <a:pPr algn="ctr"/>
            <a:r>
              <a:rPr kumimoji="1" lang="en-US" altLang="zh-CN" sz="1600">
                <a:ln w="12700">
                  <a:noFill/>
                </a:ln>
                <a:solidFill>
                  <a:srgbClr val="FFFFFF">
                    <a:alpha val="100000"/>
                  </a:srgbClr>
                </a:solidFill>
                <a:latin typeface="poppins-bold"/>
                <a:ea typeface="poppins-bold"/>
                <a:cs typeface="poppins-bold"/>
              </a:rPr>
              <a:t>Macam-Macam Alat Ukur Tradisional</a:t>
            </a:r>
            <a:endParaRPr kumimoji="1" lang="zh-CN" altLang="en-US"/>
          </a:p>
        </p:txBody>
      </p:sp>
      <p:sp>
        <p:nvSpPr>
          <p:cNvPr id="8" name="标题 1"/>
          <p:cNvSpPr txBox="1"/>
          <p:nvPr/>
        </p:nvSpPr>
        <p:spPr>
          <a:xfrm>
            <a:off x="6501196" y="1950238"/>
            <a:ext cx="453863" cy="453863"/>
          </a:xfrm>
          <a:prstGeom prst="halfFrame">
            <a:avLst>
              <a:gd name="adj1" fmla="val 14215"/>
              <a:gd name="adj2" fmla="val 15686"/>
            </a:avLst>
          </a:prstGeom>
          <a:solidFill>
            <a:schemeClr val="accent2"/>
          </a:solidFill>
          <a:ln w="12700" cap="sq">
            <a:noFill/>
            <a:miter/>
          </a:ln>
        </p:spPr>
        <p:txBody>
          <a:bodyPr vert="horz" wrap="square" lIns="91440" tIns="45720" rIns="91440" bIns="45720" rtlCol="0" anchor="ctr"/>
          <a:lstStyle/>
          <a:p>
            <a:pPr algn="ctr"/>
            <a:endParaRPr kumimoji="1" lang="zh-CN" altLang="en-US"/>
          </a:p>
        </p:txBody>
      </p:sp>
      <p:sp>
        <p:nvSpPr>
          <p:cNvPr id="9" name="标题 1"/>
          <p:cNvSpPr txBox="1"/>
          <p:nvPr/>
        </p:nvSpPr>
        <p:spPr>
          <a:xfrm rot="10800000">
            <a:off x="11065037" y="4860299"/>
            <a:ext cx="453863" cy="453863"/>
          </a:xfrm>
          <a:prstGeom prst="halfFrame">
            <a:avLst>
              <a:gd name="adj1" fmla="val 14215"/>
              <a:gd name="adj2" fmla="val 15686"/>
            </a:avLst>
          </a:prstGeom>
          <a:solidFill>
            <a:schemeClr val="accent2"/>
          </a:solidFill>
          <a:ln w="12700" cap="sq">
            <a:noFill/>
            <a:miter/>
          </a:ln>
        </p:spPr>
        <p:txBody>
          <a:bodyPr vert="horz" wrap="square" lIns="91440" tIns="45720" rIns="91440" bIns="45720" rtlCol="0" anchor="ctr"/>
          <a:lstStyle/>
          <a:p>
            <a:pPr algn="ctr"/>
            <a:endParaRPr kumimoji="1" lang="zh-CN" altLang="en-US"/>
          </a:p>
        </p:txBody>
      </p:sp>
      <p:sp>
        <p:nvSpPr>
          <p:cNvPr id="10" name="标题 1"/>
          <p:cNvSpPr txBox="1"/>
          <p:nvPr/>
        </p:nvSpPr>
        <p:spPr>
          <a:xfrm>
            <a:off x="6728127" y="2153808"/>
            <a:ext cx="4563842" cy="2956783"/>
          </a:xfrm>
          <a:prstGeom prst="rect">
            <a:avLst/>
          </a:prstGeom>
          <a:solidFill>
            <a:schemeClr val="bg1"/>
          </a:solidFill>
          <a:ln w="12700" cap="sq">
            <a:solidFill>
              <a:schemeClr val="accent1"/>
            </a:solidFill>
            <a:miter/>
          </a:ln>
        </p:spPr>
        <p:txBody>
          <a:bodyPr vert="horz" wrap="square" lIns="91440" tIns="45720" rIns="91440" bIns="45720" rtlCol="0" anchor="ctr"/>
          <a:lstStyle/>
          <a:p>
            <a:pPr algn="ctr"/>
            <a:endParaRPr kumimoji="1" lang="zh-CN" altLang="en-US"/>
          </a:p>
        </p:txBody>
      </p:sp>
      <p:sp>
        <p:nvSpPr>
          <p:cNvPr id="11" name="标题 1"/>
          <p:cNvSpPr txBox="1"/>
          <p:nvPr/>
        </p:nvSpPr>
        <p:spPr>
          <a:xfrm>
            <a:off x="6728127" y="2153808"/>
            <a:ext cx="4563842" cy="545802"/>
          </a:xfrm>
          <a:prstGeom prst="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2" name="标题 1"/>
          <p:cNvSpPr txBox="1"/>
          <p:nvPr/>
        </p:nvSpPr>
        <p:spPr>
          <a:xfrm>
            <a:off x="6955059" y="2748609"/>
            <a:ext cx="4109977" cy="2111690"/>
          </a:xfrm>
          <a:prstGeom prst="rect">
            <a:avLst/>
          </a:prstGeom>
          <a:noFill/>
          <a:ln>
            <a:noFill/>
          </a:ln>
        </p:spPr>
        <p:txBody>
          <a:bodyPr vert="horz" wrap="square" lIns="0" tIns="0" rIns="0" bIns="0" rtlCol="0" anchor="t"/>
          <a:lstStyle/>
          <a:p>
            <a:pPr algn="ctr"/>
            <a:r>
              <a:rPr kumimoji="1" lang="en-US" altLang="zh-CN" sz="1200">
                <a:ln w="12700">
                  <a:noFill/>
                </a:ln>
                <a:solidFill>
                  <a:srgbClr val="262626">
                    <a:alpha val="100000"/>
                  </a:srgbClr>
                </a:solidFill>
                <a:latin typeface="Poppins"/>
                <a:ea typeface="Poppins"/>
                <a:cs typeface="Poppins"/>
              </a:rPr>
              <a:t>Menjelaskan cara penggunaan alat ukur tradisional.
Memberikan contoh penggunaan alat ukur tradisional dalam situasi tertentu.</a:t>
            </a:r>
            <a:endParaRPr kumimoji="1" lang="zh-CN" altLang="en-US"/>
          </a:p>
        </p:txBody>
      </p:sp>
      <p:sp>
        <p:nvSpPr>
          <p:cNvPr id="13" name="标题 1"/>
          <p:cNvSpPr txBox="1"/>
          <p:nvPr/>
        </p:nvSpPr>
        <p:spPr>
          <a:xfrm>
            <a:off x="6958998" y="2151419"/>
            <a:ext cx="4102100" cy="545802"/>
          </a:xfrm>
          <a:prstGeom prst="rect">
            <a:avLst/>
          </a:prstGeom>
          <a:noFill/>
          <a:ln>
            <a:noFill/>
          </a:ln>
        </p:spPr>
        <p:txBody>
          <a:bodyPr vert="horz" wrap="square" lIns="0" tIns="0" rIns="0" bIns="0" rtlCol="0" anchor="ctr"/>
          <a:lstStyle/>
          <a:p>
            <a:pPr algn="ctr"/>
            <a:r>
              <a:rPr kumimoji="1" lang="en-US" altLang="zh-CN" sz="1505">
                <a:ln w="12700">
                  <a:noFill/>
                </a:ln>
                <a:solidFill>
                  <a:srgbClr val="FFFFFF">
                    <a:alpha val="100000"/>
                  </a:srgbClr>
                </a:solidFill>
                <a:latin typeface="poppins-bold"/>
                <a:ea typeface="poppins-bold"/>
                <a:cs typeface="poppins-bold"/>
              </a:rPr>
              <a:t>Cara Penggunaan Alat Ukur Tradisional</a:t>
            </a:r>
            <a:endParaRPr kumimoji="1" lang="zh-CN" altLang="en-US"/>
          </a:p>
        </p:txBody>
      </p:sp>
      <p:sp>
        <p:nvSpPr>
          <p:cNvPr id="14"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Pemahaman Mengenai Alat Ukur Tradisional</a:t>
            </a:r>
            <a:endParaRPr kumimoji="1" lang="zh-CN" altLang="en-US"/>
          </a:p>
        </p:txBody>
      </p:sp>
      <p:sp>
        <p:nvSpPr>
          <p:cNvPr id="15"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6"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1125200" y="476250"/>
            <a:ext cx="371475" cy="123824"/>
            <a:chOff x="11125200" y="476250"/>
            <a:chExt cx="371475" cy="123824"/>
          </a:xfrm>
        </p:grpSpPr>
        <p:cxnSp>
          <p:nvCxnSpPr>
            <p:cNvPr id="3" name="标题 1"/>
            <p:cNvCxnSpPr/>
            <p:nvPr/>
          </p:nvCxnSpPr>
          <p:spPr>
            <a:xfrm>
              <a:off x="11125200" y="476250"/>
              <a:ext cx="371475" cy="0"/>
            </a:xfrm>
            <a:prstGeom prst="line">
              <a:avLst/>
            </a:prstGeom>
            <a:noFill/>
            <a:ln w="19050" cap="rnd">
              <a:solidFill>
                <a:schemeClr val="accent1"/>
              </a:solidFill>
              <a:miter/>
            </a:ln>
          </p:spPr>
        </p:cxnSp>
        <p:cxnSp>
          <p:nvCxnSpPr>
            <p:cNvPr id="4" name="标题 1"/>
            <p:cNvCxnSpPr/>
            <p:nvPr/>
          </p:nvCxnSpPr>
          <p:spPr>
            <a:xfrm>
              <a:off x="11125200" y="538162"/>
              <a:ext cx="371475" cy="0"/>
            </a:xfrm>
            <a:prstGeom prst="line">
              <a:avLst/>
            </a:prstGeom>
            <a:noFill/>
            <a:ln w="19050" cap="rnd">
              <a:solidFill>
                <a:schemeClr val="accent1"/>
              </a:solidFill>
              <a:miter/>
            </a:ln>
          </p:spPr>
        </p:cxnSp>
        <p:cxnSp>
          <p:nvCxnSpPr>
            <p:cNvPr id="5" name="标题 1"/>
            <p:cNvCxnSpPr/>
            <p:nvPr/>
          </p:nvCxnSpPr>
          <p:spPr>
            <a:xfrm>
              <a:off x="11125200" y="600074"/>
              <a:ext cx="371475" cy="0"/>
            </a:xfrm>
            <a:prstGeom prst="line">
              <a:avLst/>
            </a:prstGeom>
            <a:noFill/>
            <a:ln w="19050" cap="rnd">
              <a:solidFill>
                <a:schemeClr val="accent1"/>
              </a:solidFill>
              <a:miter/>
            </a:ln>
          </p:spPr>
        </p:cxnSp>
      </p:grpSp>
      <p:sp>
        <p:nvSpPr>
          <p:cNvPr id="6" name="标题 1"/>
          <p:cNvSpPr txBox="1"/>
          <p:nvPr/>
        </p:nvSpPr>
        <p:spPr>
          <a:xfrm rot="553045">
            <a:off x="1784885" y="1737110"/>
            <a:ext cx="2804581" cy="2925781"/>
          </a:xfrm>
          <a:custGeom>
            <a:avLst/>
            <a:gdLst>
              <a:gd name="connsiteX0" fmla="*/ 264951 w 8158931"/>
              <a:gd name="connsiteY0" fmla="*/ 2420371 h 8511518"/>
              <a:gd name="connsiteX1" fmla="*/ 3033803 w 8158931"/>
              <a:gd name="connsiteY1" fmla="*/ 162086 h 8511518"/>
              <a:gd name="connsiteX2" fmla="*/ 3744776 w 8158931"/>
              <a:gd name="connsiteY2" fmla="*/ 47052 h 8511518"/>
              <a:gd name="connsiteX3" fmla="*/ 7125998 w 8158931"/>
              <a:gd name="connsiteY3" fmla="*/ 1332768 h 8511518"/>
              <a:gd name="connsiteX4" fmla="*/ 7580911 w 8158931"/>
              <a:gd name="connsiteY4" fmla="*/ 1891133 h 8511518"/>
              <a:gd name="connsiteX5" fmla="*/ 8149729 w 8158931"/>
              <a:gd name="connsiteY5" fmla="*/ 5418573 h 8511518"/>
              <a:gd name="connsiteX6" fmla="*/ 7893980 w 8158931"/>
              <a:gd name="connsiteY6" fmla="*/ 6091149 h 8511518"/>
              <a:gd name="connsiteX7" fmla="*/ 5125129 w 8158931"/>
              <a:gd name="connsiteY7" fmla="*/ 8349434 h 8511518"/>
              <a:gd name="connsiteX8" fmla="*/ 4414156 w 8158931"/>
              <a:gd name="connsiteY8" fmla="*/ 8464468 h 8511518"/>
              <a:gd name="connsiteX9" fmla="*/ 1032934 w 8158931"/>
              <a:gd name="connsiteY9" fmla="*/ 7178753 h 8511518"/>
              <a:gd name="connsiteX10" fmla="*/ 578022 w 8158931"/>
              <a:gd name="connsiteY10" fmla="*/ 6620387 h 8511518"/>
              <a:gd name="connsiteX11" fmla="*/ 9203 w 8158931"/>
              <a:gd name="connsiteY11" fmla="*/ 3092947 h 8511518"/>
              <a:gd name="connsiteX12" fmla="*/ 264951 w 8158931"/>
              <a:gd name="connsiteY12" fmla="*/ 2420371 h 8511518"/>
            </a:gdLst>
            <a:ahLst/>
            <a:cxnLst/>
            <a:rect l="l" t="t" r="r" b="b"/>
            <a:pathLst>
              <a:path w="8158931" h="8511518">
                <a:moveTo>
                  <a:pt x="264951" y="2420371"/>
                </a:moveTo>
                <a:lnTo>
                  <a:pt x="3033803" y="162086"/>
                </a:lnTo>
                <a:cubicBezTo>
                  <a:pt x="3233285" y="-613"/>
                  <a:pt x="3504166" y="-44441"/>
                  <a:pt x="3744776" y="47052"/>
                </a:cubicBezTo>
                <a:lnTo>
                  <a:pt x="7125998" y="1332768"/>
                </a:lnTo>
                <a:cubicBezTo>
                  <a:pt x="7366608" y="1424260"/>
                  <a:pt x="7539931" y="1636998"/>
                  <a:pt x="7580911" y="1891133"/>
                </a:cubicBezTo>
                <a:lnTo>
                  <a:pt x="8149729" y="5418573"/>
                </a:lnTo>
                <a:cubicBezTo>
                  <a:pt x="8190660" y="5672398"/>
                  <a:pt x="8093219" y="5928649"/>
                  <a:pt x="7893980" y="6091149"/>
                </a:cubicBezTo>
                <a:lnTo>
                  <a:pt x="5125129" y="8349434"/>
                </a:lnTo>
                <a:cubicBezTo>
                  <a:pt x="4925647" y="8512132"/>
                  <a:pt x="4654766" y="8555961"/>
                  <a:pt x="4414156" y="8464468"/>
                </a:cubicBezTo>
                <a:lnTo>
                  <a:pt x="1032934" y="7178753"/>
                </a:lnTo>
                <a:cubicBezTo>
                  <a:pt x="792324" y="7087260"/>
                  <a:pt x="619002" y="6874523"/>
                  <a:pt x="578022" y="6620387"/>
                </a:cubicBezTo>
                <a:lnTo>
                  <a:pt x="9203" y="3092947"/>
                </a:lnTo>
                <a:cubicBezTo>
                  <a:pt x="-31728" y="2839122"/>
                  <a:pt x="65712" y="2582871"/>
                  <a:pt x="264951" y="2420371"/>
                </a:cubicBezTo>
              </a:path>
            </a:pathLst>
          </a:custGeom>
          <a:solidFill>
            <a:schemeClr val="bg1"/>
          </a:solidFill>
          <a:ln w="12700" cap="flat">
            <a:noFill/>
            <a:miter/>
          </a:ln>
          <a:effectLst>
            <a:outerShdw blurRad="196850" sx="102000" sy="102000" algn="ctr" rotWithShape="0">
              <a:schemeClr val="accent3">
                <a:alpha val="10000"/>
              </a:schemeClr>
            </a:outerShdw>
          </a:effectLst>
        </p:spPr>
        <p:txBody>
          <a:bodyPr vert="horz" wrap="square" lIns="45720" tIns="22860" rIns="45720" bIns="22860" rtlCol="0" anchor="ctr"/>
          <a:lstStyle/>
          <a:p>
            <a:pPr algn="ctr"/>
            <a:endParaRPr kumimoji="1" lang="zh-CN" altLang="en-US"/>
          </a:p>
        </p:txBody>
      </p:sp>
      <p:sp>
        <p:nvSpPr>
          <p:cNvPr id="7" name="标题 1"/>
          <p:cNvSpPr txBox="1"/>
          <p:nvPr/>
        </p:nvSpPr>
        <p:spPr>
          <a:xfrm rot="553045">
            <a:off x="1887895" y="1882625"/>
            <a:ext cx="2598561" cy="2710858"/>
          </a:xfrm>
          <a:custGeom>
            <a:avLst/>
            <a:gdLst>
              <a:gd name="connsiteX0" fmla="*/ 264951 w 8158931"/>
              <a:gd name="connsiteY0" fmla="*/ 2420371 h 8511518"/>
              <a:gd name="connsiteX1" fmla="*/ 3033803 w 8158931"/>
              <a:gd name="connsiteY1" fmla="*/ 162086 h 8511518"/>
              <a:gd name="connsiteX2" fmla="*/ 3744776 w 8158931"/>
              <a:gd name="connsiteY2" fmla="*/ 47052 h 8511518"/>
              <a:gd name="connsiteX3" fmla="*/ 7125998 w 8158931"/>
              <a:gd name="connsiteY3" fmla="*/ 1332768 h 8511518"/>
              <a:gd name="connsiteX4" fmla="*/ 7580911 w 8158931"/>
              <a:gd name="connsiteY4" fmla="*/ 1891133 h 8511518"/>
              <a:gd name="connsiteX5" fmla="*/ 8149729 w 8158931"/>
              <a:gd name="connsiteY5" fmla="*/ 5418573 h 8511518"/>
              <a:gd name="connsiteX6" fmla="*/ 7893980 w 8158931"/>
              <a:gd name="connsiteY6" fmla="*/ 6091149 h 8511518"/>
              <a:gd name="connsiteX7" fmla="*/ 5125129 w 8158931"/>
              <a:gd name="connsiteY7" fmla="*/ 8349434 h 8511518"/>
              <a:gd name="connsiteX8" fmla="*/ 4414156 w 8158931"/>
              <a:gd name="connsiteY8" fmla="*/ 8464468 h 8511518"/>
              <a:gd name="connsiteX9" fmla="*/ 1032934 w 8158931"/>
              <a:gd name="connsiteY9" fmla="*/ 7178753 h 8511518"/>
              <a:gd name="connsiteX10" fmla="*/ 578022 w 8158931"/>
              <a:gd name="connsiteY10" fmla="*/ 6620387 h 8511518"/>
              <a:gd name="connsiteX11" fmla="*/ 9203 w 8158931"/>
              <a:gd name="connsiteY11" fmla="*/ 3092947 h 8511518"/>
              <a:gd name="connsiteX12" fmla="*/ 264951 w 8158931"/>
              <a:gd name="connsiteY12" fmla="*/ 2420371 h 8511518"/>
            </a:gdLst>
            <a:ahLst/>
            <a:cxnLst/>
            <a:rect l="l" t="t" r="r" b="b"/>
            <a:pathLst>
              <a:path w="8158931" h="8511518">
                <a:moveTo>
                  <a:pt x="264951" y="2420371"/>
                </a:moveTo>
                <a:lnTo>
                  <a:pt x="3033803" y="162086"/>
                </a:lnTo>
                <a:cubicBezTo>
                  <a:pt x="3233285" y="-613"/>
                  <a:pt x="3504166" y="-44441"/>
                  <a:pt x="3744776" y="47052"/>
                </a:cubicBezTo>
                <a:lnTo>
                  <a:pt x="7125998" y="1332768"/>
                </a:lnTo>
                <a:cubicBezTo>
                  <a:pt x="7366608" y="1424260"/>
                  <a:pt x="7539931" y="1636998"/>
                  <a:pt x="7580911" y="1891133"/>
                </a:cubicBezTo>
                <a:lnTo>
                  <a:pt x="8149729" y="5418573"/>
                </a:lnTo>
                <a:cubicBezTo>
                  <a:pt x="8190660" y="5672398"/>
                  <a:pt x="8093219" y="5928649"/>
                  <a:pt x="7893980" y="6091149"/>
                </a:cubicBezTo>
                <a:lnTo>
                  <a:pt x="5125129" y="8349434"/>
                </a:lnTo>
                <a:cubicBezTo>
                  <a:pt x="4925647" y="8512132"/>
                  <a:pt x="4654766" y="8555961"/>
                  <a:pt x="4414156" y="8464468"/>
                </a:cubicBezTo>
                <a:lnTo>
                  <a:pt x="1032934" y="7178753"/>
                </a:lnTo>
                <a:cubicBezTo>
                  <a:pt x="792324" y="7087260"/>
                  <a:pt x="619002" y="6874523"/>
                  <a:pt x="578022" y="6620387"/>
                </a:cubicBezTo>
                <a:lnTo>
                  <a:pt x="9203" y="3092947"/>
                </a:lnTo>
                <a:cubicBezTo>
                  <a:pt x="-31728" y="2839122"/>
                  <a:pt x="65712" y="2582871"/>
                  <a:pt x="264951" y="2420371"/>
                </a:cubicBezTo>
              </a:path>
            </a:pathLst>
          </a:custGeom>
          <a:solidFill>
            <a:schemeClr val="accent2"/>
          </a:solidFill>
          <a:ln w="12700" cap="flat">
            <a:noFill/>
            <a:miter/>
          </a:ln>
          <a:effectLst/>
        </p:spPr>
        <p:txBody>
          <a:bodyPr vert="horz" wrap="square" lIns="45720" tIns="22860" rIns="45720" bIns="22860" rtlCol="0" anchor="ctr"/>
          <a:lstStyle/>
          <a:p>
            <a:pPr algn="ctr"/>
            <a:endParaRPr kumimoji="1" lang="zh-CN" altLang="en-US"/>
          </a:p>
        </p:txBody>
      </p:sp>
      <p:grpSp>
        <p:nvGrpSpPr>
          <p:cNvPr id="8" name="Group 7"/>
          <p:cNvGrpSpPr/>
          <p:nvPr/>
        </p:nvGrpSpPr>
        <p:grpSpPr>
          <a:xfrm>
            <a:off x="9657035" y="4239124"/>
            <a:ext cx="3843710" cy="3885687"/>
            <a:chOff x="9657035" y="4239124"/>
            <a:chExt cx="3843710" cy="3885687"/>
          </a:xfrm>
        </p:grpSpPr>
        <p:sp>
          <p:nvSpPr>
            <p:cNvPr id="9" name="标题 1"/>
            <p:cNvSpPr txBox="1"/>
            <p:nvPr/>
          </p:nvSpPr>
          <p:spPr>
            <a:xfrm rot="2644034">
              <a:off x="10668173" y="4359568"/>
              <a:ext cx="1821434" cy="3644799"/>
            </a:xfrm>
            <a:custGeom>
              <a:avLst/>
              <a:gdLst>
                <a:gd name="connsiteX0" fmla="*/ 0 w 1821434"/>
                <a:gd name="connsiteY0" fmla="*/ 0 h 3644799"/>
                <a:gd name="connsiteX1" fmla="*/ 1821434 w 1821434"/>
                <a:gd name="connsiteY1" fmla="*/ 1881725 h 3644799"/>
                <a:gd name="connsiteX2" fmla="*/ 0 w 1821434"/>
                <a:gd name="connsiteY2" fmla="*/ 3644799 h 3644799"/>
              </a:gdLst>
              <a:ahLst/>
              <a:cxnLst/>
              <a:rect l="l" t="t" r="r" b="b"/>
              <a:pathLst>
                <a:path w="1821434" h="3644799">
                  <a:moveTo>
                    <a:pt x="0" y="0"/>
                  </a:moveTo>
                  <a:lnTo>
                    <a:pt x="1821434" y="1881725"/>
                  </a:lnTo>
                  <a:lnTo>
                    <a:pt x="0" y="3644799"/>
                  </a:lnTo>
                  <a:close/>
                </a:path>
              </a:pathLst>
            </a:custGeom>
            <a:solidFill>
              <a:schemeClr val="bg1"/>
            </a:solidFill>
            <a:ln w="12700" cap="flat">
              <a:noFill/>
              <a:miter/>
            </a:ln>
            <a:effectLst>
              <a:outerShdw blurRad="685800" dist="38100" dir="13500000" algn="br" rotWithShape="0">
                <a:schemeClr val="accent2">
                  <a:alpha val="12000"/>
                </a:schemeClr>
              </a:outerShdw>
            </a:effectLst>
          </p:spPr>
          <p:txBody>
            <a:bodyPr vert="horz" wrap="square" lIns="91440" tIns="45720" rIns="91440" bIns="45720" rtlCol="0" anchor="ctr"/>
            <a:lstStyle/>
            <a:p>
              <a:pPr algn="ctr"/>
              <a:endParaRPr kumimoji="1" lang="zh-CN" altLang="en-US"/>
            </a:p>
          </p:txBody>
        </p:sp>
        <p:sp>
          <p:nvSpPr>
            <p:cNvPr id="10" name="标题 1"/>
            <p:cNvSpPr txBox="1"/>
            <p:nvPr/>
          </p:nvSpPr>
          <p:spPr>
            <a:xfrm rot="2644034">
              <a:off x="11168160" y="5179335"/>
              <a:ext cx="1223799" cy="2448895"/>
            </a:xfrm>
            <a:custGeom>
              <a:avLst/>
              <a:gdLst>
                <a:gd name="connsiteX0" fmla="*/ 0 w 1223799"/>
                <a:gd name="connsiteY0" fmla="*/ 0 h 2448895"/>
                <a:gd name="connsiteX1" fmla="*/ 1223799 w 1223799"/>
                <a:gd name="connsiteY1" fmla="*/ 1264308 h 2448895"/>
                <a:gd name="connsiteX2" fmla="*/ 0 w 1223799"/>
                <a:gd name="connsiteY2" fmla="*/ 2448895 h 2448895"/>
              </a:gdLst>
              <a:ahLst/>
              <a:cxnLst/>
              <a:rect l="l" t="t" r="r" b="b"/>
              <a:pathLst>
                <a:path w="1223799" h="2448895">
                  <a:moveTo>
                    <a:pt x="0" y="0"/>
                  </a:moveTo>
                  <a:lnTo>
                    <a:pt x="1223799" y="1264308"/>
                  </a:lnTo>
                  <a:lnTo>
                    <a:pt x="0" y="2448895"/>
                  </a:lnTo>
                  <a:close/>
                </a:path>
              </a:pathLst>
            </a:custGeom>
            <a:solidFill>
              <a:schemeClr val="bg1"/>
            </a:solidFill>
            <a:ln w="12700" cap="flat">
              <a:noFill/>
              <a:miter/>
            </a:ln>
            <a:effectLst>
              <a:outerShdw blurRad="279400" dist="38100" dir="13500000" algn="br" rotWithShape="0">
                <a:schemeClr val="accent2">
                  <a:alpha val="12000"/>
                </a:schemeClr>
              </a:outerShdw>
            </a:effectLst>
          </p:spPr>
          <p:txBody>
            <a:bodyPr vert="horz" wrap="square" lIns="91440" tIns="45720" rIns="91440" bIns="45720" rtlCol="0" anchor="ctr"/>
            <a:lstStyle/>
            <a:p>
              <a:pPr algn="ctr"/>
              <a:endParaRPr kumimoji="1" lang="zh-CN" altLang="en-US"/>
            </a:p>
          </p:txBody>
        </p:sp>
        <p:sp>
          <p:nvSpPr>
            <p:cNvPr id="11" name="标题 1"/>
            <p:cNvSpPr txBox="1"/>
            <p:nvPr/>
          </p:nvSpPr>
          <p:spPr>
            <a:xfrm rot="2644034">
              <a:off x="11470143" y="5635470"/>
              <a:ext cx="935703" cy="1872399"/>
            </a:xfrm>
            <a:custGeom>
              <a:avLst/>
              <a:gdLst>
                <a:gd name="connsiteX0" fmla="*/ 0 w 935703"/>
                <a:gd name="connsiteY0" fmla="*/ 0 h 1872399"/>
                <a:gd name="connsiteX1" fmla="*/ 935703 w 935703"/>
                <a:gd name="connsiteY1" fmla="*/ 966676 h 1872399"/>
                <a:gd name="connsiteX2" fmla="*/ 0 w 935703"/>
                <a:gd name="connsiteY2" fmla="*/ 1872399 h 1872399"/>
              </a:gdLst>
              <a:ahLst/>
              <a:cxnLst/>
              <a:rect l="l" t="t" r="r" b="b"/>
              <a:pathLst>
                <a:path w="935703" h="1872399">
                  <a:moveTo>
                    <a:pt x="0" y="0"/>
                  </a:moveTo>
                  <a:lnTo>
                    <a:pt x="935703" y="966676"/>
                  </a:lnTo>
                  <a:lnTo>
                    <a:pt x="0" y="1872399"/>
                  </a:lnTo>
                  <a:close/>
                </a:path>
              </a:pathLst>
            </a:custGeom>
            <a:solidFill>
              <a:schemeClr val="accent2"/>
            </a:solidFill>
            <a:ln w="38100" cap="flat">
              <a:solidFill>
                <a:schemeClr val="bg1"/>
              </a:solidFill>
              <a:miter/>
            </a:ln>
            <a:effectLst>
              <a:outerShdw blurRad="228600" dist="38100" dir="13500000" algn="br" rotWithShape="0">
                <a:schemeClr val="accent4">
                  <a:alpha val="20000"/>
                </a:schemeClr>
              </a:outerShdw>
            </a:effectLst>
          </p:spPr>
          <p:txBody>
            <a:bodyPr vert="horz" wrap="square" lIns="91440" tIns="45720" rIns="91440" bIns="45720" rtlCol="0" anchor="ctr"/>
            <a:lstStyle/>
            <a:p>
              <a:pPr algn="ctr"/>
              <a:endParaRPr kumimoji="1" lang="zh-CN" altLang="en-US"/>
            </a:p>
          </p:txBody>
        </p:sp>
      </p:grpSp>
      <p:grpSp>
        <p:nvGrpSpPr>
          <p:cNvPr id="12" name="Group 11"/>
          <p:cNvGrpSpPr/>
          <p:nvPr/>
        </p:nvGrpSpPr>
        <p:grpSpPr>
          <a:xfrm>
            <a:off x="-1308743" y="4239124"/>
            <a:ext cx="3843709" cy="3885687"/>
            <a:chOff x="-1308743" y="4239124"/>
            <a:chExt cx="3843709" cy="3885687"/>
          </a:xfrm>
        </p:grpSpPr>
        <p:sp>
          <p:nvSpPr>
            <p:cNvPr id="13" name="标题 1"/>
            <p:cNvSpPr txBox="1"/>
            <p:nvPr/>
          </p:nvSpPr>
          <p:spPr>
            <a:xfrm rot="18955966" flipH="1">
              <a:off x="-297605" y="4359568"/>
              <a:ext cx="1821433" cy="3644799"/>
            </a:xfrm>
            <a:custGeom>
              <a:avLst/>
              <a:gdLst>
                <a:gd name="connsiteX0" fmla="*/ 0 w 1821433"/>
                <a:gd name="connsiteY0" fmla="*/ 0 h 3644799"/>
                <a:gd name="connsiteX1" fmla="*/ 0 w 1821433"/>
                <a:gd name="connsiteY1" fmla="*/ 3644799 h 3644799"/>
                <a:gd name="connsiteX2" fmla="*/ 1821433 w 1821433"/>
                <a:gd name="connsiteY2" fmla="*/ 1881726 h 3644799"/>
              </a:gdLst>
              <a:ahLst/>
              <a:cxnLst/>
              <a:rect l="l" t="t" r="r" b="b"/>
              <a:pathLst>
                <a:path w="1821433" h="3644799">
                  <a:moveTo>
                    <a:pt x="0" y="0"/>
                  </a:moveTo>
                  <a:lnTo>
                    <a:pt x="0" y="3644799"/>
                  </a:lnTo>
                  <a:lnTo>
                    <a:pt x="1821433" y="1881726"/>
                  </a:lnTo>
                  <a:close/>
                </a:path>
              </a:pathLst>
            </a:custGeom>
            <a:solidFill>
              <a:schemeClr val="bg1"/>
            </a:solidFill>
            <a:ln w="12700" cap="flat">
              <a:noFill/>
              <a:miter/>
            </a:ln>
            <a:effectLst>
              <a:outerShdw blurRad="685800" dist="38100" dir="13500000" algn="br" rotWithShape="0">
                <a:schemeClr val="accent2">
                  <a:alpha val="12000"/>
                </a:schemeClr>
              </a:outerShdw>
            </a:effectLst>
          </p:spPr>
          <p:txBody>
            <a:bodyPr vert="horz" wrap="square" lIns="91440" tIns="45720" rIns="91440" bIns="45720" rtlCol="0" anchor="ctr"/>
            <a:lstStyle/>
            <a:p>
              <a:pPr algn="ctr"/>
              <a:endParaRPr kumimoji="1" lang="zh-CN" altLang="en-US"/>
            </a:p>
          </p:txBody>
        </p:sp>
        <p:sp>
          <p:nvSpPr>
            <p:cNvPr id="14" name="标题 1"/>
            <p:cNvSpPr txBox="1"/>
            <p:nvPr/>
          </p:nvSpPr>
          <p:spPr>
            <a:xfrm rot="18955966" flipH="1">
              <a:off x="-199957" y="5179334"/>
              <a:ext cx="1223799" cy="2448894"/>
            </a:xfrm>
            <a:custGeom>
              <a:avLst/>
              <a:gdLst>
                <a:gd name="connsiteX0" fmla="*/ 0 w 1223799"/>
                <a:gd name="connsiteY0" fmla="*/ 0 h 2448894"/>
                <a:gd name="connsiteX1" fmla="*/ 0 w 1223799"/>
                <a:gd name="connsiteY1" fmla="*/ 2448894 h 2448894"/>
                <a:gd name="connsiteX2" fmla="*/ 1223799 w 1223799"/>
                <a:gd name="connsiteY2" fmla="*/ 1264307 h 2448894"/>
              </a:gdLst>
              <a:ahLst/>
              <a:cxnLst/>
              <a:rect l="l" t="t" r="r" b="b"/>
              <a:pathLst>
                <a:path w="1223799" h="2448894">
                  <a:moveTo>
                    <a:pt x="0" y="0"/>
                  </a:moveTo>
                  <a:lnTo>
                    <a:pt x="0" y="2448894"/>
                  </a:lnTo>
                  <a:lnTo>
                    <a:pt x="1223799" y="1264307"/>
                  </a:lnTo>
                  <a:close/>
                </a:path>
              </a:pathLst>
            </a:custGeom>
            <a:solidFill>
              <a:schemeClr val="bg1"/>
            </a:solidFill>
            <a:ln w="12700" cap="flat">
              <a:noFill/>
              <a:miter/>
            </a:ln>
            <a:effectLst>
              <a:outerShdw blurRad="279400" dist="38100" dir="13500000" algn="br" rotWithShape="0">
                <a:schemeClr val="accent2">
                  <a:alpha val="12000"/>
                </a:schemeClr>
              </a:outerShdw>
            </a:effectLst>
          </p:spPr>
          <p:txBody>
            <a:bodyPr vert="horz" wrap="square" lIns="91440" tIns="45720" rIns="91440" bIns="45720" rtlCol="0" anchor="ctr"/>
            <a:lstStyle/>
            <a:p>
              <a:pPr algn="ctr"/>
              <a:endParaRPr kumimoji="1" lang="zh-CN" altLang="en-US"/>
            </a:p>
          </p:txBody>
        </p:sp>
        <p:sp>
          <p:nvSpPr>
            <p:cNvPr id="15" name="标题 1"/>
            <p:cNvSpPr txBox="1"/>
            <p:nvPr/>
          </p:nvSpPr>
          <p:spPr>
            <a:xfrm rot="18955966" flipH="1">
              <a:off x="-213845" y="5635470"/>
              <a:ext cx="935703" cy="1872399"/>
            </a:xfrm>
            <a:custGeom>
              <a:avLst/>
              <a:gdLst>
                <a:gd name="connsiteX0" fmla="*/ 0 w 935703"/>
                <a:gd name="connsiteY0" fmla="*/ 0 h 1872399"/>
                <a:gd name="connsiteX1" fmla="*/ 0 w 935703"/>
                <a:gd name="connsiteY1" fmla="*/ 1872399 h 1872399"/>
                <a:gd name="connsiteX2" fmla="*/ 935703 w 935703"/>
                <a:gd name="connsiteY2" fmla="*/ 966677 h 1872399"/>
              </a:gdLst>
              <a:ahLst/>
              <a:cxnLst/>
              <a:rect l="l" t="t" r="r" b="b"/>
              <a:pathLst>
                <a:path w="935703" h="1872399">
                  <a:moveTo>
                    <a:pt x="0" y="0"/>
                  </a:moveTo>
                  <a:lnTo>
                    <a:pt x="0" y="1872399"/>
                  </a:lnTo>
                  <a:lnTo>
                    <a:pt x="935703" y="966677"/>
                  </a:lnTo>
                  <a:close/>
                </a:path>
              </a:pathLst>
            </a:custGeom>
            <a:solidFill>
              <a:schemeClr val="accent2"/>
            </a:solidFill>
            <a:ln w="38100" cap="flat">
              <a:solidFill>
                <a:schemeClr val="bg1"/>
              </a:solidFill>
              <a:miter/>
            </a:ln>
            <a:effectLst>
              <a:outerShdw blurRad="228600" dist="38100" dir="13500000" algn="br" rotWithShape="0">
                <a:schemeClr val="accent4">
                  <a:alpha val="20000"/>
                </a:schemeClr>
              </a:outerShdw>
            </a:effectLst>
          </p:spPr>
          <p:txBody>
            <a:bodyPr vert="horz" wrap="square" lIns="91440" tIns="45720" rIns="91440" bIns="45720" rtlCol="0" anchor="ctr"/>
            <a:lstStyle/>
            <a:p>
              <a:pPr algn="ctr"/>
              <a:endParaRPr kumimoji="1" lang="zh-CN" altLang="en-US"/>
            </a:p>
          </p:txBody>
        </p:sp>
      </p:grpSp>
      <p:sp>
        <p:nvSpPr>
          <p:cNvPr id="16" name="标题 1"/>
          <p:cNvSpPr txBox="1"/>
          <p:nvPr/>
        </p:nvSpPr>
        <p:spPr>
          <a:xfrm>
            <a:off x="5198375" y="1879600"/>
            <a:ext cx="5496997" cy="2717800"/>
          </a:xfrm>
          <a:prstGeom prst="rect">
            <a:avLst/>
          </a:prstGeom>
          <a:noFill/>
          <a:ln>
            <a:noFill/>
          </a:ln>
        </p:spPr>
        <p:txBody>
          <a:bodyPr vert="horz" wrap="square" lIns="0" tIns="0" rIns="0" bIns="0" rtlCol="0" anchor="ctr"/>
          <a:lstStyle/>
          <a:p>
            <a:pPr algn="l"/>
            <a:r>
              <a:rPr kumimoji="1" lang="en-US" altLang="zh-CN" sz="2400">
                <a:ln w="12700">
                  <a:noFill/>
                </a:ln>
                <a:solidFill>
                  <a:srgbClr val="AE1B27">
                    <a:alpha val="100000"/>
                  </a:srgbClr>
                </a:solidFill>
                <a:latin typeface="poppins-bold"/>
                <a:ea typeface="poppins-bold"/>
                <a:cs typeface="poppins-bold"/>
              </a:rPr>
              <a:t>Penggunaan Etnomatematika Teknik Pengukuran Tradisional dalam Kehidupan Sehari-Hari</a:t>
            </a:r>
            <a:endParaRPr kumimoji="1" lang="zh-CN" altLang="en-US"/>
          </a:p>
        </p:txBody>
      </p:sp>
      <p:sp>
        <p:nvSpPr>
          <p:cNvPr id="17" name="标题 1"/>
          <p:cNvSpPr txBox="1"/>
          <p:nvPr/>
        </p:nvSpPr>
        <p:spPr>
          <a:xfrm>
            <a:off x="798488" y="1168692"/>
            <a:ext cx="1228797" cy="152590"/>
          </a:xfrm>
          <a:custGeom>
            <a:avLst/>
            <a:gdLst>
              <a:gd name="connsiteX0" fmla="*/ 353068 w 1228797"/>
              <a:gd name="connsiteY0" fmla="*/ 146933 h 152590"/>
              <a:gd name="connsiteX1" fmla="*/ 353259 w 1228797"/>
              <a:gd name="connsiteY1" fmla="*/ 146971 h 152590"/>
              <a:gd name="connsiteX2" fmla="*/ 352878 w 1228797"/>
              <a:gd name="connsiteY2" fmla="*/ 146971 h 152590"/>
              <a:gd name="connsiteX3" fmla="*/ 463654 w 1228797"/>
              <a:gd name="connsiteY3" fmla="*/ 28766 h 152590"/>
              <a:gd name="connsiteX4" fmla="*/ 457368 w 1228797"/>
              <a:gd name="connsiteY4" fmla="*/ 35052 h 152590"/>
              <a:gd name="connsiteX5" fmla="*/ 457368 w 1228797"/>
              <a:gd name="connsiteY5" fmla="*/ 66866 h 152590"/>
              <a:gd name="connsiteX6" fmla="*/ 463464 w 1228797"/>
              <a:gd name="connsiteY6" fmla="*/ 73152 h 152590"/>
              <a:gd name="connsiteX7" fmla="*/ 463654 w 1228797"/>
              <a:gd name="connsiteY7" fmla="*/ 73152 h 152590"/>
              <a:gd name="connsiteX8" fmla="*/ 502611 w 1228797"/>
              <a:gd name="connsiteY8" fmla="*/ 73152 h 152590"/>
              <a:gd name="connsiteX9" fmla="*/ 525281 w 1228797"/>
              <a:gd name="connsiteY9" fmla="*/ 51911 h 152590"/>
              <a:gd name="connsiteX10" fmla="*/ 504450 w 1228797"/>
              <a:gd name="connsiteY10" fmla="*/ 28795 h 152590"/>
              <a:gd name="connsiteX11" fmla="*/ 503183 w 1228797"/>
              <a:gd name="connsiteY11" fmla="*/ 28766 h 152590"/>
              <a:gd name="connsiteX12" fmla="*/ 1154216 w 1228797"/>
              <a:gd name="connsiteY12" fmla="*/ 28194 h 152590"/>
              <a:gd name="connsiteX13" fmla="*/ 1154216 w 1228797"/>
              <a:gd name="connsiteY13" fmla="*/ 28765 h 152590"/>
              <a:gd name="connsiteX14" fmla="*/ 1104877 w 1228797"/>
              <a:gd name="connsiteY14" fmla="*/ 77914 h 152590"/>
              <a:gd name="connsiteX15" fmla="*/ 1154026 w 1228797"/>
              <a:gd name="connsiteY15" fmla="*/ 127254 h 152590"/>
              <a:gd name="connsiteX16" fmla="*/ 1203365 w 1228797"/>
              <a:gd name="connsiteY16" fmla="*/ 78105 h 152590"/>
              <a:gd name="connsiteX17" fmla="*/ 1203365 w 1228797"/>
              <a:gd name="connsiteY17" fmla="*/ 78009 h 152590"/>
              <a:gd name="connsiteX18" fmla="*/ 1154502 w 1228797"/>
              <a:gd name="connsiteY18" fmla="*/ 28195 h 152590"/>
              <a:gd name="connsiteX19" fmla="*/ 1154216 w 1228797"/>
              <a:gd name="connsiteY19" fmla="*/ 28194 h 152590"/>
              <a:gd name="connsiteX20" fmla="*/ 836558 w 1228797"/>
              <a:gd name="connsiteY20" fmla="*/ 25718 h 152590"/>
              <a:gd name="connsiteX21" fmla="*/ 787314 w 1228797"/>
              <a:gd name="connsiteY21" fmla="*/ 74962 h 152590"/>
              <a:gd name="connsiteX22" fmla="*/ 836558 w 1228797"/>
              <a:gd name="connsiteY22" fmla="*/ 124207 h 152590"/>
              <a:gd name="connsiteX23" fmla="*/ 885802 w 1228797"/>
              <a:gd name="connsiteY23" fmla="*/ 74962 h 152590"/>
              <a:gd name="connsiteX24" fmla="*/ 885802 w 1228797"/>
              <a:gd name="connsiteY24" fmla="*/ 74867 h 152590"/>
              <a:gd name="connsiteX25" fmla="*/ 836558 w 1228797"/>
              <a:gd name="connsiteY25" fmla="*/ 25718 h 152590"/>
              <a:gd name="connsiteX26" fmla="*/ 200954 w 1228797"/>
              <a:gd name="connsiteY26" fmla="*/ 25527 h 152590"/>
              <a:gd name="connsiteX27" fmla="*/ 200954 w 1228797"/>
              <a:gd name="connsiteY27" fmla="*/ 25908 h 152590"/>
              <a:gd name="connsiteX28" fmla="*/ 151424 w 1228797"/>
              <a:gd name="connsiteY28" fmla="*/ 75248 h 152590"/>
              <a:gd name="connsiteX29" fmla="*/ 200764 w 1228797"/>
              <a:gd name="connsiteY29" fmla="*/ 124778 h 152590"/>
              <a:gd name="connsiteX30" fmla="*/ 250294 w 1228797"/>
              <a:gd name="connsiteY30" fmla="*/ 75438 h 152590"/>
              <a:gd name="connsiteX31" fmla="*/ 250294 w 1228797"/>
              <a:gd name="connsiteY31" fmla="*/ 75248 h 152590"/>
              <a:gd name="connsiteX32" fmla="*/ 201145 w 1228797"/>
              <a:gd name="connsiteY32" fmla="*/ 25528 h 152590"/>
              <a:gd name="connsiteX33" fmla="*/ 200954 w 1228797"/>
              <a:gd name="connsiteY33" fmla="*/ 25527 h 152590"/>
              <a:gd name="connsiteX34" fmla="*/ 437841 w 1228797"/>
              <a:gd name="connsiteY34" fmla="*/ 3429 h 152590"/>
              <a:gd name="connsiteX35" fmla="*/ 502040 w 1228797"/>
              <a:gd name="connsiteY35" fmla="*/ 3429 h 152590"/>
              <a:gd name="connsiteX36" fmla="*/ 535949 w 1228797"/>
              <a:gd name="connsiteY36" fmla="*/ 16764 h 152590"/>
              <a:gd name="connsiteX37" fmla="*/ 550808 w 1228797"/>
              <a:gd name="connsiteY37" fmla="*/ 49340 h 152590"/>
              <a:gd name="connsiteX38" fmla="*/ 528615 w 1228797"/>
              <a:gd name="connsiteY38" fmla="*/ 91345 h 152590"/>
              <a:gd name="connsiteX39" fmla="*/ 526233 w 1228797"/>
              <a:gd name="connsiteY39" fmla="*/ 99251 h 152590"/>
              <a:gd name="connsiteX40" fmla="*/ 544712 w 1228797"/>
              <a:gd name="connsiteY40" fmla="*/ 138017 h 152590"/>
              <a:gd name="connsiteX41" fmla="*/ 541683 w 1228797"/>
              <a:gd name="connsiteY41" fmla="*/ 146377 h 152590"/>
              <a:gd name="connsiteX42" fmla="*/ 538997 w 1228797"/>
              <a:gd name="connsiteY42" fmla="*/ 146971 h 152590"/>
              <a:gd name="connsiteX43" fmla="*/ 525567 w 1228797"/>
              <a:gd name="connsiteY43" fmla="*/ 146971 h 152590"/>
              <a:gd name="connsiteX44" fmla="*/ 519947 w 1228797"/>
              <a:gd name="connsiteY44" fmla="*/ 143447 h 152590"/>
              <a:gd name="connsiteX45" fmla="*/ 500230 w 1228797"/>
              <a:gd name="connsiteY45" fmla="*/ 102203 h 152590"/>
              <a:gd name="connsiteX46" fmla="*/ 494611 w 1228797"/>
              <a:gd name="connsiteY46" fmla="*/ 98679 h 152590"/>
              <a:gd name="connsiteX47" fmla="*/ 463654 w 1228797"/>
              <a:gd name="connsiteY47" fmla="*/ 98679 h 152590"/>
              <a:gd name="connsiteX48" fmla="*/ 457368 w 1228797"/>
              <a:gd name="connsiteY48" fmla="*/ 104773 h 152590"/>
              <a:gd name="connsiteX49" fmla="*/ 457368 w 1228797"/>
              <a:gd name="connsiteY49" fmla="*/ 104966 h 152590"/>
              <a:gd name="connsiteX50" fmla="*/ 457368 w 1228797"/>
              <a:gd name="connsiteY50" fmla="*/ 140684 h 152590"/>
              <a:gd name="connsiteX51" fmla="*/ 451081 w 1228797"/>
              <a:gd name="connsiteY51" fmla="*/ 146971 h 152590"/>
              <a:gd name="connsiteX52" fmla="*/ 437841 w 1228797"/>
              <a:gd name="connsiteY52" fmla="*/ 146971 h 152590"/>
              <a:gd name="connsiteX53" fmla="*/ 431555 w 1228797"/>
              <a:gd name="connsiteY53" fmla="*/ 140684 h 152590"/>
              <a:gd name="connsiteX54" fmla="*/ 431555 w 1228797"/>
              <a:gd name="connsiteY54" fmla="*/ 9716 h 152590"/>
              <a:gd name="connsiteX55" fmla="*/ 437841 w 1228797"/>
              <a:gd name="connsiteY55" fmla="*/ 3429 h 152590"/>
              <a:gd name="connsiteX56" fmla="*/ 293633 w 1228797"/>
              <a:gd name="connsiteY56" fmla="*/ 3429 h 152590"/>
              <a:gd name="connsiteX57" fmla="*/ 306777 w 1228797"/>
              <a:gd name="connsiteY57" fmla="*/ 3429 h 152590"/>
              <a:gd name="connsiteX58" fmla="*/ 312683 w 1228797"/>
              <a:gd name="connsiteY58" fmla="*/ 9715 h 152590"/>
              <a:gd name="connsiteX59" fmla="*/ 312683 w 1228797"/>
              <a:gd name="connsiteY59" fmla="*/ 80677 h 152590"/>
              <a:gd name="connsiteX60" fmla="*/ 350592 w 1228797"/>
              <a:gd name="connsiteY60" fmla="*/ 123032 h 152590"/>
              <a:gd name="connsiteX61" fmla="*/ 392950 w 1228797"/>
              <a:gd name="connsiteY61" fmla="*/ 85118 h 152590"/>
              <a:gd name="connsiteX62" fmla="*/ 392978 w 1228797"/>
              <a:gd name="connsiteY62" fmla="*/ 81248 h 152590"/>
              <a:gd name="connsiteX63" fmla="*/ 392978 w 1228797"/>
              <a:gd name="connsiteY63" fmla="*/ 9715 h 152590"/>
              <a:gd name="connsiteX64" fmla="*/ 399265 w 1228797"/>
              <a:gd name="connsiteY64" fmla="*/ 3429 h 152590"/>
              <a:gd name="connsiteX65" fmla="*/ 412505 w 1228797"/>
              <a:gd name="connsiteY65" fmla="*/ 3429 h 152590"/>
              <a:gd name="connsiteX66" fmla="*/ 418696 w 1228797"/>
              <a:gd name="connsiteY66" fmla="*/ 9715 h 152590"/>
              <a:gd name="connsiteX67" fmla="*/ 418696 w 1228797"/>
              <a:gd name="connsiteY67" fmla="*/ 81153 h 152590"/>
              <a:gd name="connsiteX68" fmla="*/ 378496 w 1228797"/>
              <a:gd name="connsiteY68" fmla="*/ 141799 h 152590"/>
              <a:gd name="connsiteX69" fmla="*/ 353068 w 1228797"/>
              <a:gd name="connsiteY69" fmla="*/ 146933 h 152590"/>
              <a:gd name="connsiteX70" fmla="*/ 327634 w 1228797"/>
              <a:gd name="connsiteY70" fmla="*/ 141836 h 152590"/>
              <a:gd name="connsiteX71" fmla="*/ 287346 w 1228797"/>
              <a:gd name="connsiteY71" fmla="*/ 81248 h 152590"/>
              <a:gd name="connsiteX72" fmla="*/ 287346 w 1228797"/>
              <a:gd name="connsiteY72" fmla="*/ 81153 h 152590"/>
              <a:gd name="connsiteX73" fmla="*/ 287346 w 1228797"/>
              <a:gd name="connsiteY73" fmla="*/ 9715 h 152590"/>
              <a:gd name="connsiteX74" fmla="*/ 293633 w 1228797"/>
              <a:gd name="connsiteY74" fmla="*/ 3429 h 152590"/>
              <a:gd name="connsiteX75" fmla="*/ 6264 w 1228797"/>
              <a:gd name="connsiteY75" fmla="*/ 3333 h 152590"/>
              <a:gd name="connsiteX76" fmla="*/ 18646 w 1228797"/>
              <a:gd name="connsiteY76" fmla="*/ 3333 h 152590"/>
              <a:gd name="connsiteX77" fmla="*/ 23790 w 1228797"/>
              <a:gd name="connsiteY77" fmla="*/ 6000 h 152590"/>
              <a:gd name="connsiteX78" fmla="*/ 61890 w 1228797"/>
              <a:gd name="connsiteY78" fmla="*/ 59817 h 152590"/>
              <a:gd name="connsiteX79" fmla="*/ 67033 w 1228797"/>
              <a:gd name="connsiteY79" fmla="*/ 62388 h 152590"/>
              <a:gd name="connsiteX80" fmla="*/ 72081 w 1228797"/>
              <a:gd name="connsiteY80" fmla="*/ 59817 h 152590"/>
              <a:gd name="connsiteX81" fmla="*/ 110181 w 1228797"/>
              <a:gd name="connsiteY81" fmla="*/ 6000 h 152590"/>
              <a:gd name="connsiteX82" fmla="*/ 115325 w 1228797"/>
              <a:gd name="connsiteY82" fmla="*/ 3333 h 152590"/>
              <a:gd name="connsiteX83" fmla="*/ 127707 w 1228797"/>
              <a:gd name="connsiteY83" fmla="*/ 3333 h 152590"/>
              <a:gd name="connsiteX84" fmla="*/ 134065 w 1228797"/>
              <a:gd name="connsiteY84" fmla="*/ 9548 h 152590"/>
              <a:gd name="connsiteX85" fmla="*/ 132851 w 1228797"/>
              <a:gd name="connsiteY85" fmla="*/ 13335 h 152590"/>
              <a:gd name="connsiteX86" fmla="*/ 81702 w 1228797"/>
              <a:gd name="connsiteY86" fmla="*/ 83724 h 152590"/>
              <a:gd name="connsiteX87" fmla="*/ 79987 w 1228797"/>
              <a:gd name="connsiteY87" fmla="*/ 89154 h 152590"/>
              <a:gd name="connsiteX88" fmla="*/ 79987 w 1228797"/>
              <a:gd name="connsiteY88" fmla="*/ 140684 h 152590"/>
              <a:gd name="connsiteX89" fmla="*/ 73701 w 1228797"/>
              <a:gd name="connsiteY89" fmla="*/ 146970 h 152590"/>
              <a:gd name="connsiteX90" fmla="*/ 60270 w 1228797"/>
              <a:gd name="connsiteY90" fmla="*/ 146970 h 152590"/>
              <a:gd name="connsiteX91" fmla="*/ 53984 w 1228797"/>
              <a:gd name="connsiteY91" fmla="*/ 140684 h 152590"/>
              <a:gd name="connsiteX92" fmla="*/ 53984 w 1228797"/>
              <a:gd name="connsiteY92" fmla="*/ 89154 h 152590"/>
              <a:gd name="connsiteX93" fmla="*/ 52269 w 1228797"/>
              <a:gd name="connsiteY93" fmla="*/ 83724 h 152590"/>
              <a:gd name="connsiteX94" fmla="*/ 1215 w 1228797"/>
              <a:gd name="connsiteY94" fmla="*/ 13335 h 152590"/>
              <a:gd name="connsiteX95" fmla="*/ 2572 w 1228797"/>
              <a:gd name="connsiteY95" fmla="*/ 4549 h 152590"/>
              <a:gd name="connsiteX96" fmla="*/ 6264 w 1228797"/>
              <a:gd name="connsiteY96" fmla="*/ 3333 h 152590"/>
              <a:gd name="connsiteX97" fmla="*/ 1154026 w 1228797"/>
              <a:gd name="connsiteY97" fmla="*/ 3238 h 152590"/>
              <a:gd name="connsiteX98" fmla="*/ 1228797 w 1228797"/>
              <a:gd name="connsiteY98" fmla="*/ 77819 h 152590"/>
              <a:gd name="connsiteX99" fmla="*/ 1228797 w 1228797"/>
              <a:gd name="connsiteY99" fmla="*/ 77914 h 152590"/>
              <a:gd name="connsiteX100" fmla="*/ 1154216 w 1228797"/>
              <a:gd name="connsiteY100" fmla="*/ 152590 h 152590"/>
              <a:gd name="connsiteX101" fmla="*/ 1079445 w 1228797"/>
              <a:gd name="connsiteY101" fmla="*/ 78009 h 152590"/>
              <a:gd name="connsiteX102" fmla="*/ 1154026 w 1228797"/>
              <a:gd name="connsiteY102" fmla="*/ 3238 h 152590"/>
              <a:gd name="connsiteX103" fmla="*/ 646058 w 1228797"/>
              <a:gd name="connsiteY103" fmla="*/ 2096 h 152590"/>
              <a:gd name="connsiteX104" fmla="*/ 659774 w 1228797"/>
              <a:gd name="connsiteY104" fmla="*/ 2096 h 152590"/>
              <a:gd name="connsiteX105" fmla="*/ 666060 w 1228797"/>
              <a:gd name="connsiteY105" fmla="*/ 8382 h 152590"/>
              <a:gd name="connsiteX106" fmla="*/ 666060 w 1228797"/>
              <a:gd name="connsiteY106" fmla="*/ 116491 h 152590"/>
              <a:gd name="connsiteX107" fmla="*/ 672346 w 1228797"/>
              <a:gd name="connsiteY107" fmla="*/ 122778 h 152590"/>
              <a:gd name="connsiteX108" fmla="*/ 750166 w 1228797"/>
              <a:gd name="connsiteY108" fmla="*/ 122778 h 152590"/>
              <a:gd name="connsiteX109" fmla="*/ 756452 w 1228797"/>
              <a:gd name="connsiteY109" fmla="*/ 129064 h 152590"/>
              <a:gd name="connsiteX110" fmla="*/ 756452 w 1228797"/>
              <a:gd name="connsiteY110" fmla="*/ 141733 h 152590"/>
              <a:gd name="connsiteX111" fmla="*/ 750356 w 1228797"/>
              <a:gd name="connsiteY111" fmla="*/ 148019 h 152590"/>
              <a:gd name="connsiteX112" fmla="*/ 750166 w 1228797"/>
              <a:gd name="connsiteY112" fmla="*/ 148019 h 152590"/>
              <a:gd name="connsiteX113" fmla="*/ 646058 w 1228797"/>
              <a:gd name="connsiteY113" fmla="*/ 148019 h 152590"/>
              <a:gd name="connsiteX114" fmla="*/ 639771 w 1228797"/>
              <a:gd name="connsiteY114" fmla="*/ 141733 h 152590"/>
              <a:gd name="connsiteX115" fmla="*/ 639771 w 1228797"/>
              <a:gd name="connsiteY115" fmla="*/ 8382 h 152590"/>
              <a:gd name="connsiteX116" fmla="*/ 646058 w 1228797"/>
              <a:gd name="connsiteY116" fmla="*/ 2096 h 152590"/>
              <a:gd name="connsiteX117" fmla="*/ 995720 w 1228797"/>
              <a:gd name="connsiteY117" fmla="*/ 191 h 152590"/>
              <a:gd name="connsiteX118" fmla="*/ 1040488 w 1228797"/>
              <a:gd name="connsiteY118" fmla="*/ 15621 h 152590"/>
              <a:gd name="connsiteX119" fmla="*/ 1051060 w 1228797"/>
              <a:gd name="connsiteY119" fmla="*/ 25146 h 152590"/>
              <a:gd name="connsiteX120" fmla="*/ 1051251 w 1228797"/>
              <a:gd name="connsiteY120" fmla="*/ 25418 h 152590"/>
              <a:gd name="connsiteX121" fmla="*/ 1049536 w 1228797"/>
              <a:gd name="connsiteY121" fmla="*/ 34004 h 152590"/>
              <a:gd name="connsiteX122" fmla="*/ 1038964 w 1228797"/>
              <a:gd name="connsiteY122" fmla="*/ 41434 h 152590"/>
              <a:gd name="connsiteX123" fmla="*/ 1030867 w 1228797"/>
              <a:gd name="connsiteY123" fmla="*/ 40767 h 152590"/>
              <a:gd name="connsiteX124" fmla="*/ 1028010 w 1228797"/>
              <a:gd name="connsiteY124" fmla="*/ 38100 h 152590"/>
              <a:gd name="connsiteX125" fmla="*/ 1027343 w 1228797"/>
              <a:gd name="connsiteY125" fmla="*/ 37624 h 152590"/>
              <a:gd name="connsiteX126" fmla="*/ 995911 w 1228797"/>
              <a:gd name="connsiteY126" fmla="*/ 26194 h 152590"/>
              <a:gd name="connsiteX127" fmla="*/ 993815 w 1228797"/>
              <a:gd name="connsiteY127" fmla="*/ 26194 h 152590"/>
              <a:gd name="connsiteX128" fmla="*/ 990386 w 1228797"/>
              <a:gd name="connsiteY128" fmla="*/ 26194 h 152590"/>
              <a:gd name="connsiteX129" fmla="*/ 981623 w 1228797"/>
              <a:gd name="connsiteY129" fmla="*/ 28004 h 152590"/>
              <a:gd name="connsiteX130" fmla="*/ 947638 w 1228797"/>
              <a:gd name="connsiteY130" fmla="*/ 64456 h 152590"/>
              <a:gd name="connsiteX131" fmla="*/ 984957 w 1228797"/>
              <a:gd name="connsiteY131" fmla="*/ 123254 h 152590"/>
              <a:gd name="connsiteX132" fmla="*/ 988957 w 1228797"/>
              <a:gd name="connsiteY132" fmla="*/ 124016 h 152590"/>
              <a:gd name="connsiteX133" fmla="*/ 992291 w 1228797"/>
              <a:gd name="connsiteY133" fmla="*/ 122968 h 152590"/>
              <a:gd name="connsiteX134" fmla="*/ 1001816 w 1228797"/>
              <a:gd name="connsiteY134" fmla="*/ 122968 h 152590"/>
              <a:gd name="connsiteX135" fmla="*/ 1009150 w 1228797"/>
              <a:gd name="connsiteY135" fmla="*/ 121920 h 152590"/>
              <a:gd name="connsiteX136" fmla="*/ 1010484 w 1228797"/>
              <a:gd name="connsiteY136" fmla="*/ 121920 h 152590"/>
              <a:gd name="connsiteX137" fmla="*/ 1011817 w 1228797"/>
              <a:gd name="connsiteY137" fmla="*/ 121920 h 152590"/>
              <a:gd name="connsiteX138" fmla="*/ 1017437 w 1228797"/>
              <a:gd name="connsiteY138" fmla="*/ 119920 h 152590"/>
              <a:gd name="connsiteX139" fmla="*/ 1018580 w 1228797"/>
              <a:gd name="connsiteY139" fmla="*/ 119444 h 152590"/>
              <a:gd name="connsiteX140" fmla="*/ 1019723 w 1228797"/>
              <a:gd name="connsiteY140" fmla="*/ 118967 h 152590"/>
              <a:gd name="connsiteX141" fmla="*/ 1020866 w 1228797"/>
              <a:gd name="connsiteY141" fmla="*/ 118396 h 152590"/>
              <a:gd name="connsiteX142" fmla="*/ 1023438 w 1228797"/>
              <a:gd name="connsiteY142" fmla="*/ 117062 h 152590"/>
              <a:gd name="connsiteX143" fmla="*/ 1024200 w 1228797"/>
              <a:gd name="connsiteY143" fmla="*/ 116491 h 152590"/>
              <a:gd name="connsiteX144" fmla="*/ 1041154 w 1228797"/>
              <a:gd name="connsiteY144" fmla="*/ 95345 h 152590"/>
              <a:gd name="connsiteX145" fmla="*/ 1040202 w 1228797"/>
              <a:gd name="connsiteY145" fmla="*/ 90297 h 152590"/>
              <a:gd name="connsiteX146" fmla="*/ 1036106 w 1228797"/>
              <a:gd name="connsiteY146" fmla="*/ 88583 h 152590"/>
              <a:gd name="connsiteX147" fmla="*/ 1008579 w 1228797"/>
              <a:gd name="connsiteY147" fmla="*/ 88583 h 152590"/>
              <a:gd name="connsiteX148" fmla="*/ 1002292 w 1228797"/>
              <a:gd name="connsiteY148" fmla="*/ 82296 h 152590"/>
              <a:gd name="connsiteX149" fmla="*/ 1002292 w 1228797"/>
              <a:gd name="connsiteY149" fmla="*/ 69437 h 152590"/>
              <a:gd name="connsiteX150" fmla="*/ 1002292 w 1228797"/>
              <a:gd name="connsiteY150" fmla="*/ 69245 h 152590"/>
              <a:gd name="connsiteX151" fmla="*/ 1008579 w 1228797"/>
              <a:gd name="connsiteY151" fmla="*/ 63151 h 152590"/>
              <a:gd name="connsiteX152" fmla="*/ 1065729 w 1228797"/>
              <a:gd name="connsiteY152" fmla="*/ 63151 h 152590"/>
              <a:gd name="connsiteX153" fmla="*/ 1066205 w 1228797"/>
              <a:gd name="connsiteY153" fmla="*/ 63151 h 152590"/>
              <a:gd name="connsiteX154" fmla="*/ 1066777 w 1228797"/>
              <a:gd name="connsiteY154" fmla="*/ 63151 h 152590"/>
              <a:gd name="connsiteX155" fmla="*/ 1068205 w 1228797"/>
              <a:gd name="connsiteY155" fmla="*/ 68771 h 152590"/>
              <a:gd name="connsiteX156" fmla="*/ 1068205 w 1228797"/>
              <a:gd name="connsiteY156" fmla="*/ 80391 h 152590"/>
              <a:gd name="connsiteX157" fmla="*/ 1043155 w 1228797"/>
              <a:gd name="connsiteY157" fmla="*/ 136112 h 152590"/>
              <a:gd name="connsiteX158" fmla="*/ 1040869 w 1228797"/>
              <a:gd name="connsiteY158" fmla="*/ 138113 h 152590"/>
              <a:gd name="connsiteX159" fmla="*/ 1039630 w 1228797"/>
              <a:gd name="connsiteY159" fmla="*/ 139065 h 152590"/>
              <a:gd name="connsiteX160" fmla="*/ 1037249 w 1228797"/>
              <a:gd name="connsiteY160" fmla="*/ 140780 h 152590"/>
              <a:gd name="connsiteX161" fmla="*/ 1036011 w 1228797"/>
              <a:gd name="connsiteY161" fmla="*/ 141637 h 152590"/>
              <a:gd name="connsiteX162" fmla="*/ 1033630 w 1228797"/>
              <a:gd name="connsiteY162" fmla="*/ 143161 h 152590"/>
              <a:gd name="connsiteX163" fmla="*/ 1032391 w 1228797"/>
              <a:gd name="connsiteY163" fmla="*/ 143923 h 152590"/>
              <a:gd name="connsiteX164" fmla="*/ 1029915 w 1228797"/>
              <a:gd name="connsiteY164" fmla="*/ 145352 h 152590"/>
              <a:gd name="connsiteX165" fmla="*/ 1029343 w 1228797"/>
              <a:gd name="connsiteY165" fmla="*/ 145352 h 152590"/>
              <a:gd name="connsiteX166" fmla="*/ 1025343 w 1228797"/>
              <a:gd name="connsiteY166" fmla="*/ 147257 h 152590"/>
              <a:gd name="connsiteX167" fmla="*/ 1024676 w 1228797"/>
              <a:gd name="connsiteY167" fmla="*/ 147257 h 152590"/>
              <a:gd name="connsiteX168" fmla="*/ 1022104 w 1228797"/>
              <a:gd name="connsiteY168" fmla="*/ 148209 h 152590"/>
              <a:gd name="connsiteX169" fmla="*/ 1020866 w 1228797"/>
              <a:gd name="connsiteY169" fmla="*/ 148209 h 152590"/>
              <a:gd name="connsiteX170" fmla="*/ 1020104 w 1228797"/>
              <a:gd name="connsiteY170" fmla="*/ 148209 h 152590"/>
              <a:gd name="connsiteX171" fmla="*/ 1018009 w 1228797"/>
              <a:gd name="connsiteY171" fmla="*/ 148971 h 152590"/>
              <a:gd name="connsiteX172" fmla="*/ 1017151 w 1228797"/>
              <a:gd name="connsiteY172" fmla="*/ 148971 h 152590"/>
              <a:gd name="connsiteX173" fmla="*/ 1015913 w 1228797"/>
              <a:gd name="connsiteY173" fmla="*/ 148971 h 152590"/>
              <a:gd name="connsiteX174" fmla="*/ 1015056 w 1228797"/>
              <a:gd name="connsiteY174" fmla="*/ 148971 h 152590"/>
              <a:gd name="connsiteX175" fmla="*/ 1013151 w 1228797"/>
              <a:gd name="connsiteY175" fmla="*/ 149447 h 152590"/>
              <a:gd name="connsiteX176" fmla="*/ 1012103 w 1228797"/>
              <a:gd name="connsiteY176" fmla="*/ 149447 h 152590"/>
              <a:gd name="connsiteX177" fmla="*/ 1010960 w 1228797"/>
              <a:gd name="connsiteY177" fmla="*/ 149447 h 152590"/>
              <a:gd name="connsiteX178" fmla="*/ 1009912 w 1228797"/>
              <a:gd name="connsiteY178" fmla="*/ 149447 h 152590"/>
              <a:gd name="connsiteX179" fmla="*/ 1008103 w 1228797"/>
              <a:gd name="connsiteY179" fmla="*/ 149447 h 152590"/>
              <a:gd name="connsiteX180" fmla="*/ 1006960 w 1228797"/>
              <a:gd name="connsiteY180" fmla="*/ 149447 h 152590"/>
              <a:gd name="connsiteX181" fmla="*/ 1005817 w 1228797"/>
              <a:gd name="connsiteY181" fmla="*/ 149447 h 152590"/>
              <a:gd name="connsiteX182" fmla="*/ 1004578 w 1228797"/>
              <a:gd name="connsiteY182" fmla="*/ 149447 h 152590"/>
              <a:gd name="connsiteX183" fmla="*/ 1002864 w 1228797"/>
              <a:gd name="connsiteY183" fmla="*/ 149447 h 152590"/>
              <a:gd name="connsiteX184" fmla="*/ 995720 w 1228797"/>
              <a:gd name="connsiteY184" fmla="*/ 149447 h 152590"/>
              <a:gd name="connsiteX185" fmla="*/ 990386 w 1228797"/>
              <a:gd name="connsiteY185" fmla="*/ 149447 h 152590"/>
              <a:gd name="connsiteX186" fmla="*/ 918425 w 1228797"/>
              <a:gd name="connsiteY186" fmla="*/ 72152 h 152590"/>
              <a:gd name="connsiteX187" fmla="*/ 995720 w 1228797"/>
              <a:gd name="connsiteY187" fmla="*/ 191 h 152590"/>
              <a:gd name="connsiteX188" fmla="*/ 836558 w 1228797"/>
              <a:gd name="connsiteY188" fmla="*/ 191 h 152590"/>
              <a:gd name="connsiteX189" fmla="*/ 911234 w 1228797"/>
              <a:gd name="connsiteY189" fmla="*/ 74867 h 152590"/>
              <a:gd name="connsiteX190" fmla="*/ 836558 w 1228797"/>
              <a:gd name="connsiteY190" fmla="*/ 149543 h 152590"/>
              <a:gd name="connsiteX191" fmla="*/ 761882 w 1228797"/>
              <a:gd name="connsiteY191" fmla="*/ 74867 h 152590"/>
              <a:gd name="connsiteX192" fmla="*/ 836558 w 1228797"/>
              <a:gd name="connsiteY192" fmla="*/ 191 h 152590"/>
              <a:gd name="connsiteX193" fmla="*/ 200954 w 1228797"/>
              <a:gd name="connsiteY193" fmla="*/ 0 h 152590"/>
              <a:gd name="connsiteX194" fmla="*/ 275821 w 1228797"/>
              <a:gd name="connsiteY194" fmla="*/ 74867 h 152590"/>
              <a:gd name="connsiteX195" fmla="*/ 200954 w 1228797"/>
              <a:gd name="connsiteY195" fmla="*/ 149733 h 152590"/>
              <a:gd name="connsiteX196" fmla="*/ 126088 w 1228797"/>
              <a:gd name="connsiteY196" fmla="*/ 74867 h 152590"/>
              <a:gd name="connsiteX197" fmla="*/ 200954 w 1228797"/>
              <a:gd name="connsiteY197" fmla="*/ 0 h 152590"/>
            </a:gdLst>
            <a:ahLst/>
            <a:cxnLst/>
            <a:rect l="l" t="t" r="r" b="b"/>
            <a:pathLst>
              <a:path w="1228797" h="152590">
                <a:moveTo>
                  <a:pt x="353068" y="146933"/>
                </a:moveTo>
                <a:lnTo>
                  <a:pt x="353259" y="146971"/>
                </a:lnTo>
                <a:lnTo>
                  <a:pt x="352878" y="146971"/>
                </a:lnTo>
                <a:close/>
                <a:moveTo>
                  <a:pt x="463654" y="28766"/>
                </a:moveTo>
                <a:cubicBezTo>
                  <a:pt x="460187" y="28766"/>
                  <a:pt x="457368" y="31580"/>
                  <a:pt x="457368" y="35052"/>
                </a:cubicBezTo>
                <a:lnTo>
                  <a:pt x="457368" y="66866"/>
                </a:lnTo>
                <a:cubicBezTo>
                  <a:pt x="457311" y="70284"/>
                  <a:pt x="460044" y="73099"/>
                  <a:pt x="463464" y="73152"/>
                </a:cubicBezTo>
                <a:cubicBezTo>
                  <a:pt x="463530" y="73153"/>
                  <a:pt x="463588" y="73153"/>
                  <a:pt x="463654" y="73152"/>
                </a:cubicBezTo>
                <a:lnTo>
                  <a:pt x="502611" y="73152"/>
                </a:lnTo>
                <a:cubicBezTo>
                  <a:pt x="514613" y="73223"/>
                  <a:pt x="524576" y="63892"/>
                  <a:pt x="525281" y="51911"/>
                </a:cubicBezTo>
                <a:cubicBezTo>
                  <a:pt x="525910" y="39775"/>
                  <a:pt x="516585" y="29427"/>
                  <a:pt x="504450" y="28795"/>
                </a:cubicBezTo>
                <a:cubicBezTo>
                  <a:pt x="504031" y="28773"/>
                  <a:pt x="503602" y="28763"/>
                  <a:pt x="503183" y="28766"/>
                </a:cubicBezTo>
                <a:close/>
                <a:moveTo>
                  <a:pt x="1154216" y="28194"/>
                </a:moveTo>
                <a:lnTo>
                  <a:pt x="1154216" y="28765"/>
                </a:lnTo>
                <a:cubicBezTo>
                  <a:pt x="1127022" y="28713"/>
                  <a:pt x="1104934" y="50717"/>
                  <a:pt x="1104877" y="77914"/>
                </a:cubicBezTo>
                <a:cubicBezTo>
                  <a:pt x="1104820" y="105111"/>
                  <a:pt x="1126832" y="127201"/>
                  <a:pt x="1154026" y="127254"/>
                </a:cubicBezTo>
                <a:cubicBezTo>
                  <a:pt x="1181220" y="127306"/>
                  <a:pt x="1203308" y="105301"/>
                  <a:pt x="1203365" y="78105"/>
                </a:cubicBezTo>
                <a:cubicBezTo>
                  <a:pt x="1203365" y="78073"/>
                  <a:pt x="1203365" y="78041"/>
                  <a:pt x="1203365" y="78009"/>
                </a:cubicBezTo>
                <a:cubicBezTo>
                  <a:pt x="1203632" y="50761"/>
                  <a:pt x="1181753" y="28458"/>
                  <a:pt x="1154502" y="28195"/>
                </a:cubicBezTo>
                <a:cubicBezTo>
                  <a:pt x="1154407" y="28195"/>
                  <a:pt x="1154312" y="28194"/>
                  <a:pt x="1154216" y="28194"/>
                </a:cubicBezTo>
                <a:close/>
                <a:moveTo>
                  <a:pt x="836558" y="25718"/>
                </a:moveTo>
                <a:cubicBezTo>
                  <a:pt x="809364" y="25718"/>
                  <a:pt x="787314" y="47766"/>
                  <a:pt x="787314" y="74962"/>
                </a:cubicBezTo>
                <a:cubicBezTo>
                  <a:pt x="787314" y="102159"/>
                  <a:pt x="809364" y="124207"/>
                  <a:pt x="836558" y="124207"/>
                </a:cubicBezTo>
                <a:cubicBezTo>
                  <a:pt x="863752" y="124207"/>
                  <a:pt x="885802" y="102159"/>
                  <a:pt x="885802" y="74962"/>
                </a:cubicBezTo>
                <a:cubicBezTo>
                  <a:pt x="885802" y="74931"/>
                  <a:pt x="885802" y="74898"/>
                  <a:pt x="885802" y="74867"/>
                </a:cubicBezTo>
                <a:cubicBezTo>
                  <a:pt x="885745" y="47707"/>
                  <a:pt x="863714" y="25718"/>
                  <a:pt x="836558" y="25718"/>
                </a:cubicBezTo>
                <a:close/>
                <a:moveTo>
                  <a:pt x="200954" y="25527"/>
                </a:moveTo>
                <a:lnTo>
                  <a:pt x="200954" y="25908"/>
                </a:lnTo>
                <a:cubicBezTo>
                  <a:pt x="173652" y="25856"/>
                  <a:pt x="151477" y="47945"/>
                  <a:pt x="151424" y="75248"/>
                </a:cubicBezTo>
                <a:cubicBezTo>
                  <a:pt x="151372" y="102550"/>
                  <a:pt x="173462" y="124725"/>
                  <a:pt x="200764" y="124778"/>
                </a:cubicBezTo>
                <a:cubicBezTo>
                  <a:pt x="228063" y="124830"/>
                  <a:pt x="250237" y="102740"/>
                  <a:pt x="250294" y="75438"/>
                </a:cubicBezTo>
                <a:cubicBezTo>
                  <a:pt x="250294" y="75374"/>
                  <a:pt x="250294" y="75311"/>
                  <a:pt x="250294" y="75248"/>
                </a:cubicBezTo>
                <a:cubicBezTo>
                  <a:pt x="250456" y="47946"/>
                  <a:pt x="228444" y="25686"/>
                  <a:pt x="201145" y="25528"/>
                </a:cubicBezTo>
                <a:cubicBezTo>
                  <a:pt x="201078" y="25527"/>
                  <a:pt x="201021" y="25527"/>
                  <a:pt x="200954" y="25527"/>
                </a:cubicBezTo>
                <a:close/>
                <a:moveTo>
                  <a:pt x="437841" y="3429"/>
                </a:moveTo>
                <a:lnTo>
                  <a:pt x="502040" y="3429"/>
                </a:lnTo>
                <a:cubicBezTo>
                  <a:pt x="514623" y="3414"/>
                  <a:pt x="526748" y="8180"/>
                  <a:pt x="535949" y="16764"/>
                </a:cubicBezTo>
                <a:cubicBezTo>
                  <a:pt x="545074" y="25190"/>
                  <a:pt x="550427" y="36928"/>
                  <a:pt x="550808" y="49340"/>
                </a:cubicBezTo>
                <a:cubicBezTo>
                  <a:pt x="551303" y="66268"/>
                  <a:pt x="542883" y="82215"/>
                  <a:pt x="528615" y="91345"/>
                </a:cubicBezTo>
                <a:cubicBezTo>
                  <a:pt x="525881" y="92959"/>
                  <a:pt x="524852" y="96397"/>
                  <a:pt x="526233" y="99251"/>
                </a:cubicBezTo>
                <a:lnTo>
                  <a:pt x="544712" y="138017"/>
                </a:lnTo>
                <a:cubicBezTo>
                  <a:pt x="546188" y="141161"/>
                  <a:pt x="544826" y="144904"/>
                  <a:pt x="541683" y="146377"/>
                </a:cubicBezTo>
                <a:cubicBezTo>
                  <a:pt x="540845" y="146772"/>
                  <a:pt x="539930" y="146974"/>
                  <a:pt x="538997" y="146971"/>
                </a:cubicBezTo>
                <a:lnTo>
                  <a:pt x="525567" y="146971"/>
                </a:lnTo>
                <a:cubicBezTo>
                  <a:pt x="523166" y="146983"/>
                  <a:pt x="520976" y="145611"/>
                  <a:pt x="519947" y="143447"/>
                </a:cubicBezTo>
                <a:lnTo>
                  <a:pt x="500230" y="102203"/>
                </a:lnTo>
                <a:cubicBezTo>
                  <a:pt x="499221" y="100023"/>
                  <a:pt x="497011" y="98643"/>
                  <a:pt x="494611" y="98679"/>
                </a:cubicBezTo>
                <a:lnTo>
                  <a:pt x="463654" y="98679"/>
                </a:lnTo>
                <a:cubicBezTo>
                  <a:pt x="460235" y="98626"/>
                  <a:pt x="457425" y="101355"/>
                  <a:pt x="457368" y="104773"/>
                </a:cubicBezTo>
                <a:cubicBezTo>
                  <a:pt x="457368" y="104838"/>
                  <a:pt x="457368" y="104902"/>
                  <a:pt x="457368" y="104966"/>
                </a:cubicBezTo>
                <a:lnTo>
                  <a:pt x="457368" y="140684"/>
                </a:lnTo>
                <a:cubicBezTo>
                  <a:pt x="457368" y="144156"/>
                  <a:pt x="454558" y="146971"/>
                  <a:pt x="451081" y="146971"/>
                </a:cubicBezTo>
                <a:lnTo>
                  <a:pt x="437841" y="146971"/>
                </a:lnTo>
                <a:cubicBezTo>
                  <a:pt x="434365" y="146971"/>
                  <a:pt x="431555" y="144156"/>
                  <a:pt x="431555" y="140684"/>
                </a:cubicBezTo>
                <a:lnTo>
                  <a:pt x="431555" y="9716"/>
                </a:lnTo>
                <a:cubicBezTo>
                  <a:pt x="431603" y="6265"/>
                  <a:pt x="434393" y="3480"/>
                  <a:pt x="437841" y="3429"/>
                </a:cubicBezTo>
                <a:close/>
                <a:moveTo>
                  <a:pt x="293633" y="3429"/>
                </a:moveTo>
                <a:lnTo>
                  <a:pt x="306777" y="3429"/>
                </a:lnTo>
                <a:cubicBezTo>
                  <a:pt x="310101" y="3631"/>
                  <a:pt x="312692" y="6387"/>
                  <a:pt x="312683" y="9715"/>
                </a:cubicBezTo>
                <a:lnTo>
                  <a:pt x="312683" y="80677"/>
                </a:lnTo>
                <a:cubicBezTo>
                  <a:pt x="311454" y="102842"/>
                  <a:pt x="328427" y="121805"/>
                  <a:pt x="350592" y="123032"/>
                </a:cubicBezTo>
                <a:cubicBezTo>
                  <a:pt x="372757" y="124258"/>
                  <a:pt x="391721" y="107284"/>
                  <a:pt x="392950" y="85118"/>
                </a:cubicBezTo>
                <a:cubicBezTo>
                  <a:pt x="393026" y="83830"/>
                  <a:pt x="393035" y="82538"/>
                  <a:pt x="392978" y="81248"/>
                </a:cubicBezTo>
                <a:lnTo>
                  <a:pt x="392978" y="9715"/>
                </a:lnTo>
                <a:cubicBezTo>
                  <a:pt x="393026" y="6265"/>
                  <a:pt x="395817" y="3480"/>
                  <a:pt x="399265" y="3429"/>
                </a:cubicBezTo>
                <a:lnTo>
                  <a:pt x="412505" y="3429"/>
                </a:lnTo>
                <a:cubicBezTo>
                  <a:pt x="415943" y="3481"/>
                  <a:pt x="418696" y="6281"/>
                  <a:pt x="418696" y="9715"/>
                </a:cubicBezTo>
                <a:lnTo>
                  <a:pt x="418696" y="81153"/>
                </a:lnTo>
                <a:cubicBezTo>
                  <a:pt x="418696" y="108416"/>
                  <a:pt x="402119" y="131807"/>
                  <a:pt x="378496" y="141799"/>
                </a:cubicBezTo>
                <a:lnTo>
                  <a:pt x="353068" y="146933"/>
                </a:lnTo>
                <a:lnTo>
                  <a:pt x="327634" y="141836"/>
                </a:lnTo>
                <a:cubicBezTo>
                  <a:pt x="303998" y="131878"/>
                  <a:pt x="287389" y="108511"/>
                  <a:pt x="287346" y="81248"/>
                </a:cubicBezTo>
                <a:cubicBezTo>
                  <a:pt x="287346" y="81217"/>
                  <a:pt x="287346" y="81184"/>
                  <a:pt x="287346" y="81153"/>
                </a:cubicBezTo>
                <a:lnTo>
                  <a:pt x="287346" y="9715"/>
                </a:lnTo>
                <a:cubicBezTo>
                  <a:pt x="287394" y="6265"/>
                  <a:pt x="290184" y="3480"/>
                  <a:pt x="293633" y="3429"/>
                </a:cubicBezTo>
                <a:close/>
                <a:moveTo>
                  <a:pt x="6264" y="3333"/>
                </a:moveTo>
                <a:lnTo>
                  <a:pt x="18646" y="3333"/>
                </a:lnTo>
                <a:cubicBezTo>
                  <a:pt x="20692" y="3332"/>
                  <a:pt x="22611" y="4327"/>
                  <a:pt x="23790" y="6000"/>
                </a:cubicBezTo>
                <a:lnTo>
                  <a:pt x="61890" y="59817"/>
                </a:lnTo>
                <a:cubicBezTo>
                  <a:pt x="63109" y="61430"/>
                  <a:pt x="65011" y="62381"/>
                  <a:pt x="67033" y="62388"/>
                </a:cubicBezTo>
                <a:cubicBezTo>
                  <a:pt x="69032" y="62397"/>
                  <a:pt x="70913" y="61439"/>
                  <a:pt x="72081" y="59817"/>
                </a:cubicBezTo>
                <a:lnTo>
                  <a:pt x="110181" y="6000"/>
                </a:lnTo>
                <a:cubicBezTo>
                  <a:pt x="111360" y="4327"/>
                  <a:pt x="113279" y="3332"/>
                  <a:pt x="115325" y="3333"/>
                </a:cubicBezTo>
                <a:lnTo>
                  <a:pt x="127707" y="3333"/>
                </a:lnTo>
                <a:cubicBezTo>
                  <a:pt x="131179" y="3293"/>
                  <a:pt x="134026" y="6076"/>
                  <a:pt x="134065" y="9548"/>
                </a:cubicBezTo>
                <a:cubicBezTo>
                  <a:pt x="134082" y="10908"/>
                  <a:pt x="133655" y="12237"/>
                  <a:pt x="132851" y="13335"/>
                </a:cubicBezTo>
                <a:lnTo>
                  <a:pt x="81702" y="83724"/>
                </a:lnTo>
                <a:cubicBezTo>
                  <a:pt x="80555" y="85300"/>
                  <a:pt x="79953" y="87206"/>
                  <a:pt x="79987" y="89154"/>
                </a:cubicBezTo>
                <a:lnTo>
                  <a:pt x="79987" y="140684"/>
                </a:lnTo>
                <a:cubicBezTo>
                  <a:pt x="79987" y="144156"/>
                  <a:pt x="77172" y="146970"/>
                  <a:pt x="73701" y="146970"/>
                </a:cubicBezTo>
                <a:lnTo>
                  <a:pt x="60270" y="146970"/>
                </a:lnTo>
                <a:cubicBezTo>
                  <a:pt x="56798" y="146970"/>
                  <a:pt x="53984" y="144156"/>
                  <a:pt x="53984" y="140684"/>
                </a:cubicBezTo>
                <a:lnTo>
                  <a:pt x="53984" y="89154"/>
                </a:lnTo>
                <a:cubicBezTo>
                  <a:pt x="54018" y="87206"/>
                  <a:pt x="53416" y="85300"/>
                  <a:pt x="52269" y="83724"/>
                </a:cubicBezTo>
                <a:lnTo>
                  <a:pt x="1215" y="13335"/>
                </a:lnTo>
                <a:cubicBezTo>
                  <a:pt x="-836" y="10533"/>
                  <a:pt x="-229" y="6600"/>
                  <a:pt x="2572" y="4549"/>
                </a:cubicBezTo>
                <a:cubicBezTo>
                  <a:pt x="3643" y="3764"/>
                  <a:pt x="4936" y="3338"/>
                  <a:pt x="6264" y="3333"/>
                </a:cubicBezTo>
                <a:close/>
                <a:moveTo>
                  <a:pt x="1154026" y="3238"/>
                </a:moveTo>
                <a:cubicBezTo>
                  <a:pt x="1195269" y="3186"/>
                  <a:pt x="1228740" y="36577"/>
                  <a:pt x="1228797" y="77819"/>
                </a:cubicBezTo>
                <a:cubicBezTo>
                  <a:pt x="1228797" y="77850"/>
                  <a:pt x="1228797" y="77883"/>
                  <a:pt x="1228797" y="77914"/>
                </a:cubicBezTo>
                <a:cubicBezTo>
                  <a:pt x="1228740" y="119097"/>
                  <a:pt x="1195402" y="152485"/>
                  <a:pt x="1154216" y="152590"/>
                </a:cubicBezTo>
                <a:cubicBezTo>
                  <a:pt x="1112973" y="152642"/>
                  <a:pt x="1079502" y="119252"/>
                  <a:pt x="1079445" y="78009"/>
                </a:cubicBezTo>
                <a:cubicBezTo>
                  <a:pt x="1079388" y="36767"/>
                  <a:pt x="1112783" y="3290"/>
                  <a:pt x="1154026" y="3238"/>
                </a:cubicBezTo>
                <a:close/>
                <a:moveTo>
                  <a:pt x="646058" y="2096"/>
                </a:moveTo>
                <a:lnTo>
                  <a:pt x="659774" y="2096"/>
                </a:lnTo>
                <a:cubicBezTo>
                  <a:pt x="663250" y="2096"/>
                  <a:pt x="666060" y="4911"/>
                  <a:pt x="666060" y="8382"/>
                </a:cubicBezTo>
                <a:lnTo>
                  <a:pt x="666060" y="116491"/>
                </a:lnTo>
                <a:cubicBezTo>
                  <a:pt x="666060" y="119963"/>
                  <a:pt x="668870" y="122778"/>
                  <a:pt x="672346" y="122778"/>
                </a:cubicBezTo>
                <a:lnTo>
                  <a:pt x="750166" y="122778"/>
                </a:lnTo>
                <a:cubicBezTo>
                  <a:pt x="753633" y="122778"/>
                  <a:pt x="756452" y="125592"/>
                  <a:pt x="756452" y="129064"/>
                </a:cubicBezTo>
                <a:lnTo>
                  <a:pt x="756452" y="141733"/>
                </a:lnTo>
                <a:cubicBezTo>
                  <a:pt x="756509" y="145151"/>
                  <a:pt x="753776" y="147966"/>
                  <a:pt x="750356" y="148019"/>
                </a:cubicBezTo>
                <a:cubicBezTo>
                  <a:pt x="750290" y="148020"/>
                  <a:pt x="750232" y="148020"/>
                  <a:pt x="750166" y="148019"/>
                </a:cubicBezTo>
                <a:lnTo>
                  <a:pt x="646058" y="148019"/>
                </a:lnTo>
                <a:cubicBezTo>
                  <a:pt x="642581" y="148019"/>
                  <a:pt x="639771" y="145204"/>
                  <a:pt x="639771" y="141733"/>
                </a:cubicBezTo>
                <a:lnTo>
                  <a:pt x="639771" y="8382"/>
                </a:lnTo>
                <a:cubicBezTo>
                  <a:pt x="639819" y="4932"/>
                  <a:pt x="642609" y="2147"/>
                  <a:pt x="646058" y="2096"/>
                </a:cubicBezTo>
                <a:close/>
                <a:moveTo>
                  <a:pt x="995720" y="191"/>
                </a:moveTo>
                <a:cubicBezTo>
                  <a:pt x="1011922" y="355"/>
                  <a:pt x="1027629" y="5769"/>
                  <a:pt x="1040488" y="15621"/>
                </a:cubicBezTo>
                <a:cubicBezTo>
                  <a:pt x="1044298" y="18466"/>
                  <a:pt x="1047831" y="21654"/>
                  <a:pt x="1051060" y="25146"/>
                </a:cubicBezTo>
                <a:cubicBezTo>
                  <a:pt x="1051127" y="25235"/>
                  <a:pt x="1051194" y="25326"/>
                  <a:pt x="1051251" y="25418"/>
                </a:cubicBezTo>
                <a:cubicBezTo>
                  <a:pt x="1053146" y="28264"/>
                  <a:pt x="1052384" y="32107"/>
                  <a:pt x="1049536" y="34004"/>
                </a:cubicBezTo>
                <a:lnTo>
                  <a:pt x="1038964" y="41434"/>
                </a:lnTo>
                <a:cubicBezTo>
                  <a:pt x="1036478" y="43261"/>
                  <a:pt x="1033020" y="42976"/>
                  <a:pt x="1030867" y="40767"/>
                </a:cubicBezTo>
                <a:cubicBezTo>
                  <a:pt x="1029962" y="39830"/>
                  <a:pt x="1029010" y="38939"/>
                  <a:pt x="1028010" y="38100"/>
                </a:cubicBezTo>
                <a:cubicBezTo>
                  <a:pt x="1027753" y="37997"/>
                  <a:pt x="1027524" y="37834"/>
                  <a:pt x="1027343" y="37624"/>
                </a:cubicBezTo>
                <a:cubicBezTo>
                  <a:pt x="1018532" y="30242"/>
                  <a:pt x="1007407" y="26196"/>
                  <a:pt x="995911" y="26194"/>
                </a:cubicBezTo>
                <a:lnTo>
                  <a:pt x="993815" y="26194"/>
                </a:lnTo>
                <a:cubicBezTo>
                  <a:pt x="992672" y="26099"/>
                  <a:pt x="991529" y="26099"/>
                  <a:pt x="990386" y="26194"/>
                </a:cubicBezTo>
                <a:cubicBezTo>
                  <a:pt x="987414" y="26512"/>
                  <a:pt x="984481" y="27118"/>
                  <a:pt x="981623" y="28004"/>
                </a:cubicBezTo>
                <a:cubicBezTo>
                  <a:pt x="964526" y="33101"/>
                  <a:pt x="951524" y="47046"/>
                  <a:pt x="947638" y="64456"/>
                </a:cubicBezTo>
                <a:cubicBezTo>
                  <a:pt x="941704" y="90998"/>
                  <a:pt x="958411" y="117323"/>
                  <a:pt x="984957" y="123254"/>
                </a:cubicBezTo>
                <a:lnTo>
                  <a:pt x="988957" y="124016"/>
                </a:lnTo>
                <a:lnTo>
                  <a:pt x="992291" y="122968"/>
                </a:lnTo>
                <a:lnTo>
                  <a:pt x="1001816" y="122968"/>
                </a:lnTo>
                <a:cubicBezTo>
                  <a:pt x="1004274" y="122753"/>
                  <a:pt x="1006731" y="122403"/>
                  <a:pt x="1009150" y="121920"/>
                </a:cubicBezTo>
                <a:lnTo>
                  <a:pt x="1010484" y="121920"/>
                </a:lnTo>
                <a:lnTo>
                  <a:pt x="1011817" y="121920"/>
                </a:lnTo>
                <a:lnTo>
                  <a:pt x="1017437" y="119920"/>
                </a:lnTo>
                <a:lnTo>
                  <a:pt x="1018580" y="119444"/>
                </a:lnTo>
                <a:lnTo>
                  <a:pt x="1019723" y="118967"/>
                </a:lnTo>
                <a:lnTo>
                  <a:pt x="1020866" y="118396"/>
                </a:lnTo>
                <a:lnTo>
                  <a:pt x="1023438" y="117062"/>
                </a:lnTo>
                <a:lnTo>
                  <a:pt x="1024200" y="116491"/>
                </a:lnTo>
                <a:cubicBezTo>
                  <a:pt x="1031496" y="110931"/>
                  <a:pt x="1037316" y="103671"/>
                  <a:pt x="1041154" y="95345"/>
                </a:cubicBezTo>
                <a:cubicBezTo>
                  <a:pt x="1041764" y="93613"/>
                  <a:pt x="1041393" y="91690"/>
                  <a:pt x="1040202" y="90297"/>
                </a:cubicBezTo>
                <a:cubicBezTo>
                  <a:pt x="1039135" y="89178"/>
                  <a:pt x="1037649" y="88556"/>
                  <a:pt x="1036106" y="88583"/>
                </a:cubicBezTo>
                <a:lnTo>
                  <a:pt x="1008579" y="88583"/>
                </a:lnTo>
                <a:cubicBezTo>
                  <a:pt x="1005102" y="88583"/>
                  <a:pt x="1002292" y="85768"/>
                  <a:pt x="1002292" y="82296"/>
                </a:cubicBezTo>
                <a:lnTo>
                  <a:pt x="1002292" y="69437"/>
                </a:lnTo>
                <a:cubicBezTo>
                  <a:pt x="1002292" y="69373"/>
                  <a:pt x="1002292" y="69310"/>
                  <a:pt x="1002292" y="69245"/>
                </a:cubicBezTo>
                <a:cubicBezTo>
                  <a:pt x="1002350" y="65826"/>
                  <a:pt x="1005159" y="63097"/>
                  <a:pt x="1008579" y="63151"/>
                </a:cubicBezTo>
                <a:lnTo>
                  <a:pt x="1065729" y="63151"/>
                </a:lnTo>
                <a:lnTo>
                  <a:pt x="1066205" y="63151"/>
                </a:lnTo>
                <a:lnTo>
                  <a:pt x="1066777" y="63151"/>
                </a:lnTo>
                <a:cubicBezTo>
                  <a:pt x="1068139" y="64680"/>
                  <a:pt x="1068672" y="66776"/>
                  <a:pt x="1068205" y="68771"/>
                </a:cubicBezTo>
                <a:lnTo>
                  <a:pt x="1068205" y="80391"/>
                </a:lnTo>
                <a:cubicBezTo>
                  <a:pt x="1068244" y="101700"/>
                  <a:pt x="1059119" y="121997"/>
                  <a:pt x="1043155" y="136112"/>
                </a:cubicBezTo>
                <a:lnTo>
                  <a:pt x="1040869" y="138113"/>
                </a:lnTo>
                <a:lnTo>
                  <a:pt x="1039630" y="139065"/>
                </a:lnTo>
                <a:cubicBezTo>
                  <a:pt x="1038878" y="139697"/>
                  <a:pt x="1038087" y="140270"/>
                  <a:pt x="1037249" y="140780"/>
                </a:cubicBezTo>
                <a:lnTo>
                  <a:pt x="1036011" y="141637"/>
                </a:lnTo>
                <a:lnTo>
                  <a:pt x="1033630" y="143161"/>
                </a:lnTo>
                <a:lnTo>
                  <a:pt x="1032391" y="143923"/>
                </a:lnTo>
                <a:lnTo>
                  <a:pt x="1029915" y="145352"/>
                </a:lnTo>
                <a:lnTo>
                  <a:pt x="1029343" y="145352"/>
                </a:lnTo>
                <a:lnTo>
                  <a:pt x="1025343" y="147257"/>
                </a:lnTo>
                <a:lnTo>
                  <a:pt x="1024676" y="147257"/>
                </a:lnTo>
                <a:lnTo>
                  <a:pt x="1022104" y="148209"/>
                </a:lnTo>
                <a:lnTo>
                  <a:pt x="1020866" y="148209"/>
                </a:lnTo>
                <a:lnTo>
                  <a:pt x="1020104" y="148209"/>
                </a:lnTo>
                <a:lnTo>
                  <a:pt x="1018009" y="148971"/>
                </a:lnTo>
                <a:lnTo>
                  <a:pt x="1017151" y="148971"/>
                </a:lnTo>
                <a:lnTo>
                  <a:pt x="1015913" y="148971"/>
                </a:lnTo>
                <a:lnTo>
                  <a:pt x="1015056" y="148971"/>
                </a:lnTo>
                <a:lnTo>
                  <a:pt x="1013151" y="149447"/>
                </a:lnTo>
                <a:lnTo>
                  <a:pt x="1012103" y="149447"/>
                </a:lnTo>
                <a:lnTo>
                  <a:pt x="1010960" y="149447"/>
                </a:lnTo>
                <a:lnTo>
                  <a:pt x="1009912" y="149447"/>
                </a:lnTo>
                <a:lnTo>
                  <a:pt x="1008103" y="149447"/>
                </a:lnTo>
                <a:lnTo>
                  <a:pt x="1006960" y="149447"/>
                </a:lnTo>
                <a:lnTo>
                  <a:pt x="1005817" y="149447"/>
                </a:lnTo>
                <a:lnTo>
                  <a:pt x="1004578" y="149447"/>
                </a:lnTo>
                <a:lnTo>
                  <a:pt x="1002864" y="149447"/>
                </a:lnTo>
                <a:lnTo>
                  <a:pt x="995720" y="149447"/>
                </a:lnTo>
                <a:cubicBezTo>
                  <a:pt x="993939" y="149511"/>
                  <a:pt x="992167" y="149511"/>
                  <a:pt x="990386" y="149447"/>
                </a:cubicBezTo>
                <a:cubicBezTo>
                  <a:pt x="949171" y="147975"/>
                  <a:pt x="916948" y="113368"/>
                  <a:pt x="918425" y="72152"/>
                </a:cubicBezTo>
                <a:cubicBezTo>
                  <a:pt x="919901" y="30936"/>
                  <a:pt x="954505" y="-1282"/>
                  <a:pt x="995720" y="191"/>
                </a:cubicBezTo>
                <a:close/>
                <a:moveTo>
                  <a:pt x="836558" y="191"/>
                </a:moveTo>
                <a:cubicBezTo>
                  <a:pt x="877801" y="191"/>
                  <a:pt x="911234" y="33625"/>
                  <a:pt x="911234" y="74867"/>
                </a:cubicBezTo>
                <a:cubicBezTo>
                  <a:pt x="911234" y="116109"/>
                  <a:pt x="877801" y="149543"/>
                  <a:pt x="836558" y="149543"/>
                </a:cubicBezTo>
                <a:cubicBezTo>
                  <a:pt x="795315" y="149543"/>
                  <a:pt x="761882" y="116109"/>
                  <a:pt x="761882" y="74867"/>
                </a:cubicBezTo>
                <a:cubicBezTo>
                  <a:pt x="761882" y="33625"/>
                  <a:pt x="795315" y="191"/>
                  <a:pt x="836558" y="191"/>
                </a:cubicBezTo>
                <a:close/>
                <a:moveTo>
                  <a:pt x="200954" y="0"/>
                </a:moveTo>
                <a:cubicBezTo>
                  <a:pt x="242302" y="0"/>
                  <a:pt x="275821" y="33518"/>
                  <a:pt x="275821" y="74867"/>
                </a:cubicBezTo>
                <a:cubicBezTo>
                  <a:pt x="275821" y="116215"/>
                  <a:pt x="242302" y="149733"/>
                  <a:pt x="200954" y="149733"/>
                </a:cubicBezTo>
                <a:cubicBezTo>
                  <a:pt x="159606" y="149733"/>
                  <a:pt x="126088" y="116215"/>
                  <a:pt x="126088" y="74867"/>
                </a:cubicBezTo>
                <a:cubicBezTo>
                  <a:pt x="126088" y="33518"/>
                  <a:pt x="159606" y="0"/>
                  <a:pt x="200954" y="0"/>
                </a:cubicBezTo>
                <a:close/>
              </a:path>
            </a:pathLst>
          </a:custGeom>
          <a:solidFill>
            <a:schemeClr val="accent1"/>
          </a:solidFill>
          <a:ln w="9525" cap="flat">
            <a:noFill/>
            <a:miter/>
          </a:ln>
        </p:spPr>
        <p:txBody>
          <a:bodyPr vert="horz" wrap="square" lIns="91440" tIns="45720" rIns="91440" bIns="45720" rtlCol="0" anchor="ctr"/>
          <a:lstStyle/>
          <a:p>
            <a:pPr algn="l"/>
            <a:endParaRPr kumimoji="1" lang="zh-CN" altLang="en-US"/>
          </a:p>
        </p:txBody>
      </p:sp>
      <p:sp>
        <p:nvSpPr>
          <p:cNvPr id="18" name="标题 1"/>
          <p:cNvSpPr txBox="1"/>
          <p:nvPr/>
        </p:nvSpPr>
        <p:spPr>
          <a:xfrm>
            <a:off x="1947175" y="1943100"/>
            <a:ext cx="2499797" cy="2717800"/>
          </a:xfrm>
          <a:prstGeom prst="rect">
            <a:avLst/>
          </a:prstGeom>
          <a:noFill/>
          <a:ln>
            <a:noFill/>
          </a:ln>
        </p:spPr>
        <p:txBody>
          <a:bodyPr vert="horz" wrap="square" lIns="0" tIns="0" rIns="0" bIns="0" rtlCol="0" anchor="ctr"/>
          <a:lstStyle/>
          <a:p>
            <a:pPr algn="ctr"/>
            <a:r>
              <a:rPr kumimoji="1" lang="en-US" altLang="zh-CN" sz="8000">
                <a:ln w="12700">
                  <a:solidFill>
                    <a:srgbClr val="FFFFFF">
                      <a:alpha val="100000"/>
                    </a:srgbClr>
                  </a:solidFill>
                </a:ln>
                <a:solidFill>
                  <a:srgbClr val="000000">
                    <a:alpha val="100000"/>
                  </a:srgbClr>
                </a:solidFill>
                <a:latin typeface="poppins-bold"/>
                <a:ea typeface="poppins-bold"/>
                <a:cs typeface="poppins-bold"/>
              </a:rPr>
              <a:t> 03</a:t>
            </a:r>
            <a:endParaRPr kumimoji="1"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60400" y="1998408"/>
            <a:ext cx="11287760" cy="3532425"/>
          </a:xfrm>
          <a:prstGeom prst="rect">
            <a:avLst/>
          </a:prstGeom>
          <a:solidFill>
            <a:schemeClr val="bg1"/>
          </a:solidFill>
          <a:ln w="12700" cap="sq">
            <a:solidFill>
              <a:schemeClr val="accent1"/>
            </a:solidFill>
            <a:miter/>
          </a:ln>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3325277" y="1629061"/>
            <a:ext cx="600054" cy="600054"/>
          </a:xfrm>
          <a:prstGeom prst="rect">
            <a:avLst/>
          </a:prstGeom>
          <a:solidFill>
            <a:schemeClr val="accent1"/>
          </a:solidFill>
          <a:ln w="12700" cap="sq">
            <a:noFill/>
            <a:miter/>
          </a:ln>
          <a:effectLst/>
        </p:spPr>
        <p:txBody>
          <a:bodyPr vert="horz" wrap="square" lIns="91440" tIns="45720" rIns="91440" bIns="45720" rtlCol="0" anchor="ctr"/>
          <a:lstStyle/>
          <a:p>
            <a:pPr algn="ctr"/>
            <a:r>
              <a:rPr kumimoji="1" lang="en-US" altLang="zh-CN" sz="1800">
                <a:ln w="12700">
                  <a:noFill/>
                </a:ln>
                <a:solidFill>
                  <a:srgbClr val="FFFFFF">
                    <a:alpha val="100000"/>
                  </a:srgbClr>
                </a:solidFill>
                <a:latin typeface="poppins-bold"/>
                <a:ea typeface="poppins-bold"/>
                <a:cs typeface="poppins-bold"/>
              </a:rPr>
              <a:t>01</a:t>
            </a:r>
            <a:endParaRPr kumimoji="1" lang="zh-CN" altLang="en-US"/>
          </a:p>
        </p:txBody>
      </p:sp>
      <p:sp>
        <p:nvSpPr>
          <p:cNvPr id="9" name="标题 1"/>
          <p:cNvSpPr txBox="1"/>
          <p:nvPr/>
        </p:nvSpPr>
        <p:spPr>
          <a:xfrm>
            <a:off x="865379" y="2232401"/>
            <a:ext cx="540000" cy="540000"/>
          </a:xfrm>
          <a:prstGeom prst="ellipse">
            <a:avLst/>
          </a:prstGeom>
          <a:solidFill>
            <a:schemeClr val="accent1"/>
          </a:solidFill>
          <a:ln w="12700" cap="sq">
            <a:noFill/>
            <a:miter/>
          </a:ln>
          <a:effectLst/>
        </p:spPr>
        <p:txBody>
          <a:bodyPr vert="horz" wrap="square" lIns="91440" tIns="45720" rIns="91440" bIns="45720" rtlCol="0" anchor="ctr"/>
          <a:lstStyle/>
          <a:p>
            <a:pPr algn="ctr"/>
            <a:endParaRPr kumimoji="1" lang="zh-CN" altLang="en-US"/>
          </a:p>
        </p:txBody>
      </p:sp>
      <p:sp>
        <p:nvSpPr>
          <p:cNvPr id="10" name="标题 1"/>
          <p:cNvSpPr txBox="1"/>
          <p:nvPr/>
        </p:nvSpPr>
        <p:spPr>
          <a:xfrm>
            <a:off x="1014207" y="2376401"/>
            <a:ext cx="242345" cy="252000"/>
          </a:xfrm>
          <a:custGeom>
            <a:avLst/>
            <a:gdLst>
              <a:gd name="connsiteX0" fmla="*/ 198153 w 692417"/>
              <a:gd name="connsiteY0" fmla="*/ 663680 h 720001"/>
              <a:gd name="connsiteX1" fmla="*/ 239787 w 692417"/>
              <a:gd name="connsiteY1" fmla="*/ 663680 h 720001"/>
              <a:gd name="connsiteX2" fmla="*/ 295235 w 692417"/>
              <a:gd name="connsiteY2" fmla="*/ 663680 h 720001"/>
              <a:gd name="connsiteX3" fmla="*/ 397182 w 692417"/>
              <a:gd name="connsiteY3" fmla="*/ 663680 h 720001"/>
              <a:gd name="connsiteX4" fmla="*/ 452630 w 692417"/>
              <a:gd name="connsiteY4" fmla="*/ 663680 h 720001"/>
              <a:gd name="connsiteX5" fmla="*/ 494264 w 692417"/>
              <a:gd name="connsiteY5" fmla="*/ 663680 h 720001"/>
              <a:gd name="connsiteX6" fmla="*/ 522425 w 692417"/>
              <a:gd name="connsiteY6" fmla="*/ 691841 h 720001"/>
              <a:gd name="connsiteX7" fmla="*/ 494264 w 692417"/>
              <a:gd name="connsiteY7" fmla="*/ 720001 h 720001"/>
              <a:gd name="connsiteX8" fmla="*/ 452630 w 692417"/>
              <a:gd name="connsiteY8" fmla="*/ 720001 h 720001"/>
              <a:gd name="connsiteX9" fmla="*/ 397182 w 692417"/>
              <a:gd name="connsiteY9" fmla="*/ 720001 h 720001"/>
              <a:gd name="connsiteX10" fmla="*/ 295235 w 692417"/>
              <a:gd name="connsiteY10" fmla="*/ 720001 h 720001"/>
              <a:gd name="connsiteX11" fmla="*/ 239787 w 692417"/>
              <a:gd name="connsiteY11" fmla="*/ 720001 h 720001"/>
              <a:gd name="connsiteX12" fmla="*/ 198153 w 692417"/>
              <a:gd name="connsiteY12" fmla="*/ 720001 h 720001"/>
              <a:gd name="connsiteX13" fmla="*/ 169992 w 692417"/>
              <a:gd name="connsiteY13" fmla="*/ 691841 h 720001"/>
              <a:gd name="connsiteX14" fmla="*/ 198153 w 692417"/>
              <a:gd name="connsiteY14" fmla="*/ 663680 h 720001"/>
              <a:gd name="connsiteX15" fmla="*/ 154400 w 692417"/>
              <a:gd name="connsiteY15" fmla="*/ 572143 h 720001"/>
              <a:gd name="connsiteX16" fmla="*/ 154241 w 692417"/>
              <a:gd name="connsiteY16" fmla="*/ 572597 h 720001"/>
              <a:gd name="connsiteX17" fmla="*/ 160423 w 692417"/>
              <a:gd name="connsiteY17" fmla="*/ 572597 h 720001"/>
              <a:gd name="connsiteX18" fmla="*/ 346215 w 692417"/>
              <a:gd name="connsiteY18" fmla="*/ 0 h 720001"/>
              <a:gd name="connsiteX19" fmla="*/ 456041 w 692417"/>
              <a:gd name="connsiteY19" fmla="*/ 22341 h 720001"/>
              <a:gd name="connsiteX20" fmla="*/ 545873 w 692417"/>
              <a:gd name="connsiteY20" fmla="*/ 82980 h 720001"/>
              <a:gd name="connsiteX21" fmla="*/ 606513 w 692417"/>
              <a:gd name="connsiteY21" fmla="*/ 172812 h 720001"/>
              <a:gd name="connsiteX22" fmla="*/ 628853 w 692417"/>
              <a:gd name="connsiteY22" fmla="*/ 282638 h 720001"/>
              <a:gd name="connsiteX23" fmla="*/ 628853 w 692417"/>
              <a:gd name="connsiteY23" fmla="*/ 493091 h 720001"/>
              <a:gd name="connsiteX24" fmla="*/ 687990 w 692417"/>
              <a:gd name="connsiteY24" fmla="*/ 585551 h 720001"/>
              <a:gd name="connsiteX25" fmla="*/ 688929 w 692417"/>
              <a:gd name="connsiteY25" fmla="*/ 614275 h 720001"/>
              <a:gd name="connsiteX26" fmla="*/ 664336 w 692417"/>
              <a:gd name="connsiteY26" fmla="*/ 628918 h 720001"/>
              <a:gd name="connsiteX27" fmla="*/ 28189 w 692417"/>
              <a:gd name="connsiteY27" fmla="*/ 628918 h 720001"/>
              <a:gd name="connsiteX28" fmla="*/ 3596 w 692417"/>
              <a:gd name="connsiteY28" fmla="*/ 614462 h 720001"/>
              <a:gd name="connsiteX29" fmla="*/ 4159 w 692417"/>
              <a:gd name="connsiteY29" fmla="*/ 585927 h 720001"/>
              <a:gd name="connsiteX30" fmla="*/ 63578 w 692417"/>
              <a:gd name="connsiteY30" fmla="*/ 489336 h 720001"/>
              <a:gd name="connsiteX31" fmla="*/ 63578 w 692417"/>
              <a:gd name="connsiteY31" fmla="*/ 282638 h 720001"/>
              <a:gd name="connsiteX32" fmla="*/ 85919 w 692417"/>
              <a:gd name="connsiteY32" fmla="*/ 172812 h 720001"/>
              <a:gd name="connsiteX33" fmla="*/ 146558 w 692417"/>
              <a:gd name="connsiteY33" fmla="*/ 82980 h 720001"/>
              <a:gd name="connsiteX34" fmla="*/ 236389 w 692417"/>
              <a:gd name="connsiteY34" fmla="*/ 22341 h 720001"/>
              <a:gd name="connsiteX35" fmla="*/ 346215 w 692417"/>
              <a:gd name="connsiteY35" fmla="*/ 0 h 720001"/>
            </a:gdLst>
            <a:ahLst/>
            <a:cxnLst/>
            <a:rect l="l" t="t" r="r" b="b"/>
            <a:pathLst>
              <a:path w="692417" h="720001">
                <a:moveTo>
                  <a:pt x="198153" y="663680"/>
                </a:moveTo>
                <a:lnTo>
                  <a:pt x="239787" y="663680"/>
                </a:lnTo>
                <a:lnTo>
                  <a:pt x="295235" y="663680"/>
                </a:lnTo>
                <a:lnTo>
                  <a:pt x="397182" y="663680"/>
                </a:lnTo>
                <a:lnTo>
                  <a:pt x="452630" y="663680"/>
                </a:lnTo>
                <a:lnTo>
                  <a:pt x="494264" y="663680"/>
                </a:lnTo>
                <a:cubicBezTo>
                  <a:pt x="509847" y="663680"/>
                  <a:pt x="522425" y="676259"/>
                  <a:pt x="522425" y="691841"/>
                </a:cubicBezTo>
                <a:cubicBezTo>
                  <a:pt x="522425" y="707423"/>
                  <a:pt x="509753" y="720001"/>
                  <a:pt x="494264" y="720001"/>
                </a:cubicBezTo>
                <a:lnTo>
                  <a:pt x="452630" y="720001"/>
                </a:lnTo>
                <a:lnTo>
                  <a:pt x="397182" y="720001"/>
                </a:lnTo>
                <a:lnTo>
                  <a:pt x="295235" y="720001"/>
                </a:lnTo>
                <a:lnTo>
                  <a:pt x="239787" y="720001"/>
                </a:lnTo>
                <a:lnTo>
                  <a:pt x="198153" y="720001"/>
                </a:lnTo>
                <a:cubicBezTo>
                  <a:pt x="182571" y="720001"/>
                  <a:pt x="169992" y="707423"/>
                  <a:pt x="169992" y="691841"/>
                </a:cubicBezTo>
                <a:cubicBezTo>
                  <a:pt x="169992" y="676259"/>
                  <a:pt x="182571" y="663680"/>
                  <a:pt x="198153" y="663680"/>
                </a:cubicBezTo>
                <a:close/>
                <a:moveTo>
                  <a:pt x="154400" y="572143"/>
                </a:moveTo>
                <a:lnTo>
                  <a:pt x="154241" y="572597"/>
                </a:lnTo>
                <a:lnTo>
                  <a:pt x="160423" y="572597"/>
                </a:lnTo>
                <a:close/>
                <a:moveTo>
                  <a:pt x="346215" y="0"/>
                </a:moveTo>
                <a:cubicBezTo>
                  <a:pt x="384232" y="0"/>
                  <a:pt x="421122" y="7510"/>
                  <a:pt x="456041" y="22341"/>
                </a:cubicBezTo>
                <a:cubicBezTo>
                  <a:pt x="489646" y="36609"/>
                  <a:pt x="519872" y="57072"/>
                  <a:pt x="545873" y="82980"/>
                </a:cubicBezTo>
                <a:cubicBezTo>
                  <a:pt x="571875" y="108981"/>
                  <a:pt x="592245" y="139207"/>
                  <a:pt x="606513" y="172812"/>
                </a:cubicBezTo>
                <a:cubicBezTo>
                  <a:pt x="621344" y="207637"/>
                  <a:pt x="628853" y="244621"/>
                  <a:pt x="628853" y="282638"/>
                </a:cubicBezTo>
                <a:lnTo>
                  <a:pt x="628853" y="493091"/>
                </a:lnTo>
                <a:lnTo>
                  <a:pt x="687990" y="585551"/>
                </a:lnTo>
                <a:cubicBezTo>
                  <a:pt x="693528" y="594187"/>
                  <a:pt x="693904" y="605263"/>
                  <a:pt x="688929" y="614275"/>
                </a:cubicBezTo>
                <a:cubicBezTo>
                  <a:pt x="684048" y="623286"/>
                  <a:pt x="674567" y="628918"/>
                  <a:pt x="664336" y="628918"/>
                </a:cubicBezTo>
                <a:lnTo>
                  <a:pt x="28189" y="628918"/>
                </a:lnTo>
                <a:cubicBezTo>
                  <a:pt x="17958" y="628918"/>
                  <a:pt x="8571" y="623380"/>
                  <a:pt x="3596" y="614462"/>
                </a:cubicBezTo>
                <a:cubicBezTo>
                  <a:pt x="-1380" y="605545"/>
                  <a:pt x="-1192" y="594656"/>
                  <a:pt x="4159" y="585927"/>
                </a:cubicBezTo>
                <a:lnTo>
                  <a:pt x="63578" y="489336"/>
                </a:lnTo>
                <a:lnTo>
                  <a:pt x="63578" y="282638"/>
                </a:lnTo>
                <a:cubicBezTo>
                  <a:pt x="63578" y="244621"/>
                  <a:pt x="71087" y="207731"/>
                  <a:pt x="85919" y="172812"/>
                </a:cubicBezTo>
                <a:cubicBezTo>
                  <a:pt x="100186" y="139207"/>
                  <a:pt x="120650" y="108981"/>
                  <a:pt x="146558" y="82980"/>
                </a:cubicBezTo>
                <a:cubicBezTo>
                  <a:pt x="172465" y="56978"/>
                  <a:pt x="202785" y="36609"/>
                  <a:pt x="236389" y="22341"/>
                </a:cubicBezTo>
                <a:cubicBezTo>
                  <a:pt x="271214" y="7510"/>
                  <a:pt x="308199" y="0"/>
                  <a:pt x="346215" y="0"/>
                </a:cubicBezTo>
                <a:close/>
              </a:path>
            </a:pathLst>
          </a:custGeom>
          <a:solidFill>
            <a:schemeClr val="bg1"/>
          </a:solidFill>
          <a:ln cap="sq">
            <a:noFill/>
          </a:ln>
        </p:spPr>
        <p:txBody>
          <a:bodyPr vert="horz" wrap="square" lIns="91440" tIns="45720" rIns="91440" bIns="45720" rtlCol="0" anchor="t"/>
          <a:lstStyle/>
          <a:p>
            <a:pPr algn="l"/>
            <a:endParaRPr kumimoji="1" lang="zh-CN" altLang="en-US"/>
          </a:p>
        </p:txBody>
      </p:sp>
      <p:sp>
        <p:nvSpPr>
          <p:cNvPr id="17"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Panjang</a:t>
            </a:r>
            <a:endParaRPr kumimoji="1" lang="zh-CN" altLang="en-US"/>
          </a:p>
        </p:txBody>
      </p:sp>
      <p:sp>
        <p:nvSpPr>
          <p:cNvPr id="18"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9"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25" name="Rectangle 5">
            <a:extLst>
              <a:ext uri="{FF2B5EF4-FFF2-40B4-BE49-F238E27FC236}">
                <a16:creationId xmlns:a16="http://schemas.microsoft.com/office/drawing/2014/main" id="{8BE73FF9-EC81-E5DF-9336-449691458B71}"/>
              </a:ext>
            </a:extLst>
          </p:cNvPr>
          <p:cNvSpPr>
            <a:spLocks noChangeArrowheads="1"/>
          </p:cNvSpPr>
          <p:nvPr/>
        </p:nvSpPr>
        <p:spPr bwMode="auto">
          <a:xfrm>
            <a:off x="865379" y="2845193"/>
            <a:ext cx="1032078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625475" marR="0" lvl="0" indent="-625475"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US" altLang="en-US" sz="2400" b="1" i="0" u="none" strike="noStrike" cap="none" normalizeH="0" baseline="0">
                <a:ln>
                  <a:noFill/>
                </a:ln>
                <a:solidFill>
                  <a:schemeClr val="tx1"/>
                </a:solidFill>
                <a:effectLst/>
                <a:latin typeface="Arial" panose="020B0604020202020204" pitchFamily="34" charset="0"/>
              </a:rPr>
              <a:t>Jengkal</a:t>
            </a:r>
            <a:r>
              <a:rPr kumimoji="0" lang="en-US" altLang="en-US" sz="2400" b="0" i="0" u="none" strike="noStrike" cap="none" normalizeH="0" baseline="0">
                <a:ln>
                  <a:noFill/>
                </a:ln>
                <a:solidFill>
                  <a:schemeClr val="tx1"/>
                </a:solidFill>
                <a:effectLst/>
                <a:latin typeface="Arial" panose="020B0604020202020204" pitchFamily="34" charset="0"/>
              </a:rPr>
              <a:t>: Jarak dari ujung jari telunjuk hingga pangkal telapak tangan.</a:t>
            </a:r>
          </a:p>
          <a:p>
            <a:pPr marL="625475" marR="0" lvl="0" indent="-625475"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US" altLang="en-US" sz="2400" b="1" i="0" u="none" strike="noStrike" cap="none" normalizeH="0" baseline="0">
                <a:ln>
                  <a:noFill/>
                </a:ln>
                <a:solidFill>
                  <a:schemeClr val="tx1"/>
                </a:solidFill>
                <a:effectLst/>
                <a:latin typeface="Arial" panose="020B0604020202020204" pitchFamily="34" charset="0"/>
              </a:rPr>
              <a:t>Cubit</a:t>
            </a:r>
            <a:r>
              <a:rPr kumimoji="0" lang="en-US" altLang="en-US" sz="2400" b="0" i="0" u="none" strike="noStrike" cap="none" normalizeH="0" baseline="0">
                <a:ln>
                  <a:noFill/>
                </a:ln>
                <a:solidFill>
                  <a:schemeClr val="tx1"/>
                </a:solidFill>
                <a:effectLst/>
                <a:latin typeface="Arial" panose="020B0604020202020204" pitchFamily="34" charset="0"/>
              </a:rPr>
              <a:t>: Panjang dari jari telunjuk hingga jari tengah.</a:t>
            </a:r>
          </a:p>
          <a:p>
            <a:pPr marL="625475" marR="0" lvl="0" indent="-625475"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US" altLang="en-US" sz="2400" b="1" i="0" u="none" strike="noStrike" cap="none" normalizeH="0" baseline="0">
                <a:ln>
                  <a:noFill/>
                </a:ln>
                <a:solidFill>
                  <a:schemeClr val="tx1"/>
                </a:solidFill>
                <a:effectLst/>
                <a:latin typeface="Arial" panose="020B0604020202020204" pitchFamily="34" charset="0"/>
              </a:rPr>
              <a:t>Depa</a:t>
            </a:r>
            <a:r>
              <a:rPr kumimoji="0" lang="en-US" altLang="en-US" sz="2400" b="0" i="0" u="none" strike="noStrike" cap="none" normalizeH="0" baseline="0">
                <a:ln>
                  <a:noFill/>
                </a:ln>
                <a:solidFill>
                  <a:schemeClr val="tx1"/>
                </a:solidFill>
                <a:effectLst/>
                <a:latin typeface="Arial" panose="020B0604020202020204" pitchFamily="34" charset="0"/>
              </a:rPr>
              <a:t>: Jarak dari ujung jari tangan satu ke ujung jari tangan lainnya saat tangan direntangkan.</a:t>
            </a:r>
          </a:p>
          <a:p>
            <a:pPr marL="625475" marR="0" lvl="0" indent="-625475"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US" altLang="en-US" sz="2400" b="1" i="0" u="none" strike="noStrike" cap="none" normalizeH="0" baseline="0">
                <a:ln>
                  <a:noFill/>
                </a:ln>
                <a:solidFill>
                  <a:schemeClr val="tx1"/>
                </a:solidFill>
                <a:effectLst/>
                <a:latin typeface="Arial" panose="020B0604020202020204" pitchFamily="34" charset="0"/>
              </a:rPr>
              <a:t>Panjang Kaki</a:t>
            </a:r>
            <a:r>
              <a:rPr kumimoji="0" lang="en-US" altLang="en-US" sz="2400" b="0" i="0" u="none" strike="noStrike" cap="none" normalizeH="0" baseline="0">
                <a:ln>
                  <a:noFill/>
                </a:ln>
                <a:solidFill>
                  <a:schemeClr val="tx1"/>
                </a:solidFill>
                <a:effectLst/>
                <a:latin typeface="Arial" panose="020B0604020202020204" pitchFamily="34" charset="0"/>
              </a:rPr>
              <a:t>: Satuan yang mengacu pada panjang kaki seseorang, sering kali digunakan dalam konteks bangunan atau jarak.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60400" y="1998408"/>
            <a:ext cx="11287760" cy="3532425"/>
          </a:xfrm>
          <a:prstGeom prst="rect">
            <a:avLst/>
          </a:prstGeom>
          <a:solidFill>
            <a:schemeClr val="bg1"/>
          </a:solidFill>
          <a:ln w="12700" cap="sq">
            <a:solidFill>
              <a:schemeClr val="accent1"/>
            </a:solidFill>
            <a:miter/>
          </a:ln>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3325277" y="1629061"/>
            <a:ext cx="600054" cy="600054"/>
          </a:xfrm>
          <a:prstGeom prst="rect">
            <a:avLst/>
          </a:prstGeom>
          <a:solidFill>
            <a:schemeClr val="accent1"/>
          </a:solidFill>
          <a:ln w="12700" cap="sq">
            <a:noFill/>
            <a:miter/>
          </a:ln>
          <a:effectLst/>
        </p:spPr>
        <p:txBody>
          <a:bodyPr vert="horz" wrap="square" lIns="91440" tIns="45720" rIns="91440" bIns="45720" rtlCol="0" anchor="ctr"/>
          <a:lstStyle/>
          <a:p>
            <a:pPr algn="ctr"/>
            <a:r>
              <a:rPr kumimoji="1" lang="en-US" altLang="zh-CN" sz="1800">
                <a:ln w="12700">
                  <a:noFill/>
                </a:ln>
                <a:solidFill>
                  <a:srgbClr val="FFFFFF">
                    <a:alpha val="100000"/>
                  </a:srgbClr>
                </a:solidFill>
                <a:latin typeface="poppins-bold"/>
                <a:ea typeface="poppins-bold"/>
                <a:cs typeface="poppins-bold"/>
              </a:rPr>
              <a:t>01</a:t>
            </a:r>
            <a:endParaRPr kumimoji="1" lang="zh-CN" altLang="en-US"/>
          </a:p>
        </p:txBody>
      </p:sp>
      <p:sp>
        <p:nvSpPr>
          <p:cNvPr id="9" name="标题 1"/>
          <p:cNvSpPr txBox="1"/>
          <p:nvPr/>
        </p:nvSpPr>
        <p:spPr>
          <a:xfrm>
            <a:off x="865379" y="2232401"/>
            <a:ext cx="540000" cy="540000"/>
          </a:xfrm>
          <a:prstGeom prst="ellipse">
            <a:avLst/>
          </a:prstGeom>
          <a:solidFill>
            <a:schemeClr val="accent1"/>
          </a:solidFill>
          <a:ln w="12700" cap="sq">
            <a:noFill/>
            <a:miter/>
          </a:ln>
          <a:effectLst/>
        </p:spPr>
        <p:txBody>
          <a:bodyPr vert="horz" wrap="square" lIns="91440" tIns="45720" rIns="91440" bIns="45720" rtlCol="0" anchor="ctr"/>
          <a:lstStyle/>
          <a:p>
            <a:pPr algn="ctr"/>
            <a:endParaRPr kumimoji="1" lang="zh-CN" altLang="en-US"/>
          </a:p>
        </p:txBody>
      </p:sp>
      <p:sp>
        <p:nvSpPr>
          <p:cNvPr id="10" name="标题 1"/>
          <p:cNvSpPr txBox="1"/>
          <p:nvPr/>
        </p:nvSpPr>
        <p:spPr>
          <a:xfrm>
            <a:off x="1014207" y="2376401"/>
            <a:ext cx="242345" cy="252000"/>
          </a:xfrm>
          <a:custGeom>
            <a:avLst/>
            <a:gdLst>
              <a:gd name="connsiteX0" fmla="*/ 198153 w 692417"/>
              <a:gd name="connsiteY0" fmla="*/ 663680 h 720001"/>
              <a:gd name="connsiteX1" fmla="*/ 239787 w 692417"/>
              <a:gd name="connsiteY1" fmla="*/ 663680 h 720001"/>
              <a:gd name="connsiteX2" fmla="*/ 295235 w 692417"/>
              <a:gd name="connsiteY2" fmla="*/ 663680 h 720001"/>
              <a:gd name="connsiteX3" fmla="*/ 397182 w 692417"/>
              <a:gd name="connsiteY3" fmla="*/ 663680 h 720001"/>
              <a:gd name="connsiteX4" fmla="*/ 452630 w 692417"/>
              <a:gd name="connsiteY4" fmla="*/ 663680 h 720001"/>
              <a:gd name="connsiteX5" fmla="*/ 494264 w 692417"/>
              <a:gd name="connsiteY5" fmla="*/ 663680 h 720001"/>
              <a:gd name="connsiteX6" fmla="*/ 522425 w 692417"/>
              <a:gd name="connsiteY6" fmla="*/ 691841 h 720001"/>
              <a:gd name="connsiteX7" fmla="*/ 494264 w 692417"/>
              <a:gd name="connsiteY7" fmla="*/ 720001 h 720001"/>
              <a:gd name="connsiteX8" fmla="*/ 452630 w 692417"/>
              <a:gd name="connsiteY8" fmla="*/ 720001 h 720001"/>
              <a:gd name="connsiteX9" fmla="*/ 397182 w 692417"/>
              <a:gd name="connsiteY9" fmla="*/ 720001 h 720001"/>
              <a:gd name="connsiteX10" fmla="*/ 295235 w 692417"/>
              <a:gd name="connsiteY10" fmla="*/ 720001 h 720001"/>
              <a:gd name="connsiteX11" fmla="*/ 239787 w 692417"/>
              <a:gd name="connsiteY11" fmla="*/ 720001 h 720001"/>
              <a:gd name="connsiteX12" fmla="*/ 198153 w 692417"/>
              <a:gd name="connsiteY12" fmla="*/ 720001 h 720001"/>
              <a:gd name="connsiteX13" fmla="*/ 169992 w 692417"/>
              <a:gd name="connsiteY13" fmla="*/ 691841 h 720001"/>
              <a:gd name="connsiteX14" fmla="*/ 198153 w 692417"/>
              <a:gd name="connsiteY14" fmla="*/ 663680 h 720001"/>
              <a:gd name="connsiteX15" fmla="*/ 154400 w 692417"/>
              <a:gd name="connsiteY15" fmla="*/ 572143 h 720001"/>
              <a:gd name="connsiteX16" fmla="*/ 154241 w 692417"/>
              <a:gd name="connsiteY16" fmla="*/ 572597 h 720001"/>
              <a:gd name="connsiteX17" fmla="*/ 160423 w 692417"/>
              <a:gd name="connsiteY17" fmla="*/ 572597 h 720001"/>
              <a:gd name="connsiteX18" fmla="*/ 346215 w 692417"/>
              <a:gd name="connsiteY18" fmla="*/ 0 h 720001"/>
              <a:gd name="connsiteX19" fmla="*/ 456041 w 692417"/>
              <a:gd name="connsiteY19" fmla="*/ 22341 h 720001"/>
              <a:gd name="connsiteX20" fmla="*/ 545873 w 692417"/>
              <a:gd name="connsiteY20" fmla="*/ 82980 h 720001"/>
              <a:gd name="connsiteX21" fmla="*/ 606513 w 692417"/>
              <a:gd name="connsiteY21" fmla="*/ 172812 h 720001"/>
              <a:gd name="connsiteX22" fmla="*/ 628853 w 692417"/>
              <a:gd name="connsiteY22" fmla="*/ 282638 h 720001"/>
              <a:gd name="connsiteX23" fmla="*/ 628853 w 692417"/>
              <a:gd name="connsiteY23" fmla="*/ 493091 h 720001"/>
              <a:gd name="connsiteX24" fmla="*/ 687990 w 692417"/>
              <a:gd name="connsiteY24" fmla="*/ 585551 h 720001"/>
              <a:gd name="connsiteX25" fmla="*/ 688929 w 692417"/>
              <a:gd name="connsiteY25" fmla="*/ 614275 h 720001"/>
              <a:gd name="connsiteX26" fmla="*/ 664336 w 692417"/>
              <a:gd name="connsiteY26" fmla="*/ 628918 h 720001"/>
              <a:gd name="connsiteX27" fmla="*/ 28189 w 692417"/>
              <a:gd name="connsiteY27" fmla="*/ 628918 h 720001"/>
              <a:gd name="connsiteX28" fmla="*/ 3596 w 692417"/>
              <a:gd name="connsiteY28" fmla="*/ 614462 h 720001"/>
              <a:gd name="connsiteX29" fmla="*/ 4159 w 692417"/>
              <a:gd name="connsiteY29" fmla="*/ 585927 h 720001"/>
              <a:gd name="connsiteX30" fmla="*/ 63578 w 692417"/>
              <a:gd name="connsiteY30" fmla="*/ 489336 h 720001"/>
              <a:gd name="connsiteX31" fmla="*/ 63578 w 692417"/>
              <a:gd name="connsiteY31" fmla="*/ 282638 h 720001"/>
              <a:gd name="connsiteX32" fmla="*/ 85919 w 692417"/>
              <a:gd name="connsiteY32" fmla="*/ 172812 h 720001"/>
              <a:gd name="connsiteX33" fmla="*/ 146558 w 692417"/>
              <a:gd name="connsiteY33" fmla="*/ 82980 h 720001"/>
              <a:gd name="connsiteX34" fmla="*/ 236389 w 692417"/>
              <a:gd name="connsiteY34" fmla="*/ 22341 h 720001"/>
              <a:gd name="connsiteX35" fmla="*/ 346215 w 692417"/>
              <a:gd name="connsiteY35" fmla="*/ 0 h 720001"/>
            </a:gdLst>
            <a:ahLst/>
            <a:cxnLst/>
            <a:rect l="l" t="t" r="r" b="b"/>
            <a:pathLst>
              <a:path w="692417" h="720001">
                <a:moveTo>
                  <a:pt x="198153" y="663680"/>
                </a:moveTo>
                <a:lnTo>
                  <a:pt x="239787" y="663680"/>
                </a:lnTo>
                <a:lnTo>
                  <a:pt x="295235" y="663680"/>
                </a:lnTo>
                <a:lnTo>
                  <a:pt x="397182" y="663680"/>
                </a:lnTo>
                <a:lnTo>
                  <a:pt x="452630" y="663680"/>
                </a:lnTo>
                <a:lnTo>
                  <a:pt x="494264" y="663680"/>
                </a:lnTo>
                <a:cubicBezTo>
                  <a:pt x="509847" y="663680"/>
                  <a:pt x="522425" y="676259"/>
                  <a:pt x="522425" y="691841"/>
                </a:cubicBezTo>
                <a:cubicBezTo>
                  <a:pt x="522425" y="707423"/>
                  <a:pt x="509753" y="720001"/>
                  <a:pt x="494264" y="720001"/>
                </a:cubicBezTo>
                <a:lnTo>
                  <a:pt x="452630" y="720001"/>
                </a:lnTo>
                <a:lnTo>
                  <a:pt x="397182" y="720001"/>
                </a:lnTo>
                <a:lnTo>
                  <a:pt x="295235" y="720001"/>
                </a:lnTo>
                <a:lnTo>
                  <a:pt x="239787" y="720001"/>
                </a:lnTo>
                <a:lnTo>
                  <a:pt x="198153" y="720001"/>
                </a:lnTo>
                <a:cubicBezTo>
                  <a:pt x="182571" y="720001"/>
                  <a:pt x="169992" y="707423"/>
                  <a:pt x="169992" y="691841"/>
                </a:cubicBezTo>
                <a:cubicBezTo>
                  <a:pt x="169992" y="676259"/>
                  <a:pt x="182571" y="663680"/>
                  <a:pt x="198153" y="663680"/>
                </a:cubicBezTo>
                <a:close/>
                <a:moveTo>
                  <a:pt x="154400" y="572143"/>
                </a:moveTo>
                <a:lnTo>
                  <a:pt x="154241" y="572597"/>
                </a:lnTo>
                <a:lnTo>
                  <a:pt x="160423" y="572597"/>
                </a:lnTo>
                <a:close/>
                <a:moveTo>
                  <a:pt x="346215" y="0"/>
                </a:moveTo>
                <a:cubicBezTo>
                  <a:pt x="384232" y="0"/>
                  <a:pt x="421122" y="7510"/>
                  <a:pt x="456041" y="22341"/>
                </a:cubicBezTo>
                <a:cubicBezTo>
                  <a:pt x="489646" y="36609"/>
                  <a:pt x="519872" y="57072"/>
                  <a:pt x="545873" y="82980"/>
                </a:cubicBezTo>
                <a:cubicBezTo>
                  <a:pt x="571875" y="108981"/>
                  <a:pt x="592245" y="139207"/>
                  <a:pt x="606513" y="172812"/>
                </a:cubicBezTo>
                <a:cubicBezTo>
                  <a:pt x="621344" y="207637"/>
                  <a:pt x="628853" y="244621"/>
                  <a:pt x="628853" y="282638"/>
                </a:cubicBezTo>
                <a:lnTo>
                  <a:pt x="628853" y="493091"/>
                </a:lnTo>
                <a:lnTo>
                  <a:pt x="687990" y="585551"/>
                </a:lnTo>
                <a:cubicBezTo>
                  <a:pt x="693528" y="594187"/>
                  <a:pt x="693904" y="605263"/>
                  <a:pt x="688929" y="614275"/>
                </a:cubicBezTo>
                <a:cubicBezTo>
                  <a:pt x="684048" y="623286"/>
                  <a:pt x="674567" y="628918"/>
                  <a:pt x="664336" y="628918"/>
                </a:cubicBezTo>
                <a:lnTo>
                  <a:pt x="28189" y="628918"/>
                </a:lnTo>
                <a:cubicBezTo>
                  <a:pt x="17958" y="628918"/>
                  <a:pt x="8571" y="623380"/>
                  <a:pt x="3596" y="614462"/>
                </a:cubicBezTo>
                <a:cubicBezTo>
                  <a:pt x="-1380" y="605545"/>
                  <a:pt x="-1192" y="594656"/>
                  <a:pt x="4159" y="585927"/>
                </a:cubicBezTo>
                <a:lnTo>
                  <a:pt x="63578" y="489336"/>
                </a:lnTo>
                <a:lnTo>
                  <a:pt x="63578" y="282638"/>
                </a:lnTo>
                <a:cubicBezTo>
                  <a:pt x="63578" y="244621"/>
                  <a:pt x="71087" y="207731"/>
                  <a:pt x="85919" y="172812"/>
                </a:cubicBezTo>
                <a:cubicBezTo>
                  <a:pt x="100186" y="139207"/>
                  <a:pt x="120650" y="108981"/>
                  <a:pt x="146558" y="82980"/>
                </a:cubicBezTo>
                <a:cubicBezTo>
                  <a:pt x="172465" y="56978"/>
                  <a:pt x="202785" y="36609"/>
                  <a:pt x="236389" y="22341"/>
                </a:cubicBezTo>
                <a:cubicBezTo>
                  <a:pt x="271214" y="7510"/>
                  <a:pt x="308199" y="0"/>
                  <a:pt x="346215" y="0"/>
                </a:cubicBezTo>
                <a:close/>
              </a:path>
            </a:pathLst>
          </a:custGeom>
          <a:solidFill>
            <a:schemeClr val="bg1"/>
          </a:solidFill>
          <a:ln cap="sq">
            <a:noFill/>
          </a:ln>
        </p:spPr>
        <p:txBody>
          <a:bodyPr vert="horz" wrap="square" lIns="91440" tIns="45720" rIns="91440" bIns="45720" rtlCol="0" anchor="t"/>
          <a:lstStyle/>
          <a:p>
            <a:pPr algn="l"/>
            <a:endParaRPr kumimoji="1" lang="zh-CN" altLang="en-US"/>
          </a:p>
        </p:txBody>
      </p:sp>
      <p:sp>
        <p:nvSpPr>
          <p:cNvPr id="17"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Berat</a:t>
            </a:r>
            <a:endParaRPr kumimoji="1" lang="zh-CN" altLang="en-US"/>
          </a:p>
        </p:txBody>
      </p:sp>
      <p:sp>
        <p:nvSpPr>
          <p:cNvPr id="18"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9"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3" name="Rectangle 1">
            <a:extLst>
              <a:ext uri="{FF2B5EF4-FFF2-40B4-BE49-F238E27FC236}">
                <a16:creationId xmlns:a16="http://schemas.microsoft.com/office/drawing/2014/main" id="{10131884-746C-CCD3-08AC-E7E2F5D6FAEF}"/>
              </a:ext>
            </a:extLst>
          </p:cNvPr>
          <p:cNvSpPr>
            <a:spLocks noChangeArrowheads="1"/>
          </p:cNvSpPr>
          <p:nvPr/>
        </p:nvSpPr>
        <p:spPr bwMode="auto">
          <a:xfrm>
            <a:off x="898863" y="3177659"/>
            <a:ext cx="1044048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625475" marR="0" lvl="0" indent="-625475"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a:ln>
                  <a:noFill/>
                </a:ln>
                <a:solidFill>
                  <a:schemeClr val="tx1"/>
                </a:solidFill>
                <a:effectLst/>
                <a:latin typeface="Arial" panose="020B0604020202020204" pitchFamily="34" charset="0"/>
              </a:rPr>
              <a:t>Pikul</a:t>
            </a:r>
            <a:r>
              <a:rPr kumimoji="0" lang="en-US" altLang="en-US" sz="2800" b="0" i="0" u="none" strike="noStrike" cap="none" normalizeH="0" baseline="0">
                <a:ln>
                  <a:noFill/>
                </a:ln>
                <a:solidFill>
                  <a:schemeClr val="tx1"/>
                </a:solidFill>
                <a:effectLst/>
                <a:latin typeface="Arial" panose="020B0604020202020204" pitchFamily="34" charset="0"/>
              </a:rPr>
              <a:t>: Satuan berat yang digunakan di beberapa daerah, setara dengan sekitar 60-80 kg.</a:t>
            </a:r>
          </a:p>
          <a:p>
            <a:pPr marL="625475" marR="0" lvl="0" indent="-625475"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a:ln>
                  <a:noFill/>
                </a:ln>
                <a:solidFill>
                  <a:schemeClr val="tx1"/>
                </a:solidFill>
                <a:effectLst/>
                <a:latin typeface="Arial" panose="020B0604020202020204" pitchFamily="34" charset="0"/>
              </a:rPr>
              <a:t>Tandu</a:t>
            </a:r>
            <a:r>
              <a:rPr kumimoji="0" lang="en-US" altLang="en-US" sz="2800" b="0" i="0" u="none" strike="noStrike" cap="none" normalizeH="0" baseline="0">
                <a:ln>
                  <a:noFill/>
                </a:ln>
                <a:solidFill>
                  <a:schemeClr val="tx1"/>
                </a:solidFill>
                <a:effectLst/>
                <a:latin typeface="Arial" panose="020B0604020202020204" pitchFamily="34" charset="0"/>
              </a:rPr>
              <a:t>: Mengacu pada berat yang dapat diangkat oleh dua orang. </a:t>
            </a:r>
          </a:p>
        </p:txBody>
      </p:sp>
    </p:spTree>
    <p:extLst>
      <p:ext uri="{BB962C8B-B14F-4D97-AF65-F5344CB8AC3E}">
        <p14:creationId xmlns:p14="http://schemas.microsoft.com/office/powerpoint/2010/main" val="59624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60400" y="1998408"/>
            <a:ext cx="11287760" cy="3532425"/>
          </a:xfrm>
          <a:prstGeom prst="rect">
            <a:avLst/>
          </a:prstGeom>
          <a:solidFill>
            <a:schemeClr val="bg1"/>
          </a:solidFill>
          <a:ln w="12700" cap="sq">
            <a:solidFill>
              <a:schemeClr val="accent1"/>
            </a:solidFill>
            <a:miter/>
          </a:ln>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3325277" y="1629061"/>
            <a:ext cx="600054" cy="600054"/>
          </a:xfrm>
          <a:prstGeom prst="rect">
            <a:avLst/>
          </a:prstGeom>
          <a:solidFill>
            <a:schemeClr val="accent1"/>
          </a:solidFill>
          <a:ln w="12700" cap="sq">
            <a:noFill/>
            <a:miter/>
          </a:ln>
          <a:effectLst/>
        </p:spPr>
        <p:txBody>
          <a:bodyPr vert="horz" wrap="square" lIns="91440" tIns="45720" rIns="91440" bIns="45720" rtlCol="0" anchor="ctr"/>
          <a:lstStyle/>
          <a:p>
            <a:pPr algn="ctr"/>
            <a:r>
              <a:rPr kumimoji="1" lang="en-US" altLang="zh-CN" sz="1800">
                <a:ln w="12700">
                  <a:noFill/>
                </a:ln>
                <a:solidFill>
                  <a:srgbClr val="FFFFFF">
                    <a:alpha val="100000"/>
                  </a:srgbClr>
                </a:solidFill>
                <a:latin typeface="poppins-bold"/>
                <a:ea typeface="poppins-bold"/>
                <a:cs typeface="poppins-bold"/>
              </a:rPr>
              <a:t>01</a:t>
            </a:r>
            <a:endParaRPr kumimoji="1" lang="zh-CN" altLang="en-US"/>
          </a:p>
        </p:txBody>
      </p:sp>
      <p:sp>
        <p:nvSpPr>
          <p:cNvPr id="9" name="标题 1"/>
          <p:cNvSpPr txBox="1"/>
          <p:nvPr/>
        </p:nvSpPr>
        <p:spPr>
          <a:xfrm>
            <a:off x="865379" y="2232401"/>
            <a:ext cx="540000" cy="540000"/>
          </a:xfrm>
          <a:prstGeom prst="ellipse">
            <a:avLst/>
          </a:prstGeom>
          <a:solidFill>
            <a:schemeClr val="accent1"/>
          </a:solidFill>
          <a:ln w="12700" cap="sq">
            <a:noFill/>
            <a:miter/>
          </a:ln>
          <a:effectLst/>
        </p:spPr>
        <p:txBody>
          <a:bodyPr vert="horz" wrap="square" lIns="91440" tIns="45720" rIns="91440" bIns="45720" rtlCol="0" anchor="ctr"/>
          <a:lstStyle/>
          <a:p>
            <a:pPr algn="ctr"/>
            <a:endParaRPr kumimoji="1" lang="zh-CN" altLang="en-US"/>
          </a:p>
        </p:txBody>
      </p:sp>
      <p:sp>
        <p:nvSpPr>
          <p:cNvPr id="10" name="标题 1"/>
          <p:cNvSpPr txBox="1"/>
          <p:nvPr/>
        </p:nvSpPr>
        <p:spPr>
          <a:xfrm>
            <a:off x="1014207" y="2376401"/>
            <a:ext cx="242345" cy="252000"/>
          </a:xfrm>
          <a:custGeom>
            <a:avLst/>
            <a:gdLst>
              <a:gd name="connsiteX0" fmla="*/ 198153 w 692417"/>
              <a:gd name="connsiteY0" fmla="*/ 663680 h 720001"/>
              <a:gd name="connsiteX1" fmla="*/ 239787 w 692417"/>
              <a:gd name="connsiteY1" fmla="*/ 663680 h 720001"/>
              <a:gd name="connsiteX2" fmla="*/ 295235 w 692417"/>
              <a:gd name="connsiteY2" fmla="*/ 663680 h 720001"/>
              <a:gd name="connsiteX3" fmla="*/ 397182 w 692417"/>
              <a:gd name="connsiteY3" fmla="*/ 663680 h 720001"/>
              <a:gd name="connsiteX4" fmla="*/ 452630 w 692417"/>
              <a:gd name="connsiteY4" fmla="*/ 663680 h 720001"/>
              <a:gd name="connsiteX5" fmla="*/ 494264 w 692417"/>
              <a:gd name="connsiteY5" fmla="*/ 663680 h 720001"/>
              <a:gd name="connsiteX6" fmla="*/ 522425 w 692417"/>
              <a:gd name="connsiteY6" fmla="*/ 691841 h 720001"/>
              <a:gd name="connsiteX7" fmla="*/ 494264 w 692417"/>
              <a:gd name="connsiteY7" fmla="*/ 720001 h 720001"/>
              <a:gd name="connsiteX8" fmla="*/ 452630 w 692417"/>
              <a:gd name="connsiteY8" fmla="*/ 720001 h 720001"/>
              <a:gd name="connsiteX9" fmla="*/ 397182 w 692417"/>
              <a:gd name="connsiteY9" fmla="*/ 720001 h 720001"/>
              <a:gd name="connsiteX10" fmla="*/ 295235 w 692417"/>
              <a:gd name="connsiteY10" fmla="*/ 720001 h 720001"/>
              <a:gd name="connsiteX11" fmla="*/ 239787 w 692417"/>
              <a:gd name="connsiteY11" fmla="*/ 720001 h 720001"/>
              <a:gd name="connsiteX12" fmla="*/ 198153 w 692417"/>
              <a:gd name="connsiteY12" fmla="*/ 720001 h 720001"/>
              <a:gd name="connsiteX13" fmla="*/ 169992 w 692417"/>
              <a:gd name="connsiteY13" fmla="*/ 691841 h 720001"/>
              <a:gd name="connsiteX14" fmla="*/ 198153 w 692417"/>
              <a:gd name="connsiteY14" fmla="*/ 663680 h 720001"/>
              <a:gd name="connsiteX15" fmla="*/ 154400 w 692417"/>
              <a:gd name="connsiteY15" fmla="*/ 572143 h 720001"/>
              <a:gd name="connsiteX16" fmla="*/ 154241 w 692417"/>
              <a:gd name="connsiteY16" fmla="*/ 572597 h 720001"/>
              <a:gd name="connsiteX17" fmla="*/ 160423 w 692417"/>
              <a:gd name="connsiteY17" fmla="*/ 572597 h 720001"/>
              <a:gd name="connsiteX18" fmla="*/ 346215 w 692417"/>
              <a:gd name="connsiteY18" fmla="*/ 0 h 720001"/>
              <a:gd name="connsiteX19" fmla="*/ 456041 w 692417"/>
              <a:gd name="connsiteY19" fmla="*/ 22341 h 720001"/>
              <a:gd name="connsiteX20" fmla="*/ 545873 w 692417"/>
              <a:gd name="connsiteY20" fmla="*/ 82980 h 720001"/>
              <a:gd name="connsiteX21" fmla="*/ 606513 w 692417"/>
              <a:gd name="connsiteY21" fmla="*/ 172812 h 720001"/>
              <a:gd name="connsiteX22" fmla="*/ 628853 w 692417"/>
              <a:gd name="connsiteY22" fmla="*/ 282638 h 720001"/>
              <a:gd name="connsiteX23" fmla="*/ 628853 w 692417"/>
              <a:gd name="connsiteY23" fmla="*/ 493091 h 720001"/>
              <a:gd name="connsiteX24" fmla="*/ 687990 w 692417"/>
              <a:gd name="connsiteY24" fmla="*/ 585551 h 720001"/>
              <a:gd name="connsiteX25" fmla="*/ 688929 w 692417"/>
              <a:gd name="connsiteY25" fmla="*/ 614275 h 720001"/>
              <a:gd name="connsiteX26" fmla="*/ 664336 w 692417"/>
              <a:gd name="connsiteY26" fmla="*/ 628918 h 720001"/>
              <a:gd name="connsiteX27" fmla="*/ 28189 w 692417"/>
              <a:gd name="connsiteY27" fmla="*/ 628918 h 720001"/>
              <a:gd name="connsiteX28" fmla="*/ 3596 w 692417"/>
              <a:gd name="connsiteY28" fmla="*/ 614462 h 720001"/>
              <a:gd name="connsiteX29" fmla="*/ 4159 w 692417"/>
              <a:gd name="connsiteY29" fmla="*/ 585927 h 720001"/>
              <a:gd name="connsiteX30" fmla="*/ 63578 w 692417"/>
              <a:gd name="connsiteY30" fmla="*/ 489336 h 720001"/>
              <a:gd name="connsiteX31" fmla="*/ 63578 w 692417"/>
              <a:gd name="connsiteY31" fmla="*/ 282638 h 720001"/>
              <a:gd name="connsiteX32" fmla="*/ 85919 w 692417"/>
              <a:gd name="connsiteY32" fmla="*/ 172812 h 720001"/>
              <a:gd name="connsiteX33" fmla="*/ 146558 w 692417"/>
              <a:gd name="connsiteY33" fmla="*/ 82980 h 720001"/>
              <a:gd name="connsiteX34" fmla="*/ 236389 w 692417"/>
              <a:gd name="connsiteY34" fmla="*/ 22341 h 720001"/>
              <a:gd name="connsiteX35" fmla="*/ 346215 w 692417"/>
              <a:gd name="connsiteY35" fmla="*/ 0 h 720001"/>
            </a:gdLst>
            <a:ahLst/>
            <a:cxnLst/>
            <a:rect l="l" t="t" r="r" b="b"/>
            <a:pathLst>
              <a:path w="692417" h="720001">
                <a:moveTo>
                  <a:pt x="198153" y="663680"/>
                </a:moveTo>
                <a:lnTo>
                  <a:pt x="239787" y="663680"/>
                </a:lnTo>
                <a:lnTo>
                  <a:pt x="295235" y="663680"/>
                </a:lnTo>
                <a:lnTo>
                  <a:pt x="397182" y="663680"/>
                </a:lnTo>
                <a:lnTo>
                  <a:pt x="452630" y="663680"/>
                </a:lnTo>
                <a:lnTo>
                  <a:pt x="494264" y="663680"/>
                </a:lnTo>
                <a:cubicBezTo>
                  <a:pt x="509847" y="663680"/>
                  <a:pt x="522425" y="676259"/>
                  <a:pt x="522425" y="691841"/>
                </a:cubicBezTo>
                <a:cubicBezTo>
                  <a:pt x="522425" y="707423"/>
                  <a:pt x="509753" y="720001"/>
                  <a:pt x="494264" y="720001"/>
                </a:cubicBezTo>
                <a:lnTo>
                  <a:pt x="452630" y="720001"/>
                </a:lnTo>
                <a:lnTo>
                  <a:pt x="397182" y="720001"/>
                </a:lnTo>
                <a:lnTo>
                  <a:pt x="295235" y="720001"/>
                </a:lnTo>
                <a:lnTo>
                  <a:pt x="239787" y="720001"/>
                </a:lnTo>
                <a:lnTo>
                  <a:pt x="198153" y="720001"/>
                </a:lnTo>
                <a:cubicBezTo>
                  <a:pt x="182571" y="720001"/>
                  <a:pt x="169992" y="707423"/>
                  <a:pt x="169992" y="691841"/>
                </a:cubicBezTo>
                <a:cubicBezTo>
                  <a:pt x="169992" y="676259"/>
                  <a:pt x="182571" y="663680"/>
                  <a:pt x="198153" y="663680"/>
                </a:cubicBezTo>
                <a:close/>
                <a:moveTo>
                  <a:pt x="154400" y="572143"/>
                </a:moveTo>
                <a:lnTo>
                  <a:pt x="154241" y="572597"/>
                </a:lnTo>
                <a:lnTo>
                  <a:pt x="160423" y="572597"/>
                </a:lnTo>
                <a:close/>
                <a:moveTo>
                  <a:pt x="346215" y="0"/>
                </a:moveTo>
                <a:cubicBezTo>
                  <a:pt x="384232" y="0"/>
                  <a:pt x="421122" y="7510"/>
                  <a:pt x="456041" y="22341"/>
                </a:cubicBezTo>
                <a:cubicBezTo>
                  <a:pt x="489646" y="36609"/>
                  <a:pt x="519872" y="57072"/>
                  <a:pt x="545873" y="82980"/>
                </a:cubicBezTo>
                <a:cubicBezTo>
                  <a:pt x="571875" y="108981"/>
                  <a:pt x="592245" y="139207"/>
                  <a:pt x="606513" y="172812"/>
                </a:cubicBezTo>
                <a:cubicBezTo>
                  <a:pt x="621344" y="207637"/>
                  <a:pt x="628853" y="244621"/>
                  <a:pt x="628853" y="282638"/>
                </a:cubicBezTo>
                <a:lnTo>
                  <a:pt x="628853" y="493091"/>
                </a:lnTo>
                <a:lnTo>
                  <a:pt x="687990" y="585551"/>
                </a:lnTo>
                <a:cubicBezTo>
                  <a:pt x="693528" y="594187"/>
                  <a:pt x="693904" y="605263"/>
                  <a:pt x="688929" y="614275"/>
                </a:cubicBezTo>
                <a:cubicBezTo>
                  <a:pt x="684048" y="623286"/>
                  <a:pt x="674567" y="628918"/>
                  <a:pt x="664336" y="628918"/>
                </a:cubicBezTo>
                <a:lnTo>
                  <a:pt x="28189" y="628918"/>
                </a:lnTo>
                <a:cubicBezTo>
                  <a:pt x="17958" y="628918"/>
                  <a:pt x="8571" y="623380"/>
                  <a:pt x="3596" y="614462"/>
                </a:cubicBezTo>
                <a:cubicBezTo>
                  <a:pt x="-1380" y="605545"/>
                  <a:pt x="-1192" y="594656"/>
                  <a:pt x="4159" y="585927"/>
                </a:cubicBezTo>
                <a:lnTo>
                  <a:pt x="63578" y="489336"/>
                </a:lnTo>
                <a:lnTo>
                  <a:pt x="63578" y="282638"/>
                </a:lnTo>
                <a:cubicBezTo>
                  <a:pt x="63578" y="244621"/>
                  <a:pt x="71087" y="207731"/>
                  <a:pt x="85919" y="172812"/>
                </a:cubicBezTo>
                <a:cubicBezTo>
                  <a:pt x="100186" y="139207"/>
                  <a:pt x="120650" y="108981"/>
                  <a:pt x="146558" y="82980"/>
                </a:cubicBezTo>
                <a:cubicBezTo>
                  <a:pt x="172465" y="56978"/>
                  <a:pt x="202785" y="36609"/>
                  <a:pt x="236389" y="22341"/>
                </a:cubicBezTo>
                <a:cubicBezTo>
                  <a:pt x="271214" y="7510"/>
                  <a:pt x="308199" y="0"/>
                  <a:pt x="346215" y="0"/>
                </a:cubicBezTo>
                <a:close/>
              </a:path>
            </a:pathLst>
          </a:custGeom>
          <a:solidFill>
            <a:schemeClr val="bg1"/>
          </a:solidFill>
          <a:ln cap="sq">
            <a:noFill/>
          </a:ln>
        </p:spPr>
        <p:txBody>
          <a:bodyPr vert="horz" wrap="square" lIns="91440" tIns="45720" rIns="91440" bIns="45720" rtlCol="0" anchor="t"/>
          <a:lstStyle/>
          <a:p>
            <a:pPr algn="l"/>
            <a:endParaRPr kumimoji="1" lang="zh-CN" altLang="en-US"/>
          </a:p>
        </p:txBody>
      </p:sp>
      <p:sp>
        <p:nvSpPr>
          <p:cNvPr id="17"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Volume</a:t>
            </a:r>
            <a:endParaRPr kumimoji="1" lang="zh-CN" altLang="en-US"/>
          </a:p>
        </p:txBody>
      </p:sp>
      <p:sp>
        <p:nvSpPr>
          <p:cNvPr id="18"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9"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3" name="Rectangle 1">
            <a:extLst>
              <a:ext uri="{FF2B5EF4-FFF2-40B4-BE49-F238E27FC236}">
                <a16:creationId xmlns:a16="http://schemas.microsoft.com/office/drawing/2014/main" id="{10131884-746C-CCD3-08AC-E7E2F5D6FAEF}"/>
              </a:ext>
            </a:extLst>
          </p:cNvPr>
          <p:cNvSpPr>
            <a:spLocks noChangeArrowheads="1"/>
          </p:cNvSpPr>
          <p:nvPr/>
        </p:nvSpPr>
        <p:spPr bwMode="auto">
          <a:xfrm>
            <a:off x="898863" y="2962216"/>
            <a:ext cx="1044048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625475" marR="0" lvl="0" indent="-625475"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a:ln>
                  <a:noFill/>
                </a:ln>
                <a:solidFill>
                  <a:schemeClr val="tx1"/>
                </a:solidFill>
                <a:effectLst/>
                <a:latin typeface="Arial" panose="020B0604020202020204" pitchFamily="34" charset="0"/>
              </a:rPr>
              <a:t>Kendil: </a:t>
            </a:r>
            <a:r>
              <a:rPr kumimoji="0" lang="en-US" altLang="en-US" sz="2800" i="0" u="none" strike="noStrike" cap="none" normalizeH="0" baseline="0">
                <a:ln>
                  <a:noFill/>
                </a:ln>
                <a:solidFill>
                  <a:schemeClr val="tx1"/>
                </a:solidFill>
                <a:effectLst/>
                <a:latin typeface="Arial" panose="020B0604020202020204" pitchFamily="34" charset="0"/>
              </a:rPr>
              <a:t>Satuan untuk mengukur kapasitas cairan, sering digunakan untuk beras atau bahan makanan lain.</a:t>
            </a:r>
          </a:p>
          <a:p>
            <a:pPr marL="625475" marR="0" lvl="0" indent="-625475"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a:ln>
                  <a:noFill/>
                </a:ln>
                <a:solidFill>
                  <a:schemeClr val="tx1"/>
                </a:solidFill>
                <a:effectLst/>
                <a:latin typeface="Arial" panose="020B0604020202020204" pitchFamily="34" charset="0"/>
              </a:rPr>
              <a:t>Kantong: </a:t>
            </a:r>
            <a:r>
              <a:rPr kumimoji="0" lang="en-US" altLang="en-US" sz="2800" i="0" u="none" strike="noStrike" cap="none" normalizeH="0" baseline="0">
                <a:ln>
                  <a:noFill/>
                </a:ln>
                <a:solidFill>
                  <a:schemeClr val="tx1"/>
                </a:solidFill>
                <a:effectLst/>
                <a:latin typeface="Arial" panose="020B0604020202020204" pitchFamily="34" charset="0"/>
              </a:rPr>
              <a:t>Biasanya digunakan untuk menyebut jumlah yang cukup untuk mengisi tas atau kantong, tergantung pada konteks dan bahan.</a:t>
            </a:r>
          </a:p>
        </p:txBody>
      </p:sp>
    </p:spTree>
    <p:extLst>
      <p:ext uri="{BB962C8B-B14F-4D97-AF65-F5344CB8AC3E}">
        <p14:creationId xmlns:p14="http://schemas.microsoft.com/office/powerpoint/2010/main" val="3034450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60400" y="1998408"/>
            <a:ext cx="11287760" cy="3532425"/>
          </a:xfrm>
          <a:prstGeom prst="rect">
            <a:avLst/>
          </a:prstGeom>
          <a:solidFill>
            <a:schemeClr val="bg1"/>
          </a:solidFill>
          <a:ln w="12700" cap="sq">
            <a:solidFill>
              <a:schemeClr val="accent1"/>
            </a:solidFill>
            <a:miter/>
          </a:ln>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3325277" y="1629061"/>
            <a:ext cx="600054" cy="600054"/>
          </a:xfrm>
          <a:prstGeom prst="rect">
            <a:avLst/>
          </a:prstGeom>
          <a:solidFill>
            <a:schemeClr val="accent1"/>
          </a:solidFill>
          <a:ln w="12700" cap="sq">
            <a:noFill/>
            <a:miter/>
          </a:ln>
          <a:effectLst/>
        </p:spPr>
        <p:txBody>
          <a:bodyPr vert="horz" wrap="square" lIns="91440" tIns="45720" rIns="91440" bIns="45720" rtlCol="0" anchor="ctr"/>
          <a:lstStyle/>
          <a:p>
            <a:pPr algn="ctr"/>
            <a:r>
              <a:rPr kumimoji="1" lang="en-US" altLang="zh-CN" sz="1800">
                <a:ln w="12700">
                  <a:noFill/>
                </a:ln>
                <a:solidFill>
                  <a:srgbClr val="FFFFFF">
                    <a:alpha val="100000"/>
                  </a:srgbClr>
                </a:solidFill>
                <a:latin typeface="poppins-bold"/>
                <a:ea typeface="poppins-bold"/>
                <a:cs typeface="poppins-bold"/>
              </a:rPr>
              <a:t>01</a:t>
            </a:r>
            <a:endParaRPr kumimoji="1" lang="zh-CN" altLang="en-US"/>
          </a:p>
        </p:txBody>
      </p:sp>
      <p:sp>
        <p:nvSpPr>
          <p:cNvPr id="9" name="标题 1"/>
          <p:cNvSpPr txBox="1"/>
          <p:nvPr/>
        </p:nvSpPr>
        <p:spPr>
          <a:xfrm>
            <a:off x="865379" y="2232401"/>
            <a:ext cx="540000" cy="540000"/>
          </a:xfrm>
          <a:prstGeom prst="ellipse">
            <a:avLst/>
          </a:prstGeom>
          <a:solidFill>
            <a:schemeClr val="accent1"/>
          </a:solidFill>
          <a:ln w="12700" cap="sq">
            <a:noFill/>
            <a:miter/>
          </a:ln>
          <a:effectLst/>
        </p:spPr>
        <p:txBody>
          <a:bodyPr vert="horz" wrap="square" lIns="91440" tIns="45720" rIns="91440" bIns="45720" rtlCol="0" anchor="ctr"/>
          <a:lstStyle/>
          <a:p>
            <a:pPr algn="ctr"/>
            <a:endParaRPr kumimoji="1" lang="zh-CN" altLang="en-US"/>
          </a:p>
        </p:txBody>
      </p:sp>
      <p:sp>
        <p:nvSpPr>
          <p:cNvPr id="10" name="标题 1"/>
          <p:cNvSpPr txBox="1"/>
          <p:nvPr/>
        </p:nvSpPr>
        <p:spPr>
          <a:xfrm>
            <a:off x="1014207" y="2376401"/>
            <a:ext cx="242345" cy="252000"/>
          </a:xfrm>
          <a:custGeom>
            <a:avLst/>
            <a:gdLst>
              <a:gd name="connsiteX0" fmla="*/ 198153 w 692417"/>
              <a:gd name="connsiteY0" fmla="*/ 663680 h 720001"/>
              <a:gd name="connsiteX1" fmla="*/ 239787 w 692417"/>
              <a:gd name="connsiteY1" fmla="*/ 663680 h 720001"/>
              <a:gd name="connsiteX2" fmla="*/ 295235 w 692417"/>
              <a:gd name="connsiteY2" fmla="*/ 663680 h 720001"/>
              <a:gd name="connsiteX3" fmla="*/ 397182 w 692417"/>
              <a:gd name="connsiteY3" fmla="*/ 663680 h 720001"/>
              <a:gd name="connsiteX4" fmla="*/ 452630 w 692417"/>
              <a:gd name="connsiteY4" fmla="*/ 663680 h 720001"/>
              <a:gd name="connsiteX5" fmla="*/ 494264 w 692417"/>
              <a:gd name="connsiteY5" fmla="*/ 663680 h 720001"/>
              <a:gd name="connsiteX6" fmla="*/ 522425 w 692417"/>
              <a:gd name="connsiteY6" fmla="*/ 691841 h 720001"/>
              <a:gd name="connsiteX7" fmla="*/ 494264 w 692417"/>
              <a:gd name="connsiteY7" fmla="*/ 720001 h 720001"/>
              <a:gd name="connsiteX8" fmla="*/ 452630 w 692417"/>
              <a:gd name="connsiteY8" fmla="*/ 720001 h 720001"/>
              <a:gd name="connsiteX9" fmla="*/ 397182 w 692417"/>
              <a:gd name="connsiteY9" fmla="*/ 720001 h 720001"/>
              <a:gd name="connsiteX10" fmla="*/ 295235 w 692417"/>
              <a:gd name="connsiteY10" fmla="*/ 720001 h 720001"/>
              <a:gd name="connsiteX11" fmla="*/ 239787 w 692417"/>
              <a:gd name="connsiteY11" fmla="*/ 720001 h 720001"/>
              <a:gd name="connsiteX12" fmla="*/ 198153 w 692417"/>
              <a:gd name="connsiteY12" fmla="*/ 720001 h 720001"/>
              <a:gd name="connsiteX13" fmla="*/ 169992 w 692417"/>
              <a:gd name="connsiteY13" fmla="*/ 691841 h 720001"/>
              <a:gd name="connsiteX14" fmla="*/ 198153 w 692417"/>
              <a:gd name="connsiteY14" fmla="*/ 663680 h 720001"/>
              <a:gd name="connsiteX15" fmla="*/ 154400 w 692417"/>
              <a:gd name="connsiteY15" fmla="*/ 572143 h 720001"/>
              <a:gd name="connsiteX16" fmla="*/ 154241 w 692417"/>
              <a:gd name="connsiteY16" fmla="*/ 572597 h 720001"/>
              <a:gd name="connsiteX17" fmla="*/ 160423 w 692417"/>
              <a:gd name="connsiteY17" fmla="*/ 572597 h 720001"/>
              <a:gd name="connsiteX18" fmla="*/ 346215 w 692417"/>
              <a:gd name="connsiteY18" fmla="*/ 0 h 720001"/>
              <a:gd name="connsiteX19" fmla="*/ 456041 w 692417"/>
              <a:gd name="connsiteY19" fmla="*/ 22341 h 720001"/>
              <a:gd name="connsiteX20" fmla="*/ 545873 w 692417"/>
              <a:gd name="connsiteY20" fmla="*/ 82980 h 720001"/>
              <a:gd name="connsiteX21" fmla="*/ 606513 w 692417"/>
              <a:gd name="connsiteY21" fmla="*/ 172812 h 720001"/>
              <a:gd name="connsiteX22" fmla="*/ 628853 w 692417"/>
              <a:gd name="connsiteY22" fmla="*/ 282638 h 720001"/>
              <a:gd name="connsiteX23" fmla="*/ 628853 w 692417"/>
              <a:gd name="connsiteY23" fmla="*/ 493091 h 720001"/>
              <a:gd name="connsiteX24" fmla="*/ 687990 w 692417"/>
              <a:gd name="connsiteY24" fmla="*/ 585551 h 720001"/>
              <a:gd name="connsiteX25" fmla="*/ 688929 w 692417"/>
              <a:gd name="connsiteY25" fmla="*/ 614275 h 720001"/>
              <a:gd name="connsiteX26" fmla="*/ 664336 w 692417"/>
              <a:gd name="connsiteY26" fmla="*/ 628918 h 720001"/>
              <a:gd name="connsiteX27" fmla="*/ 28189 w 692417"/>
              <a:gd name="connsiteY27" fmla="*/ 628918 h 720001"/>
              <a:gd name="connsiteX28" fmla="*/ 3596 w 692417"/>
              <a:gd name="connsiteY28" fmla="*/ 614462 h 720001"/>
              <a:gd name="connsiteX29" fmla="*/ 4159 w 692417"/>
              <a:gd name="connsiteY29" fmla="*/ 585927 h 720001"/>
              <a:gd name="connsiteX30" fmla="*/ 63578 w 692417"/>
              <a:gd name="connsiteY30" fmla="*/ 489336 h 720001"/>
              <a:gd name="connsiteX31" fmla="*/ 63578 w 692417"/>
              <a:gd name="connsiteY31" fmla="*/ 282638 h 720001"/>
              <a:gd name="connsiteX32" fmla="*/ 85919 w 692417"/>
              <a:gd name="connsiteY32" fmla="*/ 172812 h 720001"/>
              <a:gd name="connsiteX33" fmla="*/ 146558 w 692417"/>
              <a:gd name="connsiteY33" fmla="*/ 82980 h 720001"/>
              <a:gd name="connsiteX34" fmla="*/ 236389 w 692417"/>
              <a:gd name="connsiteY34" fmla="*/ 22341 h 720001"/>
              <a:gd name="connsiteX35" fmla="*/ 346215 w 692417"/>
              <a:gd name="connsiteY35" fmla="*/ 0 h 720001"/>
            </a:gdLst>
            <a:ahLst/>
            <a:cxnLst/>
            <a:rect l="l" t="t" r="r" b="b"/>
            <a:pathLst>
              <a:path w="692417" h="720001">
                <a:moveTo>
                  <a:pt x="198153" y="663680"/>
                </a:moveTo>
                <a:lnTo>
                  <a:pt x="239787" y="663680"/>
                </a:lnTo>
                <a:lnTo>
                  <a:pt x="295235" y="663680"/>
                </a:lnTo>
                <a:lnTo>
                  <a:pt x="397182" y="663680"/>
                </a:lnTo>
                <a:lnTo>
                  <a:pt x="452630" y="663680"/>
                </a:lnTo>
                <a:lnTo>
                  <a:pt x="494264" y="663680"/>
                </a:lnTo>
                <a:cubicBezTo>
                  <a:pt x="509847" y="663680"/>
                  <a:pt x="522425" y="676259"/>
                  <a:pt x="522425" y="691841"/>
                </a:cubicBezTo>
                <a:cubicBezTo>
                  <a:pt x="522425" y="707423"/>
                  <a:pt x="509753" y="720001"/>
                  <a:pt x="494264" y="720001"/>
                </a:cubicBezTo>
                <a:lnTo>
                  <a:pt x="452630" y="720001"/>
                </a:lnTo>
                <a:lnTo>
                  <a:pt x="397182" y="720001"/>
                </a:lnTo>
                <a:lnTo>
                  <a:pt x="295235" y="720001"/>
                </a:lnTo>
                <a:lnTo>
                  <a:pt x="239787" y="720001"/>
                </a:lnTo>
                <a:lnTo>
                  <a:pt x="198153" y="720001"/>
                </a:lnTo>
                <a:cubicBezTo>
                  <a:pt x="182571" y="720001"/>
                  <a:pt x="169992" y="707423"/>
                  <a:pt x="169992" y="691841"/>
                </a:cubicBezTo>
                <a:cubicBezTo>
                  <a:pt x="169992" y="676259"/>
                  <a:pt x="182571" y="663680"/>
                  <a:pt x="198153" y="663680"/>
                </a:cubicBezTo>
                <a:close/>
                <a:moveTo>
                  <a:pt x="154400" y="572143"/>
                </a:moveTo>
                <a:lnTo>
                  <a:pt x="154241" y="572597"/>
                </a:lnTo>
                <a:lnTo>
                  <a:pt x="160423" y="572597"/>
                </a:lnTo>
                <a:close/>
                <a:moveTo>
                  <a:pt x="346215" y="0"/>
                </a:moveTo>
                <a:cubicBezTo>
                  <a:pt x="384232" y="0"/>
                  <a:pt x="421122" y="7510"/>
                  <a:pt x="456041" y="22341"/>
                </a:cubicBezTo>
                <a:cubicBezTo>
                  <a:pt x="489646" y="36609"/>
                  <a:pt x="519872" y="57072"/>
                  <a:pt x="545873" y="82980"/>
                </a:cubicBezTo>
                <a:cubicBezTo>
                  <a:pt x="571875" y="108981"/>
                  <a:pt x="592245" y="139207"/>
                  <a:pt x="606513" y="172812"/>
                </a:cubicBezTo>
                <a:cubicBezTo>
                  <a:pt x="621344" y="207637"/>
                  <a:pt x="628853" y="244621"/>
                  <a:pt x="628853" y="282638"/>
                </a:cubicBezTo>
                <a:lnTo>
                  <a:pt x="628853" y="493091"/>
                </a:lnTo>
                <a:lnTo>
                  <a:pt x="687990" y="585551"/>
                </a:lnTo>
                <a:cubicBezTo>
                  <a:pt x="693528" y="594187"/>
                  <a:pt x="693904" y="605263"/>
                  <a:pt x="688929" y="614275"/>
                </a:cubicBezTo>
                <a:cubicBezTo>
                  <a:pt x="684048" y="623286"/>
                  <a:pt x="674567" y="628918"/>
                  <a:pt x="664336" y="628918"/>
                </a:cubicBezTo>
                <a:lnTo>
                  <a:pt x="28189" y="628918"/>
                </a:lnTo>
                <a:cubicBezTo>
                  <a:pt x="17958" y="628918"/>
                  <a:pt x="8571" y="623380"/>
                  <a:pt x="3596" y="614462"/>
                </a:cubicBezTo>
                <a:cubicBezTo>
                  <a:pt x="-1380" y="605545"/>
                  <a:pt x="-1192" y="594656"/>
                  <a:pt x="4159" y="585927"/>
                </a:cubicBezTo>
                <a:lnTo>
                  <a:pt x="63578" y="489336"/>
                </a:lnTo>
                <a:lnTo>
                  <a:pt x="63578" y="282638"/>
                </a:lnTo>
                <a:cubicBezTo>
                  <a:pt x="63578" y="244621"/>
                  <a:pt x="71087" y="207731"/>
                  <a:pt x="85919" y="172812"/>
                </a:cubicBezTo>
                <a:cubicBezTo>
                  <a:pt x="100186" y="139207"/>
                  <a:pt x="120650" y="108981"/>
                  <a:pt x="146558" y="82980"/>
                </a:cubicBezTo>
                <a:cubicBezTo>
                  <a:pt x="172465" y="56978"/>
                  <a:pt x="202785" y="36609"/>
                  <a:pt x="236389" y="22341"/>
                </a:cubicBezTo>
                <a:cubicBezTo>
                  <a:pt x="271214" y="7510"/>
                  <a:pt x="308199" y="0"/>
                  <a:pt x="346215" y="0"/>
                </a:cubicBezTo>
                <a:close/>
              </a:path>
            </a:pathLst>
          </a:custGeom>
          <a:solidFill>
            <a:schemeClr val="bg1"/>
          </a:solidFill>
          <a:ln cap="sq">
            <a:noFill/>
          </a:ln>
        </p:spPr>
        <p:txBody>
          <a:bodyPr vert="horz" wrap="square" lIns="91440" tIns="45720" rIns="91440" bIns="45720" rtlCol="0" anchor="t"/>
          <a:lstStyle/>
          <a:p>
            <a:pPr algn="l"/>
            <a:endParaRPr kumimoji="1" lang="zh-CN" altLang="en-US"/>
          </a:p>
        </p:txBody>
      </p:sp>
      <p:sp>
        <p:nvSpPr>
          <p:cNvPr id="17"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Waktu</a:t>
            </a:r>
            <a:endParaRPr kumimoji="1" lang="zh-CN" altLang="en-US"/>
          </a:p>
        </p:txBody>
      </p:sp>
      <p:sp>
        <p:nvSpPr>
          <p:cNvPr id="18"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9"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3" name="Rectangle 1">
            <a:extLst>
              <a:ext uri="{FF2B5EF4-FFF2-40B4-BE49-F238E27FC236}">
                <a16:creationId xmlns:a16="http://schemas.microsoft.com/office/drawing/2014/main" id="{10131884-746C-CCD3-08AC-E7E2F5D6FAEF}"/>
              </a:ext>
            </a:extLst>
          </p:cNvPr>
          <p:cNvSpPr>
            <a:spLocks noChangeArrowheads="1"/>
          </p:cNvSpPr>
          <p:nvPr/>
        </p:nvSpPr>
        <p:spPr bwMode="auto">
          <a:xfrm>
            <a:off x="898863" y="2746772"/>
            <a:ext cx="1044048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625475" marR="0" lvl="0" indent="-625475" algn="just"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a:ln>
                  <a:noFill/>
                </a:ln>
                <a:solidFill>
                  <a:schemeClr val="tx1"/>
                </a:solidFill>
                <a:effectLst/>
                <a:latin typeface="Arial" panose="020B0604020202020204" pitchFamily="34" charset="0"/>
              </a:rPr>
              <a:t>Jam Pasar: </a:t>
            </a:r>
            <a:r>
              <a:rPr kumimoji="0" lang="en-US" altLang="en-US" sz="2800" i="0" u="none" strike="noStrike" cap="none" normalizeH="0" baseline="0">
                <a:ln>
                  <a:noFill/>
                </a:ln>
                <a:solidFill>
                  <a:schemeClr val="tx1"/>
                </a:solidFill>
                <a:effectLst/>
                <a:latin typeface="Arial" panose="020B0604020202020204" pitchFamily="34" charset="0"/>
              </a:rPr>
              <a:t>Pembagian waktu yang tidak terstandarisasi, sering kali diukur berdasarkan aktivitas harian atau peristiwa tertentu, seperti waktu berkumpul atau beraktivitas di pasar.</a:t>
            </a:r>
          </a:p>
          <a:p>
            <a:pPr marL="625475" marR="0" lvl="0" indent="-625475" algn="just"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a:ln>
                  <a:noFill/>
                </a:ln>
                <a:solidFill>
                  <a:schemeClr val="tx1"/>
                </a:solidFill>
                <a:effectLst/>
                <a:latin typeface="Arial" panose="020B0604020202020204" pitchFamily="34" charset="0"/>
              </a:rPr>
              <a:t>Nampan: </a:t>
            </a:r>
            <a:r>
              <a:rPr kumimoji="0" lang="en-US" altLang="en-US" sz="2800" i="0" u="none" strike="noStrike" cap="none" normalizeH="0" baseline="0">
                <a:ln>
                  <a:noFill/>
                </a:ln>
                <a:solidFill>
                  <a:schemeClr val="tx1"/>
                </a:solidFill>
                <a:effectLst/>
                <a:latin typeface="Arial" panose="020B0604020202020204" pitchFamily="34" charset="0"/>
              </a:rPr>
              <a:t>Satuan waktu yang digunakan dalam konteks tradisional, mengacu pada waktu yang diperlukan untuk menyelesaikan suatu tugas tertentu.</a:t>
            </a:r>
          </a:p>
        </p:txBody>
      </p:sp>
    </p:spTree>
    <p:extLst>
      <p:ext uri="{BB962C8B-B14F-4D97-AF65-F5344CB8AC3E}">
        <p14:creationId xmlns:p14="http://schemas.microsoft.com/office/powerpoint/2010/main" val="3592657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60400" y="1998408"/>
            <a:ext cx="11287760" cy="3532425"/>
          </a:xfrm>
          <a:prstGeom prst="rect">
            <a:avLst/>
          </a:prstGeom>
          <a:solidFill>
            <a:schemeClr val="bg1"/>
          </a:solidFill>
          <a:ln w="12700" cap="sq">
            <a:solidFill>
              <a:schemeClr val="accent1"/>
            </a:solidFill>
            <a:miter/>
          </a:ln>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3325277" y="1629061"/>
            <a:ext cx="600054" cy="600054"/>
          </a:xfrm>
          <a:prstGeom prst="rect">
            <a:avLst/>
          </a:prstGeom>
          <a:solidFill>
            <a:schemeClr val="accent1"/>
          </a:solidFill>
          <a:ln w="12700" cap="sq">
            <a:noFill/>
            <a:miter/>
          </a:ln>
          <a:effectLst/>
        </p:spPr>
        <p:txBody>
          <a:bodyPr vert="horz" wrap="square" lIns="91440" tIns="45720" rIns="91440" bIns="45720" rtlCol="0" anchor="ctr"/>
          <a:lstStyle/>
          <a:p>
            <a:pPr algn="ctr"/>
            <a:r>
              <a:rPr kumimoji="1" lang="en-US" altLang="zh-CN" sz="1800">
                <a:ln w="12700">
                  <a:noFill/>
                </a:ln>
                <a:solidFill>
                  <a:srgbClr val="FFFFFF">
                    <a:alpha val="100000"/>
                  </a:srgbClr>
                </a:solidFill>
                <a:latin typeface="poppins-bold"/>
                <a:ea typeface="poppins-bold"/>
                <a:cs typeface="poppins-bold"/>
              </a:rPr>
              <a:t>01</a:t>
            </a:r>
            <a:endParaRPr kumimoji="1" lang="zh-CN" altLang="en-US"/>
          </a:p>
        </p:txBody>
      </p:sp>
      <p:sp>
        <p:nvSpPr>
          <p:cNvPr id="9" name="标题 1"/>
          <p:cNvSpPr txBox="1"/>
          <p:nvPr/>
        </p:nvSpPr>
        <p:spPr>
          <a:xfrm>
            <a:off x="865379" y="2232401"/>
            <a:ext cx="540000" cy="540000"/>
          </a:xfrm>
          <a:prstGeom prst="ellipse">
            <a:avLst/>
          </a:prstGeom>
          <a:solidFill>
            <a:schemeClr val="accent1"/>
          </a:solidFill>
          <a:ln w="12700" cap="sq">
            <a:noFill/>
            <a:miter/>
          </a:ln>
          <a:effectLst/>
        </p:spPr>
        <p:txBody>
          <a:bodyPr vert="horz" wrap="square" lIns="91440" tIns="45720" rIns="91440" bIns="45720" rtlCol="0" anchor="ctr"/>
          <a:lstStyle/>
          <a:p>
            <a:pPr algn="ctr"/>
            <a:endParaRPr kumimoji="1" lang="zh-CN" altLang="en-US"/>
          </a:p>
        </p:txBody>
      </p:sp>
      <p:sp>
        <p:nvSpPr>
          <p:cNvPr id="10" name="标题 1"/>
          <p:cNvSpPr txBox="1"/>
          <p:nvPr/>
        </p:nvSpPr>
        <p:spPr>
          <a:xfrm>
            <a:off x="1014207" y="2376401"/>
            <a:ext cx="242345" cy="252000"/>
          </a:xfrm>
          <a:custGeom>
            <a:avLst/>
            <a:gdLst>
              <a:gd name="connsiteX0" fmla="*/ 198153 w 692417"/>
              <a:gd name="connsiteY0" fmla="*/ 663680 h 720001"/>
              <a:gd name="connsiteX1" fmla="*/ 239787 w 692417"/>
              <a:gd name="connsiteY1" fmla="*/ 663680 h 720001"/>
              <a:gd name="connsiteX2" fmla="*/ 295235 w 692417"/>
              <a:gd name="connsiteY2" fmla="*/ 663680 h 720001"/>
              <a:gd name="connsiteX3" fmla="*/ 397182 w 692417"/>
              <a:gd name="connsiteY3" fmla="*/ 663680 h 720001"/>
              <a:gd name="connsiteX4" fmla="*/ 452630 w 692417"/>
              <a:gd name="connsiteY4" fmla="*/ 663680 h 720001"/>
              <a:gd name="connsiteX5" fmla="*/ 494264 w 692417"/>
              <a:gd name="connsiteY5" fmla="*/ 663680 h 720001"/>
              <a:gd name="connsiteX6" fmla="*/ 522425 w 692417"/>
              <a:gd name="connsiteY6" fmla="*/ 691841 h 720001"/>
              <a:gd name="connsiteX7" fmla="*/ 494264 w 692417"/>
              <a:gd name="connsiteY7" fmla="*/ 720001 h 720001"/>
              <a:gd name="connsiteX8" fmla="*/ 452630 w 692417"/>
              <a:gd name="connsiteY8" fmla="*/ 720001 h 720001"/>
              <a:gd name="connsiteX9" fmla="*/ 397182 w 692417"/>
              <a:gd name="connsiteY9" fmla="*/ 720001 h 720001"/>
              <a:gd name="connsiteX10" fmla="*/ 295235 w 692417"/>
              <a:gd name="connsiteY10" fmla="*/ 720001 h 720001"/>
              <a:gd name="connsiteX11" fmla="*/ 239787 w 692417"/>
              <a:gd name="connsiteY11" fmla="*/ 720001 h 720001"/>
              <a:gd name="connsiteX12" fmla="*/ 198153 w 692417"/>
              <a:gd name="connsiteY12" fmla="*/ 720001 h 720001"/>
              <a:gd name="connsiteX13" fmla="*/ 169992 w 692417"/>
              <a:gd name="connsiteY13" fmla="*/ 691841 h 720001"/>
              <a:gd name="connsiteX14" fmla="*/ 198153 w 692417"/>
              <a:gd name="connsiteY14" fmla="*/ 663680 h 720001"/>
              <a:gd name="connsiteX15" fmla="*/ 154400 w 692417"/>
              <a:gd name="connsiteY15" fmla="*/ 572143 h 720001"/>
              <a:gd name="connsiteX16" fmla="*/ 154241 w 692417"/>
              <a:gd name="connsiteY16" fmla="*/ 572597 h 720001"/>
              <a:gd name="connsiteX17" fmla="*/ 160423 w 692417"/>
              <a:gd name="connsiteY17" fmla="*/ 572597 h 720001"/>
              <a:gd name="connsiteX18" fmla="*/ 346215 w 692417"/>
              <a:gd name="connsiteY18" fmla="*/ 0 h 720001"/>
              <a:gd name="connsiteX19" fmla="*/ 456041 w 692417"/>
              <a:gd name="connsiteY19" fmla="*/ 22341 h 720001"/>
              <a:gd name="connsiteX20" fmla="*/ 545873 w 692417"/>
              <a:gd name="connsiteY20" fmla="*/ 82980 h 720001"/>
              <a:gd name="connsiteX21" fmla="*/ 606513 w 692417"/>
              <a:gd name="connsiteY21" fmla="*/ 172812 h 720001"/>
              <a:gd name="connsiteX22" fmla="*/ 628853 w 692417"/>
              <a:gd name="connsiteY22" fmla="*/ 282638 h 720001"/>
              <a:gd name="connsiteX23" fmla="*/ 628853 w 692417"/>
              <a:gd name="connsiteY23" fmla="*/ 493091 h 720001"/>
              <a:gd name="connsiteX24" fmla="*/ 687990 w 692417"/>
              <a:gd name="connsiteY24" fmla="*/ 585551 h 720001"/>
              <a:gd name="connsiteX25" fmla="*/ 688929 w 692417"/>
              <a:gd name="connsiteY25" fmla="*/ 614275 h 720001"/>
              <a:gd name="connsiteX26" fmla="*/ 664336 w 692417"/>
              <a:gd name="connsiteY26" fmla="*/ 628918 h 720001"/>
              <a:gd name="connsiteX27" fmla="*/ 28189 w 692417"/>
              <a:gd name="connsiteY27" fmla="*/ 628918 h 720001"/>
              <a:gd name="connsiteX28" fmla="*/ 3596 w 692417"/>
              <a:gd name="connsiteY28" fmla="*/ 614462 h 720001"/>
              <a:gd name="connsiteX29" fmla="*/ 4159 w 692417"/>
              <a:gd name="connsiteY29" fmla="*/ 585927 h 720001"/>
              <a:gd name="connsiteX30" fmla="*/ 63578 w 692417"/>
              <a:gd name="connsiteY30" fmla="*/ 489336 h 720001"/>
              <a:gd name="connsiteX31" fmla="*/ 63578 w 692417"/>
              <a:gd name="connsiteY31" fmla="*/ 282638 h 720001"/>
              <a:gd name="connsiteX32" fmla="*/ 85919 w 692417"/>
              <a:gd name="connsiteY32" fmla="*/ 172812 h 720001"/>
              <a:gd name="connsiteX33" fmla="*/ 146558 w 692417"/>
              <a:gd name="connsiteY33" fmla="*/ 82980 h 720001"/>
              <a:gd name="connsiteX34" fmla="*/ 236389 w 692417"/>
              <a:gd name="connsiteY34" fmla="*/ 22341 h 720001"/>
              <a:gd name="connsiteX35" fmla="*/ 346215 w 692417"/>
              <a:gd name="connsiteY35" fmla="*/ 0 h 720001"/>
            </a:gdLst>
            <a:ahLst/>
            <a:cxnLst/>
            <a:rect l="l" t="t" r="r" b="b"/>
            <a:pathLst>
              <a:path w="692417" h="720001">
                <a:moveTo>
                  <a:pt x="198153" y="663680"/>
                </a:moveTo>
                <a:lnTo>
                  <a:pt x="239787" y="663680"/>
                </a:lnTo>
                <a:lnTo>
                  <a:pt x="295235" y="663680"/>
                </a:lnTo>
                <a:lnTo>
                  <a:pt x="397182" y="663680"/>
                </a:lnTo>
                <a:lnTo>
                  <a:pt x="452630" y="663680"/>
                </a:lnTo>
                <a:lnTo>
                  <a:pt x="494264" y="663680"/>
                </a:lnTo>
                <a:cubicBezTo>
                  <a:pt x="509847" y="663680"/>
                  <a:pt x="522425" y="676259"/>
                  <a:pt x="522425" y="691841"/>
                </a:cubicBezTo>
                <a:cubicBezTo>
                  <a:pt x="522425" y="707423"/>
                  <a:pt x="509753" y="720001"/>
                  <a:pt x="494264" y="720001"/>
                </a:cubicBezTo>
                <a:lnTo>
                  <a:pt x="452630" y="720001"/>
                </a:lnTo>
                <a:lnTo>
                  <a:pt x="397182" y="720001"/>
                </a:lnTo>
                <a:lnTo>
                  <a:pt x="295235" y="720001"/>
                </a:lnTo>
                <a:lnTo>
                  <a:pt x="239787" y="720001"/>
                </a:lnTo>
                <a:lnTo>
                  <a:pt x="198153" y="720001"/>
                </a:lnTo>
                <a:cubicBezTo>
                  <a:pt x="182571" y="720001"/>
                  <a:pt x="169992" y="707423"/>
                  <a:pt x="169992" y="691841"/>
                </a:cubicBezTo>
                <a:cubicBezTo>
                  <a:pt x="169992" y="676259"/>
                  <a:pt x="182571" y="663680"/>
                  <a:pt x="198153" y="663680"/>
                </a:cubicBezTo>
                <a:close/>
                <a:moveTo>
                  <a:pt x="154400" y="572143"/>
                </a:moveTo>
                <a:lnTo>
                  <a:pt x="154241" y="572597"/>
                </a:lnTo>
                <a:lnTo>
                  <a:pt x="160423" y="572597"/>
                </a:lnTo>
                <a:close/>
                <a:moveTo>
                  <a:pt x="346215" y="0"/>
                </a:moveTo>
                <a:cubicBezTo>
                  <a:pt x="384232" y="0"/>
                  <a:pt x="421122" y="7510"/>
                  <a:pt x="456041" y="22341"/>
                </a:cubicBezTo>
                <a:cubicBezTo>
                  <a:pt x="489646" y="36609"/>
                  <a:pt x="519872" y="57072"/>
                  <a:pt x="545873" y="82980"/>
                </a:cubicBezTo>
                <a:cubicBezTo>
                  <a:pt x="571875" y="108981"/>
                  <a:pt x="592245" y="139207"/>
                  <a:pt x="606513" y="172812"/>
                </a:cubicBezTo>
                <a:cubicBezTo>
                  <a:pt x="621344" y="207637"/>
                  <a:pt x="628853" y="244621"/>
                  <a:pt x="628853" y="282638"/>
                </a:cubicBezTo>
                <a:lnTo>
                  <a:pt x="628853" y="493091"/>
                </a:lnTo>
                <a:lnTo>
                  <a:pt x="687990" y="585551"/>
                </a:lnTo>
                <a:cubicBezTo>
                  <a:pt x="693528" y="594187"/>
                  <a:pt x="693904" y="605263"/>
                  <a:pt x="688929" y="614275"/>
                </a:cubicBezTo>
                <a:cubicBezTo>
                  <a:pt x="684048" y="623286"/>
                  <a:pt x="674567" y="628918"/>
                  <a:pt x="664336" y="628918"/>
                </a:cubicBezTo>
                <a:lnTo>
                  <a:pt x="28189" y="628918"/>
                </a:lnTo>
                <a:cubicBezTo>
                  <a:pt x="17958" y="628918"/>
                  <a:pt x="8571" y="623380"/>
                  <a:pt x="3596" y="614462"/>
                </a:cubicBezTo>
                <a:cubicBezTo>
                  <a:pt x="-1380" y="605545"/>
                  <a:pt x="-1192" y="594656"/>
                  <a:pt x="4159" y="585927"/>
                </a:cubicBezTo>
                <a:lnTo>
                  <a:pt x="63578" y="489336"/>
                </a:lnTo>
                <a:lnTo>
                  <a:pt x="63578" y="282638"/>
                </a:lnTo>
                <a:cubicBezTo>
                  <a:pt x="63578" y="244621"/>
                  <a:pt x="71087" y="207731"/>
                  <a:pt x="85919" y="172812"/>
                </a:cubicBezTo>
                <a:cubicBezTo>
                  <a:pt x="100186" y="139207"/>
                  <a:pt x="120650" y="108981"/>
                  <a:pt x="146558" y="82980"/>
                </a:cubicBezTo>
                <a:cubicBezTo>
                  <a:pt x="172465" y="56978"/>
                  <a:pt x="202785" y="36609"/>
                  <a:pt x="236389" y="22341"/>
                </a:cubicBezTo>
                <a:cubicBezTo>
                  <a:pt x="271214" y="7510"/>
                  <a:pt x="308199" y="0"/>
                  <a:pt x="346215" y="0"/>
                </a:cubicBezTo>
                <a:close/>
              </a:path>
            </a:pathLst>
          </a:custGeom>
          <a:solidFill>
            <a:schemeClr val="bg1"/>
          </a:solidFill>
          <a:ln cap="sq">
            <a:noFill/>
          </a:ln>
        </p:spPr>
        <p:txBody>
          <a:bodyPr vert="horz" wrap="square" lIns="91440" tIns="45720" rIns="91440" bIns="45720" rtlCol="0" anchor="t"/>
          <a:lstStyle/>
          <a:p>
            <a:pPr algn="l"/>
            <a:endParaRPr kumimoji="1" lang="zh-CN" altLang="en-US"/>
          </a:p>
        </p:txBody>
      </p:sp>
      <p:sp>
        <p:nvSpPr>
          <p:cNvPr id="17"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Jarak</a:t>
            </a:r>
            <a:endParaRPr kumimoji="1" lang="zh-CN" altLang="en-US"/>
          </a:p>
        </p:txBody>
      </p:sp>
      <p:sp>
        <p:nvSpPr>
          <p:cNvPr id="18"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9"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3" name="Rectangle 1">
            <a:extLst>
              <a:ext uri="{FF2B5EF4-FFF2-40B4-BE49-F238E27FC236}">
                <a16:creationId xmlns:a16="http://schemas.microsoft.com/office/drawing/2014/main" id="{10131884-746C-CCD3-08AC-E7E2F5D6FAEF}"/>
              </a:ext>
            </a:extLst>
          </p:cNvPr>
          <p:cNvSpPr>
            <a:spLocks noChangeArrowheads="1"/>
          </p:cNvSpPr>
          <p:nvPr/>
        </p:nvSpPr>
        <p:spPr bwMode="auto">
          <a:xfrm>
            <a:off x="898863" y="2746772"/>
            <a:ext cx="1044048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625475" marR="0" lvl="0" indent="-625475" algn="just"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a:ln>
                  <a:noFill/>
                </a:ln>
                <a:solidFill>
                  <a:schemeClr val="tx1"/>
                </a:solidFill>
                <a:effectLst/>
                <a:latin typeface="Arial" panose="020B0604020202020204" pitchFamily="34" charset="0"/>
              </a:rPr>
              <a:t>Hari Perjalanan: </a:t>
            </a:r>
            <a:r>
              <a:rPr kumimoji="0" lang="en-US" altLang="en-US" sz="2800" i="0" u="none" strike="noStrike" cap="none" normalizeH="0" baseline="0">
                <a:ln>
                  <a:noFill/>
                </a:ln>
                <a:solidFill>
                  <a:schemeClr val="tx1"/>
                </a:solidFill>
                <a:effectLst/>
                <a:latin typeface="Arial" panose="020B0604020202020204" pitchFamily="34" charset="0"/>
              </a:rPr>
              <a:t>Satuan yang digunakan untuk mengukur jarak berdasarkan waktu yang dibutuhkan untuk berjalan dari satu tempat ke tempat lain.</a:t>
            </a:r>
          </a:p>
          <a:p>
            <a:pPr marL="625475" marR="0" lvl="0" indent="-625475" algn="just"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a:ln>
                  <a:noFill/>
                </a:ln>
                <a:solidFill>
                  <a:schemeClr val="tx1"/>
                </a:solidFill>
                <a:effectLst/>
                <a:latin typeface="Arial" panose="020B0604020202020204" pitchFamily="34" charset="0"/>
              </a:rPr>
              <a:t>Kilometer: </a:t>
            </a:r>
            <a:r>
              <a:rPr kumimoji="0" lang="en-US" altLang="en-US" sz="2800" i="0" u="none" strike="noStrike" cap="none" normalizeH="0" baseline="0">
                <a:ln>
                  <a:noFill/>
                </a:ln>
                <a:solidFill>
                  <a:schemeClr val="tx1"/>
                </a:solidFill>
                <a:effectLst/>
                <a:latin typeface="Arial" panose="020B0604020202020204" pitchFamily="34" charset="0"/>
              </a:rPr>
              <a:t>Meskipun ini adalah satuan modern, beberapa masyarakat tradisional mengukurnya berdasarkan jarak yang ditempuh dalam kegiatan sehari-hari.</a:t>
            </a:r>
          </a:p>
        </p:txBody>
      </p:sp>
    </p:spTree>
    <p:extLst>
      <p:ext uri="{BB962C8B-B14F-4D97-AF65-F5344CB8AC3E}">
        <p14:creationId xmlns:p14="http://schemas.microsoft.com/office/powerpoint/2010/main" val="126553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txBox="1"/>
          <p:nvPr/>
        </p:nvSpPr>
        <p:spPr>
          <a:xfrm>
            <a:off x="7990900" y="1356467"/>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Peran Konsep Budaya dalam Pembelajaran Matematika</a:t>
            </a:r>
            <a:endParaRPr kumimoji="1" lang="zh-CN" altLang="en-US"/>
          </a:p>
        </p:txBody>
      </p:sp>
      <p:sp>
        <p:nvSpPr>
          <p:cNvPr id="3" name="标题 1"/>
          <p:cNvSpPr txBox="1"/>
          <p:nvPr/>
        </p:nvSpPr>
        <p:spPr>
          <a:xfrm>
            <a:off x="7638105" y="1340631"/>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2.</a:t>
            </a:r>
            <a:endParaRPr kumimoji="1" lang="zh-CN" altLang="en-US"/>
          </a:p>
        </p:txBody>
      </p:sp>
      <p:sp>
        <p:nvSpPr>
          <p:cNvPr id="4" name="标题 1"/>
          <p:cNvSpPr txBox="1"/>
          <p:nvPr/>
        </p:nvSpPr>
        <p:spPr>
          <a:xfrm>
            <a:off x="3365089" y="1340631"/>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1.</a:t>
            </a:r>
            <a:endParaRPr kumimoji="1" lang="zh-CN" altLang="en-US"/>
          </a:p>
        </p:txBody>
      </p:sp>
      <p:sp>
        <p:nvSpPr>
          <p:cNvPr id="5" name="标题 1"/>
          <p:cNvSpPr txBox="1"/>
          <p:nvPr/>
        </p:nvSpPr>
        <p:spPr>
          <a:xfrm>
            <a:off x="3706655" y="1356467"/>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Pengantar Konsep Budaya dalam Matematika</a:t>
            </a:r>
            <a:endParaRPr kumimoji="1" lang="zh-CN" altLang="en-US"/>
          </a:p>
        </p:txBody>
      </p:sp>
      <p:sp>
        <p:nvSpPr>
          <p:cNvPr id="6" name="标题 1"/>
          <p:cNvSpPr txBox="1"/>
          <p:nvPr/>
        </p:nvSpPr>
        <p:spPr>
          <a:xfrm>
            <a:off x="7990900" y="2313541"/>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Pelibatan Konsep Budaya dalam Pembelajaran Matematika</a:t>
            </a:r>
            <a:endParaRPr kumimoji="1" lang="zh-CN" altLang="en-US"/>
          </a:p>
        </p:txBody>
      </p:sp>
      <p:sp>
        <p:nvSpPr>
          <p:cNvPr id="7" name="标题 1"/>
          <p:cNvSpPr txBox="1"/>
          <p:nvPr/>
        </p:nvSpPr>
        <p:spPr>
          <a:xfrm>
            <a:off x="3706655" y="2313541"/>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Penjabaran Konsep Budaya dalam Matematika</a:t>
            </a:r>
            <a:endParaRPr kumimoji="1" lang="zh-CN" altLang="en-US"/>
          </a:p>
        </p:txBody>
      </p:sp>
      <p:sp>
        <p:nvSpPr>
          <p:cNvPr id="8" name="标题 1"/>
          <p:cNvSpPr txBox="1"/>
          <p:nvPr/>
        </p:nvSpPr>
        <p:spPr>
          <a:xfrm>
            <a:off x="3365089" y="2294367"/>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3.</a:t>
            </a:r>
            <a:endParaRPr kumimoji="1" lang="zh-CN" altLang="en-US"/>
          </a:p>
        </p:txBody>
      </p:sp>
      <p:sp>
        <p:nvSpPr>
          <p:cNvPr id="9" name="标题 1"/>
          <p:cNvSpPr txBox="1"/>
          <p:nvPr/>
        </p:nvSpPr>
        <p:spPr>
          <a:xfrm>
            <a:off x="7638105" y="2294367"/>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4.</a:t>
            </a:r>
            <a:endParaRPr kumimoji="1" lang="zh-CN" altLang="en-US"/>
          </a:p>
        </p:txBody>
      </p:sp>
      <p:sp>
        <p:nvSpPr>
          <p:cNvPr id="10" name="标题 1"/>
          <p:cNvSpPr txBox="1"/>
          <p:nvPr/>
        </p:nvSpPr>
        <p:spPr>
          <a:xfrm>
            <a:off x="7990900" y="3270615"/>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Dampak Hasil Belajar Matematika Berbasis Konsep Budaya</a:t>
            </a:r>
            <a:endParaRPr kumimoji="1" lang="zh-CN" altLang="en-US"/>
          </a:p>
        </p:txBody>
      </p:sp>
      <p:sp>
        <p:nvSpPr>
          <p:cNvPr id="11" name="标题 1"/>
          <p:cNvSpPr txBox="1"/>
          <p:nvPr/>
        </p:nvSpPr>
        <p:spPr>
          <a:xfrm>
            <a:off x="3706655" y="3270615"/>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Penilaian dan Pengukuran Pencapaian Pembelajaran Matematika Berbasis Konsep Budaya</a:t>
            </a:r>
            <a:endParaRPr kumimoji="1" lang="zh-CN" altLang="en-US"/>
          </a:p>
        </p:txBody>
      </p:sp>
      <p:sp>
        <p:nvSpPr>
          <p:cNvPr id="12" name="标题 1"/>
          <p:cNvSpPr txBox="1"/>
          <p:nvPr/>
        </p:nvSpPr>
        <p:spPr>
          <a:xfrm>
            <a:off x="3365089" y="3248103"/>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5.</a:t>
            </a:r>
            <a:endParaRPr kumimoji="1" lang="zh-CN" altLang="en-US"/>
          </a:p>
        </p:txBody>
      </p:sp>
      <p:sp>
        <p:nvSpPr>
          <p:cNvPr id="13" name="标题 1"/>
          <p:cNvSpPr txBox="1"/>
          <p:nvPr/>
        </p:nvSpPr>
        <p:spPr>
          <a:xfrm>
            <a:off x="7638105" y="3248103"/>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6.</a:t>
            </a:r>
            <a:endParaRPr kumimoji="1" lang="zh-CN" altLang="en-US"/>
          </a:p>
        </p:txBody>
      </p:sp>
      <p:sp>
        <p:nvSpPr>
          <p:cNvPr id="14" name="标题 1"/>
          <p:cNvSpPr txBox="1"/>
          <p:nvPr/>
        </p:nvSpPr>
        <p:spPr>
          <a:xfrm rot="16200000">
            <a:off x="669725" y="471780"/>
            <a:ext cx="2268000" cy="2268000"/>
          </a:xfrm>
          <a:prstGeom prst="teardrop">
            <a:avLst/>
          </a:prstGeom>
          <a:solidFill>
            <a:schemeClr val="accent1"/>
          </a:solidFill>
          <a:ln w="4629" cap="flat">
            <a:noFill/>
            <a:miter/>
          </a:ln>
        </p:spPr>
        <p:txBody>
          <a:bodyPr vert="horz" wrap="square" lIns="91440" tIns="45720" rIns="91440" bIns="45720" rtlCol="0" anchor="ctr"/>
          <a:lstStyle/>
          <a:p>
            <a:pPr algn="l"/>
            <a:endParaRPr kumimoji="1" lang="zh-CN" altLang="en-US"/>
          </a:p>
        </p:txBody>
      </p:sp>
      <p:cxnSp>
        <p:nvCxnSpPr>
          <p:cNvPr id="15" name="标题 1"/>
          <p:cNvCxnSpPr/>
          <p:nvPr/>
        </p:nvCxnSpPr>
        <p:spPr>
          <a:xfrm flipH="1">
            <a:off x="845207" y="1715852"/>
            <a:ext cx="2263753" cy="0"/>
          </a:xfrm>
          <a:prstGeom prst="line">
            <a:avLst/>
          </a:prstGeom>
          <a:noFill/>
          <a:ln w="12700" cap="sq">
            <a:solidFill>
              <a:schemeClr val="bg1"/>
            </a:solidFill>
            <a:miter/>
          </a:ln>
        </p:spPr>
      </p:cxnSp>
      <p:sp>
        <p:nvSpPr>
          <p:cNvPr id="16" name="标题 1"/>
          <p:cNvSpPr txBox="1"/>
          <p:nvPr/>
        </p:nvSpPr>
        <p:spPr>
          <a:xfrm>
            <a:off x="858682" y="1130300"/>
            <a:ext cx="2331043" cy="553998"/>
          </a:xfrm>
          <a:prstGeom prst="rect">
            <a:avLst/>
          </a:prstGeom>
          <a:noFill/>
          <a:ln w="12700" cap="sq">
            <a:noFill/>
            <a:miter/>
          </a:ln>
        </p:spPr>
        <p:txBody>
          <a:bodyPr vert="horz" wrap="square" lIns="0" tIns="0" rIns="0" bIns="0" rtlCol="0" anchor="ctr"/>
          <a:lstStyle/>
          <a:p>
            <a:pPr algn="l"/>
            <a:r>
              <a:rPr kumimoji="1" lang="en-US" altLang="zh-CN" sz="3400">
                <a:ln w="12700">
                  <a:noFill/>
                </a:ln>
                <a:solidFill>
                  <a:srgbClr val="FFFFFF">
                    <a:alpha val="100000"/>
                  </a:srgbClr>
                </a:solidFill>
                <a:latin typeface="poppins-bold"/>
                <a:ea typeface="poppins-bold"/>
                <a:cs typeface="poppins-bold"/>
              </a:rPr>
              <a:t>Contents</a:t>
            </a:r>
            <a:endParaRPr kumimoji="1" lang="zh-CN" altLang="en-US"/>
          </a:p>
        </p:txBody>
      </p:sp>
      <p:sp>
        <p:nvSpPr>
          <p:cNvPr id="17" name="标题 1"/>
          <p:cNvSpPr txBox="1"/>
          <p:nvPr/>
        </p:nvSpPr>
        <p:spPr>
          <a:xfrm>
            <a:off x="7990900" y="4227689"/>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Tantangan dan Strategi dalam Implementasi Konsep Budaya</a:t>
            </a:r>
            <a:endParaRPr kumimoji="1" lang="zh-CN" altLang="en-US"/>
          </a:p>
        </p:txBody>
      </p:sp>
      <p:sp>
        <p:nvSpPr>
          <p:cNvPr id="18" name="标题 1"/>
          <p:cNvSpPr txBox="1"/>
          <p:nvPr/>
        </p:nvSpPr>
        <p:spPr>
          <a:xfrm>
            <a:off x="3706655" y="4227689"/>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Aspek Penting dalam Implementasi Konsep Budaya</a:t>
            </a:r>
            <a:endParaRPr kumimoji="1" lang="zh-CN" altLang="en-US"/>
          </a:p>
        </p:txBody>
      </p:sp>
      <p:sp>
        <p:nvSpPr>
          <p:cNvPr id="19" name="标题 1"/>
          <p:cNvSpPr txBox="1"/>
          <p:nvPr/>
        </p:nvSpPr>
        <p:spPr>
          <a:xfrm>
            <a:off x="3365089" y="4201839"/>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7.</a:t>
            </a:r>
            <a:endParaRPr kumimoji="1" lang="zh-CN" altLang="en-US"/>
          </a:p>
        </p:txBody>
      </p:sp>
      <p:sp>
        <p:nvSpPr>
          <p:cNvPr id="20" name="标题 1"/>
          <p:cNvSpPr txBox="1"/>
          <p:nvPr/>
        </p:nvSpPr>
        <p:spPr>
          <a:xfrm>
            <a:off x="7638105" y="4201839"/>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8.</a:t>
            </a:r>
            <a:endParaRPr kumimoji="1" lang="zh-CN" altLang="en-US"/>
          </a:p>
        </p:txBody>
      </p:sp>
      <p:sp>
        <p:nvSpPr>
          <p:cNvPr id="21" name="标题 1"/>
          <p:cNvSpPr txBox="1"/>
          <p:nvPr/>
        </p:nvSpPr>
        <p:spPr>
          <a:xfrm>
            <a:off x="3706655" y="5184761"/>
            <a:ext cx="3528000" cy="864000"/>
          </a:xfrm>
          <a:prstGeom prst="rect">
            <a:avLst/>
          </a:prstGeom>
          <a:noFill/>
          <a:ln>
            <a:noFill/>
          </a:ln>
        </p:spPr>
        <p:txBody>
          <a:bodyPr vert="horz" wrap="square" lIns="0" tIns="0" rIns="0" bIns="0" rtlCol="0" anchor="t"/>
          <a:lstStyle/>
          <a:p>
            <a:pPr algn="l"/>
            <a:r>
              <a:rPr kumimoji="1" lang="en-US" altLang="zh-CN" sz="1400">
                <a:ln w="12700">
                  <a:noFill/>
                </a:ln>
                <a:solidFill>
                  <a:srgbClr val="262626">
                    <a:alpha val="100000"/>
                  </a:srgbClr>
                </a:solidFill>
                <a:latin typeface="Poppins"/>
                <a:ea typeface="Poppins"/>
                <a:cs typeface="Poppins"/>
              </a:rPr>
              <a:t>Kesimpulan</a:t>
            </a:r>
            <a:endParaRPr kumimoji="1" lang="zh-CN" altLang="en-US"/>
          </a:p>
        </p:txBody>
      </p:sp>
      <p:sp>
        <p:nvSpPr>
          <p:cNvPr id="22" name="标题 1"/>
          <p:cNvSpPr txBox="1"/>
          <p:nvPr/>
        </p:nvSpPr>
        <p:spPr>
          <a:xfrm>
            <a:off x="3365089" y="5155576"/>
            <a:ext cx="360000" cy="288000"/>
          </a:xfrm>
          <a:prstGeom prst="rect">
            <a:avLst/>
          </a:prstGeom>
          <a:noFill/>
          <a:ln w="12700" cap="sq">
            <a:noFill/>
            <a:miter/>
          </a:ln>
        </p:spPr>
        <p:txBody>
          <a:bodyPr vert="horz" wrap="square" lIns="0" tIns="0" rIns="0" bIns="0" rtlCol="0" anchor="t"/>
          <a:lstStyle/>
          <a:p>
            <a:pPr algn="l"/>
            <a:r>
              <a:rPr kumimoji="1" lang="en-US" altLang="zh-CN" sz="1800">
                <a:ln w="12700">
                  <a:noFill/>
                </a:ln>
                <a:solidFill>
                  <a:srgbClr val="FF804B">
                    <a:alpha val="100000"/>
                  </a:srgbClr>
                </a:solidFill>
                <a:latin typeface="poppins-bold"/>
                <a:ea typeface="poppins-bold"/>
                <a:cs typeface="poppins-bold"/>
              </a:rPr>
              <a:t>9.</a:t>
            </a:r>
            <a:endParaRPr kumimoji="1"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 name="标题 1"/>
          <p:cNvCxnSpPr/>
          <p:nvPr/>
        </p:nvCxnSpPr>
        <p:spPr>
          <a:xfrm>
            <a:off x="0" y="4086394"/>
            <a:ext cx="12192000" cy="0"/>
          </a:xfrm>
          <a:prstGeom prst="line">
            <a:avLst/>
          </a:prstGeom>
          <a:noFill/>
          <a:ln w="3175" cap="rnd">
            <a:solidFill>
              <a:schemeClr val="bg1">
                <a:lumMod val="85000"/>
              </a:schemeClr>
            </a:solidFill>
            <a:round/>
          </a:ln>
        </p:spPr>
      </p:cxnSp>
      <p:sp>
        <p:nvSpPr>
          <p:cNvPr id="4" name="标题 1"/>
          <p:cNvSpPr txBox="1"/>
          <p:nvPr/>
        </p:nvSpPr>
        <p:spPr>
          <a:xfrm flipH="1">
            <a:off x="5652682" y="3774974"/>
            <a:ext cx="605759" cy="605759"/>
          </a:xfrm>
          <a:prstGeom prst="ellipse">
            <a:avLst/>
          </a:prstGeom>
          <a:solidFill>
            <a:schemeClr val="accent1"/>
          </a:solidFill>
          <a:ln w="19050" cap="rnd">
            <a:noFill/>
            <a:round/>
            <a:headEnd/>
            <a:tailEnd/>
          </a:ln>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5798772" y="3921065"/>
            <a:ext cx="313578" cy="313578"/>
          </a:xfrm>
          <a:custGeom>
            <a:avLst/>
            <a:gdLst>
              <a:gd name="connsiteX0" fmla="*/ 438553 w 720000"/>
              <a:gd name="connsiteY0" fmla="*/ 189601 h 720000"/>
              <a:gd name="connsiteX1" fmla="*/ 373556 w 720000"/>
              <a:gd name="connsiteY1" fmla="*/ 216451 h 720000"/>
              <a:gd name="connsiteX2" fmla="*/ 232180 w 720000"/>
              <a:gd name="connsiteY2" fmla="*/ 357827 h 720000"/>
              <a:gd name="connsiteX3" fmla="*/ 191861 w 720000"/>
              <a:gd name="connsiteY3" fmla="*/ 528226 h 720000"/>
              <a:gd name="connsiteX4" fmla="*/ 362260 w 720000"/>
              <a:gd name="connsiteY4" fmla="*/ 487907 h 720000"/>
              <a:gd name="connsiteX5" fmla="*/ 503636 w 720000"/>
              <a:gd name="connsiteY5" fmla="*/ 346444 h 720000"/>
              <a:gd name="connsiteX6" fmla="*/ 503636 w 720000"/>
              <a:gd name="connsiteY6" fmla="*/ 216365 h 720000"/>
              <a:gd name="connsiteX7" fmla="*/ 438553 w 720000"/>
              <a:gd name="connsiteY7" fmla="*/ 189601 h 720000"/>
              <a:gd name="connsiteX8" fmla="*/ 438553 w 720000"/>
              <a:gd name="connsiteY8" fmla="*/ 141636 h 720000"/>
              <a:gd name="connsiteX9" fmla="*/ 537524 w 720000"/>
              <a:gd name="connsiteY9" fmla="*/ 182476 h 720000"/>
              <a:gd name="connsiteX10" fmla="*/ 537524 w 720000"/>
              <a:gd name="connsiteY10" fmla="*/ 380420 h 720000"/>
              <a:gd name="connsiteX11" fmla="*/ 396149 w 720000"/>
              <a:gd name="connsiteY11" fmla="*/ 521796 h 720000"/>
              <a:gd name="connsiteX12" fmla="*/ 141637 w 720000"/>
              <a:gd name="connsiteY12" fmla="*/ 578364 h 720000"/>
              <a:gd name="connsiteX13" fmla="*/ 198205 w 720000"/>
              <a:gd name="connsiteY13" fmla="*/ 323852 h 720000"/>
              <a:gd name="connsiteX14" fmla="*/ 339581 w 720000"/>
              <a:gd name="connsiteY14" fmla="*/ 182476 h 720000"/>
              <a:gd name="connsiteX15" fmla="*/ 438553 w 720000"/>
              <a:gd name="connsiteY15" fmla="*/ 141636 h 720000"/>
              <a:gd name="connsiteX16" fmla="*/ 120000 w 720000"/>
              <a:gd name="connsiteY16" fmla="*/ 47965 h 720000"/>
              <a:gd name="connsiteX17" fmla="*/ 47965 w 720000"/>
              <a:gd name="connsiteY17" fmla="*/ 120000 h 720000"/>
              <a:gd name="connsiteX18" fmla="*/ 47965 w 720000"/>
              <a:gd name="connsiteY18" fmla="*/ 600000 h 720000"/>
              <a:gd name="connsiteX19" fmla="*/ 120000 w 720000"/>
              <a:gd name="connsiteY19" fmla="*/ 672035 h 720000"/>
              <a:gd name="connsiteX20" fmla="*/ 600000 w 720000"/>
              <a:gd name="connsiteY20" fmla="*/ 672035 h 720000"/>
              <a:gd name="connsiteX21" fmla="*/ 672035 w 720000"/>
              <a:gd name="connsiteY21" fmla="*/ 600000 h 720000"/>
              <a:gd name="connsiteX22" fmla="*/ 672035 w 720000"/>
              <a:gd name="connsiteY22" fmla="*/ 120000 h 720000"/>
              <a:gd name="connsiteX23" fmla="*/ 600000 w 720000"/>
              <a:gd name="connsiteY23" fmla="*/ 47965 h 720000"/>
              <a:gd name="connsiteX24" fmla="*/ 120000 w 720000"/>
              <a:gd name="connsiteY24" fmla="*/ 0 h 720000"/>
              <a:gd name="connsiteX25" fmla="*/ 600000 w 720000"/>
              <a:gd name="connsiteY25" fmla="*/ 0 h 720000"/>
              <a:gd name="connsiteX26" fmla="*/ 720000 w 720000"/>
              <a:gd name="connsiteY26" fmla="*/ 120000 h 720000"/>
              <a:gd name="connsiteX27" fmla="*/ 720000 w 720000"/>
              <a:gd name="connsiteY27" fmla="*/ 600000 h 720000"/>
              <a:gd name="connsiteX28" fmla="*/ 600000 w 720000"/>
              <a:gd name="connsiteY28" fmla="*/ 720000 h 720000"/>
              <a:gd name="connsiteX29" fmla="*/ 120000 w 720000"/>
              <a:gd name="connsiteY29" fmla="*/ 720000 h 720000"/>
              <a:gd name="connsiteX30" fmla="*/ 0 w 720000"/>
              <a:gd name="connsiteY30" fmla="*/ 600000 h 720000"/>
              <a:gd name="connsiteX31" fmla="*/ 0 w 720000"/>
              <a:gd name="connsiteY31" fmla="*/ 120000 h 720000"/>
              <a:gd name="connsiteX32" fmla="*/ 120000 w 720000"/>
              <a:gd name="connsiteY32" fmla="*/ 0 h 720000"/>
            </a:gdLst>
            <a:ahLst/>
            <a:cxnLst/>
            <a:rect l="l" t="t" r="r" b="b"/>
            <a:pathLst>
              <a:path w="720000" h="720000">
                <a:moveTo>
                  <a:pt x="438553" y="189601"/>
                </a:moveTo>
                <a:cubicBezTo>
                  <a:pt x="413875" y="189601"/>
                  <a:pt x="390761" y="199073"/>
                  <a:pt x="373556" y="216451"/>
                </a:cubicBezTo>
                <a:lnTo>
                  <a:pt x="232180" y="357827"/>
                </a:lnTo>
                <a:cubicBezTo>
                  <a:pt x="212456" y="377465"/>
                  <a:pt x="197336" y="453584"/>
                  <a:pt x="191861" y="528226"/>
                </a:cubicBezTo>
                <a:cubicBezTo>
                  <a:pt x="266503" y="522665"/>
                  <a:pt x="342622" y="507545"/>
                  <a:pt x="362260" y="487907"/>
                </a:cubicBezTo>
                <a:lnTo>
                  <a:pt x="503636" y="346444"/>
                </a:lnTo>
                <a:cubicBezTo>
                  <a:pt x="539523" y="310557"/>
                  <a:pt x="539523" y="252252"/>
                  <a:pt x="503636" y="216365"/>
                </a:cubicBezTo>
                <a:cubicBezTo>
                  <a:pt x="486344" y="199073"/>
                  <a:pt x="463230" y="189601"/>
                  <a:pt x="438553" y="189601"/>
                </a:cubicBezTo>
                <a:close/>
                <a:moveTo>
                  <a:pt x="438553" y="141636"/>
                </a:moveTo>
                <a:cubicBezTo>
                  <a:pt x="474440" y="141636"/>
                  <a:pt x="510327" y="155191"/>
                  <a:pt x="537524" y="182476"/>
                </a:cubicBezTo>
                <a:cubicBezTo>
                  <a:pt x="592007" y="236872"/>
                  <a:pt x="592007" y="325938"/>
                  <a:pt x="537524" y="380420"/>
                </a:cubicBezTo>
                <a:lnTo>
                  <a:pt x="396149" y="521796"/>
                </a:lnTo>
                <a:cubicBezTo>
                  <a:pt x="341753" y="576278"/>
                  <a:pt x="141637" y="578364"/>
                  <a:pt x="141637" y="578364"/>
                </a:cubicBezTo>
                <a:cubicBezTo>
                  <a:pt x="141637" y="578364"/>
                  <a:pt x="143723" y="378334"/>
                  <a:pt x="198205" y="323852"/>
                </a:cubicBezTo>
                <a:lnTo>
                  <a:pt x="339581" y="182476"/>
                </a:lnTo>
                <a:cubicBezTo>
                  <a:pt x="366778" y="155278"/>
                  <a:pt x="402666" y="141636"/>
                  <a:pt x="438553" y="141636"/>
                </a:cubicBezTo>
                <a:close/>
                <a:moveTo>
                  <a:pt x="120000" y="47965"/>
                </a:moveTo>
                <a:cubicBezTo>
                  <a:pt x="80290" y="47965"/>
                  <a:pt x="47965" y="80290"/>
                  <a:pt x="47965" y="120000"/>
                </a:cubicBezTo>
                <a:lnTo>
                  <a:pt x="47965" y="600000"/>
                </a:lnTo>
                <a:cubicBezTo>
                  <a:pt x="47965" y="639711"/>
                  <a:pt x="80290" y="672035"/>
                  <a:pt x="120000" y="672035"/>
                </a:cubicBezTo>
                <a:lnTo>
                  <a:pt x="600000" y="672035"/>
                </a:lnTo>
                <a:cubicBezTo>
                  <a:pt x="639711" y="672035"/>
                  <a:pt x="672035" y="639711"/>
                  <a:pt x="672035" y="600000"/>
                </a:cubicBezTo>
                <a:lnTo>
                  <a:pt x="672035" y="120000"/>
                </a:lnTo>
                <a:cubicBezTo>
                  <a:pt x="672035" y="80290"/>
                  <a:pt x="639711" y="47965"/>
                  <a:pt x="600000" y="47965"/>
                </a:cubicBezTo>
                <a:close/>
                <a:moveTo>
                  <a:pt x="120000" y="0"/>
                </a:moveTo>
                <a:lnTo>
                  <a:pt x="600000" y="0"/>
                </a:lnTo>
                <a:cubicBezTo>
                  <a:pt x="666040" y="0"/>
                  <a:pt x="720000" y="54048"/>
                  <a:pt x="720000" y="120000"/>
                </a:cubicBezTo>
                <a:lnTo>
                  <a:pt x="720000" y="600000"/>
                </a:lnTo>
                <a:cubicBezTo>
                  <a:pt x="720000" y="666039"/>
                  <a:pt x="666040" y="720000"/>
                  <a:pt x="600000" y="720000"/>
                </a:cubicBezTo>
                <a:lnTo>
                  <a:pt x="120000" y="720000"/>
                </a:lnTo>
                <a:cubicBezTo>
                  <a:pt x="53961" y="720000"/>
                  <a:pt x="0" y="666039"/>
                  <a:pt x="0" y="600000"/>
                </a:cubicBezTo>
                <a:lnTo>
                  <a:pt x="0" y="120000"/>
                </a:lnTo>
                <a:cubicBezTo>
                  <a:pt x="0" y="53961"/>
                  <a:pt x="53961" y="0"/>
                  <a:pt x="120000" y="0"/>
                </a:cubicBezTo>
                <a:close/>
              </a:path>
            </a:pathLst>
          </a:custGeom>
          <a:solidFill>
            <a:schemeClr val="bg1"/>
          </a:solidFill>
          <a:ln w="9525" cap="flat">
            <a:noFill/>
            <a:miter/>
          </a:ln>
        </p:spPr>
        <p:txBody>
          <a:bodyPr vert="horz" wrap="square" lIns="91440" tIns="45720" rIns="91440" bIns="45720" rtlCol="0" anchor="ctr"/>
          <a:lstStyle/>
          <a:p>
            <a:pPr algn="l"/>
            <a:endParaRPr kumimoji="1" lang="zh-CN" altLang="en-US"/>
          </a:p>
        </p:txBody>
      </p:sp>
      <p:sp>
        <p:nvSpPr>
          <p:cNvPr id="6" name="标题 1"/>
          <p:cNvSpPr txBox="1"/>
          <p:nvPr/>
        </p:nvSpPr>
        <p:spPr>
          <a:xfrm>
            <a:off x="845370" y="4206161"/>
            <a:ext cx="10405726" cy="558804"/>
          </a:xfrm>
          <a:prstGeom prst="rect">
            <a:avLst/>
          </a:prstGeom>
          <a:noFill/>
          <a:ln cap="sq">
            <a:noFill/>
          </a:ln>
          <a:effectLst/>
        </p:spPr>
        <p:txBody>
          <a:bodyPr vert="horz" wrap="square" lIns="0" tIns="0" rIns="0" bIns="0" rtlCol="0" anchor="ctr"/>
          <a:lstStyle/>
          <a:p>
            <a:pPr algn="ctr"/>
            <a:r>
              <a:rPr kumimoji="1" lang="en-US" altLang="zh-CN" sz="1600">
                <a:ln w="12700">
                  <a:noFill/>
                </a:ln>
                <a:solidFill>
                  <a:srgbClr val="000000">
                    <a:alpha val="100000"/>
                  </a:srgbClr>
                </a:solidFill>
                <a:latin typeface="poppins-bold"/>
                <a:ea typeface="poppins-bold"/>
                <a:cs typeface="poppins-bold"/>
              </a:rPr>
              <a:t>Sejarah Singkat Konsep Budaya dalam Matematika</a:t>
            </a:r>
            <a:endParaRPr kumimoji="1" lang="zh-CN" altLang="en-US"/>
          </a:p>
        </p:txBody>
      </p:sp>
      <p:sp>
        <p:nvSpPr>
          <p:cNvPr id="7" name="标题 1"/>
          <p:cNvSpPr txBox="1"/>
          <p:nvPr/>
        </p:nvSpPr>
        <p:spPr>
          <a:xfrm>
            <a:off x="845370" y="4812589"/>
            <a:ext cx="10163518" cy="1083386"/>
          </a:xfrm>
          <a:prstGeom prst="rect">
            <a:avLst/>
          </a:prstGeom>
          <a:noFill/>
          <a:ln>
            <a:noFill/>
          </a:ln>
        </p:spPr>
        <p:txBody>
          <a:bodyPr vert="horz" wrap="square" lIns="0" tIns="0" rIns="0" bIns="0" rtlCol="0" anchor="t"/>
          <a:lstStyle/>
          <a:p>
            <a:pPr algn="ctr"/>
            <a:r>
              <a:rPr kumimoji="1" lang="en-US" altLang="zh-CN" sz="1400">
                <a:ln w="12700">
                  <a:noFill/>
                </a:ln>
                <a:solidFill>
                  <a:srgbClr val="000000">
                    <a:alpha val="100000"/>
                  </a:srgbClr>
                </a:solidFill>
                <a:latin typeface="Poppins"/>
                <a:ea typeface="Poppins"/>
                <a:cs typeface="Poppins"/>
              </a:rPr>
              <a:t>Menjelaskan latar belakang dan perkembangan konsep budaya dalam matematika.
Membahas tokoh- tokoh dan kontribusi mereka dalam pengembangan konsep budaya dalam matematika.
Menggambarkan pengaruh konsep budaya dalam matematika terhadap ilmu pengetahuan dan masyarakat.</a:t>
            </a:r>
            <a:endParaRPr kumimoji="1" lang="zh-CN" altLang="en-US" sz="3600"/>
          </a:p>
        </p:txBody>
      </p:sp>
      <p:sp>
        <p:nvSpPr>
          <p:cNvPr id="8" name="标题 1"/>
          <p:cNvSpPr txBox="1"/>
          <p:nvPr/>
        </p:nvSpPr>
        <p:spPr>
          <a:xfrm flipH="1">
            <a:off x="6629486" y="1228181"/>
            <a:ext cx="605759" cy="605759"/>
          </a:xfrm>
          <a:prstGeom prst="ellipse">
            <a:avLst/>
          </a:prstGeom>
          <a:solidFill>
            <a:schemeClr val="bg1">
              <a:lumMod val="75000"/>
            </a:schemeClr>
          </a:solidFill>
          <a:ln w="19050" cap="rnd">
            <a:noFill/>
            <a:round/>
            <a:headEnd/>
            <a:tailEnd/>
          </a:ln>
          <a:effectLst/>
        </p:spPr>
        <p:txBody>
          <a:bodyPr vert="horz" wrap="square" lIns="91440" tIns="45720" rIns="91440" bIns="45720" rtlCol="0" anchor="ctr"/>
          <a:lstStyle/>
          <a:p>
            <a:pPr algn="ctr"/>
            <a:endParaRPr kumimoji="1" lang="zh-CN" altLang="en-US"/>
          </a:p>
        </p:txBody>
      </p:sp>
      <p:sp>
        <p:nvSpPr>
          <p:cNvPr id="9" name="标题 1"/>
          <p:cNvSpPr txBox="1"/>
          <p:nvPr/>
        </p:nvSpPr>
        <p:spPr>
          <a:xfrm>
            <a:off x="6775576" y="1393794"/>
            <a:ext cx="313578" cy="274533"/>
          </a:xfrm>
          <a:custGeom>
            <a:avLst/>
            <a:gdLst>
              <a:gd name="connsiteX0" fmla="*/ 411292 w 822400"/>
              <a:gd name="connsiteY0" fmla="*/ 234366 h 720000"/>
              <a:gd name="connsiteX1" fmla="*/ 285658 w 822400"/>
              <a:gd name="connsiteY1" fmla="*/ 360000 h 720000"/>
              <a:gd name="connsiteX2" fmla="*/ 411292 w 822400"/>
              <a:gd name="connsiteY2" fmla="*/ 485635 h 720000"/>
              <a:gd name="connsiteX3" fmla="*/ 536927 w 822400"/>
              <a:gd name="connsiteY3" fmla="*/ 360000 h 720000"/>
              <a:gd name="connsiteX4" fmla="*/ 411292 w 822400"/>
              <a:gd name="connsiteY4" fmla="*/ 234366 h 720000"/>
              <a:gd name="connsiteX5" fmla="*/ 411292 w 822400"/>
              <a:gd name="connsiteY5" fmla="*/ 178938 h 720000"/>
              <a:gd name="connsiteX6" fmla="*/ 592354 w 822400"/>
              <a:gd name="connsiteY6" fmla="*/ 360000 h 720000"/>
              <a:gd name="connsiteX7" fmla="*/ 411292 w 822400"/>
              <a:gd name="connsiteY7" fmla="*/ 541063 h 720000"/>
              <a:gd name="connsiteX8" fmla="*/ 230230 w 822400"/>
              <a:gd name="connsiteY8" fmla="*/ 360000 h 720000"/>
              <a:gd name="connsiteX9" fmla="*/ 411292 w 822400"/>
              <a:gd name="connsiteY9" fmla="*/ 178938 h 720000"/>
              <a:gd name="connsiteX10" fmla="*/ 235403 w 822400"/>
              <a:gd name="connsiteY10" fmla="*/ 55427 h 720000"/>
              <a:gd name="connsiteX11" fmla="*/ 59514 w 822400"/>
              <a:gd name="connsiteY11" fmla="*/ 360000 h 720000"/>
              <a:gd name="connsiteX12" fmla="*/ 235403 w 822400"/>
              <a:gd name="connsiteY12" fmla="*/ 664573 h 720000"/>
              <a:gd name="connsiteX13" fmla="*/ 587089 w 822400"/>
              <a:gd name="connsiteY13" fmla="*/ 664573 h 720000"/>
              <a:gd name="connsiteX14" fmla="*/ 762978 w 822400"/>
              <a:gd name="connsiteY14" fmla="*/ 360000 h 720000"/>
              <a:gd name="connsiteX15" fmla="*/ 587089 w 822400"/>
              <a:gd name="connsiteY15" fmla="*/ 55427 h 720000"/>
              <a:gd name="connsiteX16" fmla="*/ 219883 w 822400"/>
              <a:gd name="connsiteY16" fmla="*/ 0 h 720000"/>
              <a:gd name="connsiteX17" fmla="*/ 602516 w 822400"/>
              <a:gd name="connsiteY17" fmla="*/ 0 h 720000"/>
              <a:gd name="connsiteX18" fmla="*/ 627274 w 822400"/>
              <a:gd name="connsiteY18" fmla="*/ 14319 h 720000"/>
              <a:gd name="connsiteX19" fmla="*/ 818590 w 822400"/>
              <a:gd name="connsiteY19" fmla="*/ 345682 h 720000"/>
              <a:gd name="connsiteX20" fmla="*/ 818590 w 822400"/>
              <a:gd name="connsiteY20" fmla="*/ 374319 h 720000"/>
              <a:gd name="connsiteX21" fmla="*/ 627366 w 822400"/>
              <a:gd name="connsiteY21" fmla="*/ 705682 h 720000"/>
              <a:gd name="connsiteX22" fmla="*/ 602608 w 822400"/>
              <a:gd name="connsiteY22" fmla="*/ 720000 h 720000"/>
              <a:gd name="connsiteX23" fmla="*/ 219976 w 822400"/>
              <a:gd name="connsiteY23" fmla="*/ 720000 h 720000"/>
              <a:gd name="connsiteX24" fmla="*/ 195218 w 822400"/>
              <a:gd name="connsiteY24" fmla="*/ 705682 h 720000"/>
              <a:gd name="connsiteX25" fmla="*/ 3810 w 822400"/>
              <a:gd name="connsiteY25" fmla="*/ 374319 h 720000"/>
              <a:gd name="connsiteX26" fmla="*/ 3810 w 822400"/>
              <a:gd name="connsiteY26" fmla="*/ 345682 h 720000"/>
              <a:gd name="connsiteX27" fmla="*/ 195126 w 822400"/>
              <a:gd name="connsiteY27" fmla="*/ 14319 h 720000"/>
              <a:gd name="connsiteX28" fmla="*/ 219883 w 822400"/>
              <a:gd name="connsiteY28" fmla="*/ 0 h 720000"/>
            </a:gdLst>
            <a:ahLst/>
            <a:cxnLst/>
            <a:rect l="l" t="t" r="r" b="b"/>
            <a:pathLst>
              <a:path w="822400" h="720000">
                <a:moveTo>
                  <a:pt x="411292" y="234366"/>
                </a:moveTo>
                <a:cubicBezTo>
                  <a:pt x="342008" y="234366"/>
                  <a:pt x="285658" y="290716"/>
                  <a:pt x="285658" y="360000"/>
                </a:cubicBezTo>
                <a:cubicBezTo>
                  <a:pt x="285658" y="429284"/>
                  <a:pt x="342008" y="485635"/>
                  <a:pt x="411292" y="485635"/>
                </a:cubicBezTo>
                <a:cubicBezTo>
                  <a:pt x="480576" y="485635"/>
                  <a:pt x="536927" y="429284"/>
                  <a:pt x="536927" y="360000"/>
                </a:cubicBezTo>
                <a:cubicBezTo>
                  <a:pt x="536927" y="290716"/>
                  <a:pt x="480576" y="234366"/>
                  <a:pt x="411292" y="234366"/>
                </a:cubicBezTo>
                <a:close/>
                <a:moveTo>
                  <a:pt x="411292" y="178938"/>
                </a:moveTo>
                <a:cubicBezTo>
                  <a:pt x="511153" y="178938"/>
                  <a:pt x="592354" y="260139"/>
                  <a:pt x="592354" y="360000"/>
                </a:cubicBezTo>
                <a:cubicBezTo>
                  <a:pt x="592354" y="459861"/>
                  <a:pt x="511153" y="541063"/>
                  <a:pt x="411292" y="541063"/>
                </a:cubicBezTo>
                <a:cubicBezTo>
                  <a:pt x="311431" y="541063"/>
                  <a:pt x="230230" y="459861"/>
                  <a:pt x="230230" y="360000"/>
                </a:cubicBezTo>
                <a:cubicBezTo>
                  <a:pt x="230230" y="260139"/>
                  <a:pt x="311431" y="178938"/>
                  <a:pt x="411292" y="178938"/>
                </a:cubicBezTo>
                <a:close/>
                <a:moveTo>
                  <a:pt x="235403" y="55427"/>
                </a:moveTo>
                <a:lnTo>
                  <a:pt x="59514" y="360000"/>
                </a:lnTo>
                <a:lnTo>
                  <a:pt x="235403" y="664573"/>
                </a:lnTo>
                <a:lnTo>
                  <a:pt x="587089" y="664573"/>
                </a:lnTo>
                <a:lnTo>
                  <a:pt x="762978" y="360000"/>
                </a:lnTo>
                <a:lnTo>
                  <a:pt x="587089" y="55427"/>
                </a:lnTo>
                <a:close/>
                <a:moveTo>
                  <a:pt x="219883" y="0"/>
                </a:moveTo>
                <a:lnTo>
                  <a:pt x="602516" y="0"/>
                </a:lnTo>
                <a:cubicBezTo>
                  <a:pt x="612678" y="0"/>
                  <a:pt x="622193" y="5450"/>
                  <a:pt x="627274" y="14319"/>
                </a:cubicBezTo>
                <a:lnTo>
                  <a:pt x="818590" y="345682"/>
                </a:lnTo>
                <a:cubicBezTo>
                  <a:pt x="823671" y="354550"/>
                  <a:pt x="823671" y="365451"/>
                  <a:pt x="818590" y="374319"/>
                </a:cubicBezTo>
                <a:lnTo>
                  <a:pt x="627366" y="705682"/>
                </a:lnTo>
                <a:cubicBezTo>
                  <a:pt x="622285" y="714550"/>
                  <a:pt x="612770" y="720000"/>
                  <a:pt x="602608" y="720000"/>
                </a:cubicBezTo>
                <a:lnTo>
                  <a:pt x="219976" y="720000"/>
                </a:lnTo>
                <a:cubicBezTo>
                  <a:pt x="209814" y="720000"/>
                  <a:pt x="200299" y="714550"/>
                  <a:pt x="195218" y="705682"/>
                </a:cubicBezTo>
                <a:lnTo>
                  <a:pt x="3810" y="374319"/>
                </a:lnTo>
                <a:cubicBezTo>
                  <a:pt x="-1271" y="365543"/>
                  <a:pt x="-1271" y="354550"/>
                  <a:pt x="3810" y="345682"/>
                </a:cubicBezTo>
                <a:lnTo>
                  <a:pt x="195126" y="14319"/>
                </a:lnTo>
                <a:cubicBezTo>
                  <a:pt x="200207" y="5450"/>
                  <a:pt x="209721" y="0"/>
                  <a:pt x="219883" y="0"/>
                </a:cubicBezTo>
                <a:close/>
              </a:path>
            </a:pathLst>
          </a:custGeom>
          <a:solidFill>
            <a:schemeClr val="bg1"/>
          </a:solidFill>
          <a:ln w="9525" cap="flat">
            <a:noFill/>
            <a:miter/>
          </a:ln>
        </p:spPr>
        <p:txBody>
          <a:bodyPr vert="horz" wrap="square" lIns="91440" tIns="45720" rIns="91440" bIns="45720" rtlCol="0" anchor="ctr"/>
          <a:lstStyle/>
          <a:p>
            <a:pPr algn="l"/>
            <a:endParaRPr kumimoji="1" lang="zh-CN" altLang="en-US"/>
          </a:p>
        </p:txBody>
      </p:sp>
      <p:sp>
        <p:nvSpPr>
          <p:cNvPr id="10" name="标题 1"/>
          <p:cNvSpPr txBox="1"/>
          <p:nvPr/>
        </p:nvSpPr>
        <p:spPr>
          <a:xfrm>
            <a:off x="3230218" y="1857752"/>
            <a:ext cx="7778670" cy="558804"/>
          </a:xfrm>
          <a:prstGeom prst="rect">
            <a:avLst/>
          </a:prstGeom>
          <a:noFill/>
          <a:ln cap="sq">
            <a:noFill/>
          </a:ln>
          <a:effectLst/>
        </p:spPr>
        <p:txBody>
          <a:bodyPr vert="horz" wrap="square" lIns="0" tIns="0" rIns="0" bIns="0" rtlCol="0" anchor="ctr"/>
          <a:lstStyle/>
          <a:p>
            <a:pPr algn="ctr"/>
            <a:r>
              <a:rPr kumimoji="1" lang="en-US" altLang="zh-CN" sz="1600">
                <a:ln w="12700">
                  <a:noFill/>
                </a:ln>
                <a:solidFill>
                  <a:srgbClr val="000000">
                    <a:alpha val="100000"/>
                  </a:srgbClr>
                </a:solidFill>
                <a:latin typeface="poppins-bold"/>
                <a:ea typeface="poppins-bold"/>
                <a:cs typeface="poppins-bold"/>
              </a:rPr>
              <a:t>Pentingnya Memahami Konsep Budaya dalam Matematika</a:t>
            </a:r>
            <a:endParaRPr kumimoji="1" lang="zh-CN" altLang="en-US"/>
          </a:p>
        </p:txBody>
      </p:sp>
      <p:sp>
        <p:nvSpPr>
          <p:cNvPr id="11" name="标题 1"/>
          <p:cNvSpPr txBox="1"/>
          <p:nvPr/>
        </p:nvSpPr>
        <p:spPr>
          <a:xfrm>
            <a:off x="3230218" y="2464179"/>
            <a:ext cx="7778670" cy="1228847"/>
          </a:xfrm>
          <a:prstGeom prst="rect">
            <a:avLst/>
          </a:prstGeom>
          <a:noFill/>
          <a:ln>
            <a:noFill/>
          </a:ln>
        </p:spPr>
        <p:txBody>
          <a:bodyPr vert="horz" wrap="square" lIns="0" tIns="0" rIns="0" bIns="0" rtlCol="0" anchor="t"/>
          <a:lstStyle/>
          <a:p>
            <a:pPr algn="ctr"/>
            <a:r>
              <a:rPr kumimoji="1" lang="en-US" altLang="zh-CN" sz="1400">
                <a:ln w="12700">
                  <a:noFill/>
                </a:ln>
                <a:solidFill>
                  <a:srgbClr val="000000">
                    <a:alpha val="100000"/>
                  </a:srgbClr>
                </a:solidFill>
                <a:latin typeface="Poppins"/>
                <a:ea typeface="Poppins"/>
                <a:cs typeface="Poppins"/>
              </a:rPr>
              <a:t>Menguraikan keuntungan memahami konsep budaya dalam matematika.
Menjelaskan bagaimana memahami konsep budaya dalam matematika dapat meningkatkan keterampilan berpikir kritis.
Menyoroti pentingnya menjaga dan melestarikan konsep budaya dalam matematika sebagai warisan budaya.</a:t>
            </a:r>
            <a:endParaRPr kumimoji="1" lang="zh-CN" altLang="en-US" sz="3600"/>
          </a:p>
        </p:txBody>
      </p:sp>
      <p:sp>
        <p:nvSpPr>
          <p:cNvPr id="12" name="标题 1"/>
          <p:cNvSpPr txBox="1"/>
          <p:nvPr/>
        </p:nvSpPr>
        <p:spPr>
          <a:xfrm>
            <a:off x="0" y="323850"/>
            <a:ext cx="10858500" cy="704850"/>
          </a:xfrm>
          <a:prstGeom prst="rect">
            <a:avLst/>
          </a:prstGeom>
          <a:gradFill>
            <a:gsLst>
              <a:gs pos="0">
                <a:schemeClr val="bg1">
                  <a:lumMod val="95000"/>
                </a:schemeClr>
              </a:gs>
              <a:gs pos="80000">
                <a:schemeClr val="bg1"/>
              </a:gs>
            </a:gsLst>
            <a:lin ang="0" scaled="0"/>
          </a:gradFill>
          <a:ln w="12700" cap="sq">
            <a:noFill/>
            <a:miter/>
          </a:ln>
        </p:spPr>
        <p:txBody>
          <a:bodyPr vert="horz" wrap="square" lIns="91440" tIns="45720" rIns="91440" bIns="45720" rtlCol="0" anchor="ctr"/>
          <a:lstStyle/>
          <a:p>
            <a:pPr algn="ctr"/>
            <a:endParaRPr kumimoji="1" lang="zh-CN" altLang="en-US"/>
          </a:p>
        </p:txBody>
      </p:sp>
      <p:sp>
        <p:nvSpPr>
          <p:cNvPr id="13" name="标题 1"/>
          <p:cNvSpPr txBox="1"/>
          <p:nvPr/>
        </p:nvSpPr>
        <p:spPr>
          <a:xfrm>
            <a:off x="-488950" y="314325"/>
            <a:ext cx="971550" cy="723900"/>
          </a:xfrm>
          <a:prstGeom prst="flowChartCollate">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4" name="标题 1"/>
          <p:cNvSpPr txBox="1"/>
          <p:nvPr/>
        </p:nvSpPr>
        <p:spPr>
          <a:xfrm>
            <a:off x="660400" y="484970"/>
            <a:ext cx="10858500"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Definisi dan Lingkup Konsep Budaya dalam Matematika</a:t>
            </a:r>
            <a:endParaRPr kumimoji="1"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txBox="1"/>
          <p:nvPr/>
        </p:nvSpPr>
        <p:spPr>
          <a:xfrm>
            <a:off x="126729" y="1292548"/>
            <a:ext cx="4680798" cy="4680798"/>
          </a:xfrm>
          <a:prstGeom prst="ellipse">
            <a:avLst/>
          </a:prstGeom>
          <a:noFill/>
          <a:ln w="31750" cap="sq">
            <a:gradFill>
              <a:gsLst>
                <a:gs pos="34000">
                  <a:schemeClr val="accent1">
                    <a:alpha val="0"/>
                  </a:schemeClr>
                </a:gs>
                <a:gs pos="100000">
                  <a:schemeClr val="accent1"/>
                </a:gs>
              </a:gsLst>
              <a:lin ang="0" scaled="0"/>
            </a:gradFill>
            <a:miter/>
          </a:ln>
          <a:effectLst/>
        </p:spPr>
        <p:txBody>
          <a:bodyPr vert="horz" wrap="square" lIns="91440" tIns="45720" rIns="91440" bIns="45720" rtlCol="0" anchor="ctr"/>
          <a:lstStyle/>
          <a:p>
            <a:pPr algn="ctr"/>
            <a:endParaRPr kumimoji="1" lang="zh-CN" altLang="en-US"/>
          </a:p>
        </p:txBody>
      </p:sp>
      <p:sp>
        <p:nvSpPr>
          <p:cNvPr id="3" name="标题 1"/>
          <p:cNvSpPr txBox="1"/>
          <p:nvPr/>
        </p:nvSpPr>
        <p:spPr>
          <a:xfrm>
            <a:off x="722475" y="1888294"/>
            <a:ext cx="3489306" cy="3489306"/>
          </a:xfrm>
          <a:prstGeom prst="ellipse">
            <a:avLst/>
          </a:prstGeom>
          <a:noFill/>
          <a:ln w="31750" cap="sq">
            <a:gradFill>
              <a:gsLst>
                <a:gs pos="0">
                  <a:schemeClr val="accent1">
                    <a:lumMod val="60000"/>
                    <a:lumOff val="40000"/>
                    <a:alpha val="0"/>
                  </a:schemeClr>
                </a:gs>
                <a:gs pos="100000">
                  <a:schemeClr val="accent1">
                    <a:lumMod val="60000"/>
                    <a:lumOff val="40000"/>
                  </a:schemeClr>
                </a:gs>
              </a:gsLst>
              <a:lin ang="0" scaled="0"/>
            </a:gradFill>
            <a:miter/>
          </a:ln>
          <a:effectLst/>
        </p:spPr>
        <p:txBody>
          <a:bodyPr vert="horz" wrap="square" lIns="91440" tIns="45720" rIns="91440" bIns="45720" rtlCol="0" anchor="ctr"/>
          <a:lstStyle/>
          <a:p>
            <a:pPr algn="ctr"/>
            <a:endParaRPr kumimoji="1" lang="zh-CN" altLang="en-US"/>
          </a:p>
        </p:txBody>
      </p:sp>
      <p:sp>
        <p:nvSpPr>
          <p:cNvPr id="4" name="标题 1"/>
          <p:cNvSpPr txBox="1"/>
          <p:nvPr/>
        </p:nvSpPr>
        <p:spPr>
          <a:xfrm>
            <a:off x="1276656" y="2442475"/>
            <a:ext cx="2380944" cy="2380944"/>
          </a:xfrm>
          <a:prstGeom prst="ellipse">
            <a:avLst/>
          </a:prstGeom>
          <a:solidFill>
            <a:schemeClr val="accent1"/>
          </a:solidFill>
          <a:ln w="31750" cap="sq">
            <a:noFill/>
            <a:miter/>
          </a:ln>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3872092" y="1712820"/>
            <a:ext cx="875382" cy="875382"/>
          </a:xfrm>
          <a:prstGeom prst="ellipse">
            <a:avLst/>
          </a:prstGeom>
          <a:solidFill>
            <a:schemeClr val="accent1"/>
          </a:solidFill>
          <a:ln w="31750" cap="sq">
            <a:noFill/>
            <a:miter/>
          </a:ln>
          <a:effectLst/>
        </p:spPr>
        <p:txBody>
          <a:bodyPr vert="horz" wrap="square" lIns="91440" tIns="45720" rIns="91440" bIns="45720" rtlCol="0" anchor="ctr"/>
          <a:lstStyle/>
          <a:p>
            <a:pPr algn="ctr"/>
            <a:r>
              <a:rPr kumimoji="1" lang="en-US" altLang="zh-CN" sz="2200">
                <a:ln w="12700">
                  <a:noFill/>
                </a:ln>
                <a:solidFill>
                  <a:srgbClr val="FFFFFF">
                    <a:alpha val="100000"/>
                  </a:srgbClr>
                </a:solidFill>
                <a:latin typeface="poppins-bold"/>
                <a:ea typeface="poppins-bold"/>
                <a:cs typeface="poppins-bold"/>
              </a:rPr>
              <a:t>01</a:t>
            </a:r>
            <a:endParaRPr kumimoji="1" lang="zh-CN" altLang="en-US"/>
          </a:p>
        </p:txBody>
      </p:sp>
      <p:sp>
        <p:nvSpPr>
          <p:cNvPr id="6" name="标题 1"/>
          <p:cNvSpPr txBox="1"/>
          <p:nvPr/>
        </p:nvSpPr>
        <p:spPr>
          <a:xfrm>
            <a:off x="3872092" y="4677693"/>
            <a:ext cx="875382" cy="875382"/>
          </a:xfrm>
          <a:prstGeom prst="ellipse">
            <a:avLst/>
          </a:prstGeom>
          <a:solidFill>
            <a:schemeClr val="accent1"/>
          </a:solidFill>
          <a:ln w="31750" cap="sq">
            <a:noFill/>
            <a:miter/>
          </a:ln>
          <a:effectLst/>
        </p:spPr>
        <p:txBody>
          <a:bodyPr vert="horz" wrap="square" lIns="91440" tIns="45720" rIns="91440" bIns="45720" rtlCol="0" anchor="ctr"/>
          <a:lstStyle/>
          <a:p>
            <a:pPr algn="ctr"/>
            <a:r>
              <a:rPr kumimoji="1" lang="en-US" altLang="zh-CN" sz="2200">
                <a:ln w="12700">
                  <a:noFill/>
                </a:ln>
                <a:solidFill>
                  <a:srgbClr val="FFFFFF">
                    <a:alpha val="100000"/>
                  </a:srgbClr>
                </a:solidFill>
                <a:latin typeface="poppins-bold"/>
                <a:ea typeface="poppins-bold"/>
                <a:cs typeface="poppins-bold"/>
              </a:rPr>
              <a:t>03</a:t>
            </a:r>
            <a:endParaRPr kumimoji="1" lang="zh-CN" altLang="en-US"/>
          </a:p>
        </p:txBody>
      </p:sp>
      <p:sp>
        <p:nvSpPr>
          <p:cNvPr id="7" name="标题 1"/>
          <p:cNvSpPr txBox="1"/>
          <p:nvPr/>
        </p:nvSpPr>
        <p:spPr>
          <a:xfrm>
            <a:off x="4352517" y="3195256"/>
            <a:ext cx="875382" cy="875382"/>
          </a:xfrm>
          <a:prstGeom prst="ellipse">
            <a:avLst/>
          </a:prstGeom>
          <a:solidFill>
            <a:schemeClr val="accent1"/>
          </a:solidFill>
          <a:ln w="31750" cap="sq">
            <a:noFill/>
            <a:miter/>
          </a:ln>
          <a:effectLst/>
        </p:spPr>
        <p:txBody>
          <a:bodyPr vert="horz" wrap="square" lIns="91440" tIns="45720" rIns="91440" bIns="45720" rtlCol="0" anchor="ctr"/>
          <a:lstStyle/>
          <a:p>
            <a:pPr algn="ctr"/>
            <a:r>
              <a:rPr kumimoji="1" lang="en-US" altLang="zh-CN" sz="2200">
                <a:ln w="12700">
                  <a:noFill/>
                </a:ln>
                <a:solidFill>
                  <a:srgbClr val="FFFFFF">
                    <a:alpha val="100000"/>
                  </a:srgbClr>
                </a:solidFill>
                <a:latin typeface="poppins-bold"/>
                <a:ea typeface="poppins-bold"/>
                <a:cs typeface="poppins-bold"/>
              </a:rPr>
              <a:t>02</a:t>
            </a:r>
            <a:endParaRPr kumimoji="1" lang="zh-CN" altLang="en-US"/>
          </a:p>
        </p:txBody>
      </p:sp>
      <p:sp>
        <p:nvSpPr>
          <p:cNvPr id="8" name="标题 1"/>
          <p:cNvSpPr txBox="1"/>
          <p:nvPr/>
        </p:nvSpPr>
        <p:spPr>
          <a:xfrm>
            <a:off x="5140863" y="1712823"/>
            <a:ext cx="5990052" cy="307777"/>
          </a:xfrm>
          <a:prstGeom prst="rect">
            <a:avLst/>
          </a:prstGeom>
          <a:noFill/>
          <a:ln>
            <a:noFill/>
          </a:ln>
        </p:spPr>
        <p:txBody>
          <a:bodyPr vert="horz" wrap="square" lIns="0" tIns="0" rIns="0" bIns="0" rtlCol="0" anchor="b"/>
          <a:lstStyle/>
          <a:p>
            <a:pPr algn="l"/>
            <a:r>
              <a:rPr kumimoji="1" lang="en-US" altLang="zh-CN" sz="1600">
                <a:ln w="12700">
                  <a:noFill/>
                </a:ln>
                <a:solidFill>
                  <a:srgbClr val="262626">
                    <a:alpha val="100000"/>
                  </a:srgbClr>
                </a:solidFill>
                <a:latin typeface="poppins-bold"/>
                <a:ea typeface="poppins-bold"/>
                <a:cs typeface="poppins-bold"/>
              </a:rPr>
              <a:t>Memotivasi Minat Belajar Matematika</a:t>
            </a:r>
            <a:endParaRPr kumimoji="1" lang="zh-CN" altLang="en-US"/>
          </a:p>
        </p:txBody>
      </p:sp>
      <p:sp>
        <p:nvSpPr>
          <p:cNvPr id="9" name="标题 1"/>
          <p:cNvSpPr txBox="1"/>
          <p:nvPr/>
        </p:nvSpPr>
        <p:spPr>
          <a:xfrm>
            <a:off x="5140861" y="2058699"/>
            <a:ext cx="5990052" cy="975173"/>
          </a:xfrm>
          <a:prstGeom prst="rect">
            <a:avLst/>
          </a:prstGeom>
          <a:noFill/>
          <a:ln>
            <a:noFill/>
          </a:ln>
        </p:spPr>
        <p:txBody>
          <a:bodyPr vert="horz" wrap="square" lIns="0" tIns="0" rIns="0" bIns="0" rtlCol="0" anchor="t"/>
          <a:lstStyle/>
          <a:p>
            <a:pPr algn="l"/>
            <a:r>
              <a:rPr kumimoji="1" lang="en-US" altLang="zh-CN" sz="897">
                <a:ln w="12700">
                  <a:noFill/>
                </a:ln>
                <a:solidFill>
                  <a:srgbClr val="262626">
                    <a:alpha val="100000"/>
                  </a:srgbClr>
                </a:solidFill>
                <a:latin typeface="Poppins"/>
                <a:ea typeface="Poppins"/>
                <a:cs typeface="Poppins"/>
              </a:rPr>
              <a:t>Memperkenalkan konsep budaya dalam pembelajaran matematika dapat meningkatkan minat belajar siswa.
Menyediakan konteks yang relevan dan menarik bagi siswa karena melibatkan unsur budaya dalam pembelajaran matematika.
Mendorong siswa untuk lebih terlibat dalam pembelajaran matematika dengan melihat bagaimana konsep budaya dapat diterapkan dalam konteks matematika.</a:t>
            </a:r>
            <a:endParaRPr kumimoji="1" lang="zh-CN" altLang="en-US"/>
          </a:p>
        </p:txBody>
      </p:sp>
      <p:sp>
        <p:nvSpPr>
          <p:cNvPr id="10" name="标题 1"/>
          <p:cNvSpPr txBox="1"/>
          <p:nvPr/>
        </p:nvSpPr>
        <p:spPr>
          <a:xfrm>
            <a:off x="5555676" y="3195259"/>
            <a:ext cx="5990052" cy="307777"/>
          </a:xfrm>
          <a:prstGeom prst="rect">
            <a:avLst/>
          </a:prstGeom>
          <a:noFill/>
          <a:ln>
            <a:noFill/>
          </a:ln>
        </p:spPr>
        <p:txBody>
          <a:bodyPr vert="horz" wrap="square" lIns="0" tIns="0" rIns="0" bIns="0" rtlCol="0" anchor="b"/>
          <a:lstStyle/>
          <a:p>
            <a:pPr algn="l"/>
            <a:r>
              <a:rPr kumimoji="1" lang="en-US" altLang="zh-CN" sz="1600">
                <a:ln w="12700">
                  <a:noFill/>
                </a:ln>
                <a:solidFill>
                  <a:srgbClr val="262626">
                    <a:alpha val="100000"/>
                  </a:srgbClr>
                </a:solidFill>
                <a:latin typeface="poppins-bold"/>
                <a:ea typeface="poppins-bold"/>
                <a:cs typeface="poppins-bold"/>
              </a:rPr>
              <a:t>Meningkatkan Keterkaitan Antar Materi Matematika</a:t>
            </a:r>
            <a:endParaRPr kumimoji="1" lang="zh-CN" altLang="en-US"/>
          </a:p>
        </p:txBody>
      </p:sp>
      <p:sp>
        <p:nvSpPr>
          <p:cNvPr id="11" name="标题 1"/>
          <p:cNvSpPr txBox="1"/>
          <p:nvPr/>
        </p:nvSpPr>
        <p:spPr>
          <a:xfrm>
            <a:off x="5555673" y="3541135"/>
            <a:ext cx="5990052" cy="975173"/>
          </a:xfrm>
          <a:prstGeom prst="rect">
            <a:avLst/>
          </a:prstGeom>
          <a:noFill/>
          <a:ln>
            <a:noFill/>
          </a:ln>
        </p:spPr>
        <p:txBody>
          <a:bodyPr vert="horz" wrap="square" lIns="0" tIns="0" rIns="0" bIns="0" rtlCol="0" anchor="t"/>
          <a:lstStyle/>
          <a:p>
            <a:pPr algn="l"/>
            <a:r>
              <a:rPr kumimoji="1" lang="en-US" altLang="zh-CN" sz="897">
                <a:ln w="12700">
                  <a:noFill/>
                </a:ln>
                <a:solidFill>
                  <a:srgbClr val="262626">
                    <a:alpha val="100000"/>
                  </a:srgbClr>
                </a:solidFill>
                <a:latin typeface="Poppins"/>
                <a:ea typeface="Poppins"/>
                <a:cs typeface="Poppins"/>
              </a:rPr>
              <a:t>Menggunakan konsep budaya dalam pembelajaran matematika dapat membantu siswa memahami keterkaitan antar materi matematika.
Mengaitkan konsep matematika dengan budaya dapat membantu siswa melihat relevansi dan aplikasi praktis dari konsep matematika yang sedang dipelajari.
Memperkuat pemahaman siswa tentang konsep matematika dengan menghubungkannya dengan sesuatu yang akrab dan berarti bagi mereka.</a:t>
            </a:r>
            <a:endParaRPr kumimoji="1" lang="zh-CN" altLang="en-US"/>
          </a:p>
        </p:txBody>
      </p:sp>
      <p:sp>
        <p:nvSpPr>
          <p:cNvPr id="12" name="标题 1"/>
          <p:cNvSpPr txBox="1"/>
          <p:nvPr/>
        </p:nvSpPr>
        <p:spPr>
          <a:xfrm>
            <a:off x="5140863" y="4677696"/>
            <a:ext cx="5990052" cy="307777"/>
          </a:xfrm>
          <a:prstGeom prst="rect">
            <a:avLst/>
          </a:prstGeom>
          <a:noFill/>
          <a:ln>
            <a:noFill/>
          </a:ln>
        </p:spPr>
        <p:txBody>
          <a:bodyPr vert="horz" wrap="square" lIns="0" tIns="0" rIns="0" bIns="0" rtlCol="0" anchor="b"/>
          <a:lstStyle/>
          <a:p>
            <a:pPr algn="l"/>
            <a:r>
              <a:rPr kumimoji="1" lang="en-US" altLang="zh-CN" sz="1600">
                <a:ln w="12700">
                  <a:noFill/>
                </a:ln>
                <a:solidFill>
                  <a:srgbClr val="262626">
                    <a:alpha val="100000"/>
                  </a:srgbClr>
                </a:solidFill>
                <a:latin typeface="poppins-bold"/>
                <a:ea typeface="poppins-bold"/>
                <a:cs typeface="poppins-bold"/>
              </a:rPr>
              <a:t>Mengembangkan Kemampuan Pemecahan Masalah</a:t>
            </a:r>
            <a:endParaRPr kumimoji="1" lang="zh-CN" altLang="en-US"/>
          </a:p>
        </p:txBody>
      </p:sp>
      <p:sp>
        <p:nvSpPr>
          <p:cNvPr id="13" name="标题 1"/>
          <p:cNvSpPr txBox="1"/>
          <p:nvPr/>
        </p:nvSpPr>
        <p:spPr>
          <a:xfrm>
            <a:off x="5140861" y="5023572"/>
            <a:ext cx="5990052" cy="975173"/>
          </a:xfrm>
          <a:prstGeom prst="rect">
            <a:avLst/>
          </a:prstGeom>
          <a:noFill/>
          <a:ln>
            <a:noFill/>
          </a:ln>
        </p:spPr>
        <p:txBody>
          <a:bodyPr vert="horz" wrap="square" lIns="0" tIns="0" rIns="0" bIns="0" rtlCol="0" anchor="t"/>
          <a:lstStyle/>
          <a:p>
            <a:pPr algn="l"/>
            <a:r>
              <a:rPr kumimoji="1" lang="en-US" altLang="zh-CN" sz="762">
                <a:ln w="12700">
                  <a:noFill/>
                </a:ln>
                <a:solidFill>
                  <a:srgbClr val="262626">
                    <a:alpha val="100000"/>
                  </a:srgbClr>
                </a:solidFill>
                <a:latin typeface="Poppins"/>
                <a:ea typeface="Poppins"/>
                <a:cs typeface="Poppins"/>
              </a:rPr>
              <a:t>Melibatkan konsep budaya dalam pembelajaran matematika dapat membantu siswa mengembangkan kemampuan pemecahan masalah.
Mempraktekkan pemecahan masalah dengan menggunakan konsep budaya sebagai contoh dapat membantu siswa mengenali pola dan menerapkan pemecahan masalah dalam konteks yang lebih nyata dan berarti bagi mereka.
Memberikan kesempatan bagi siswa untuk berpikir kreatif dan bersifat inovatif dalam pemecahan masalah matematika dengan melibatkan konsep budaya yang berbeda.</a:t>
            </a:r>
            <a:endParaRPr kumimoji="1" lang="zh-CN" altLang="en-US"/>
          </a:p>
        </p:txBody>
      </p:sp>
      <p:sp>
        <p:nvSpPr>
          <p:cNvPr id="14" name="标题 1"/>
          <p:cNvSpPr txBox="1"/>
          <p:nvPr/>
        </p:nvSpPr>
        <p:spPr>
          <a:xfrm>
            <a:off x="1963185" y="3135749"/>
            <a:ext cx="1007886" cy="994396"/>
          </a:xfrm>
          <a:custGeom>
            <a:avLst/>
            <a:gdLst>
              <a:gd name="connsiteX0" fmla="*/ 1371696 w 1870330"/>
              <a:gd name="connsiteY0" fmla="*/ 1296270 h 1845296"/>
              <a:gd name="connsiteX1" fmla="*/ 1371696 w 1870330"/>
              <a:gd name="connsiteY1" fmla="*/ 1371136 h 1845296"/>
              <a:gd name="connsiteX2" fmla="*/ 1671448 w 1870330"/>
              <a:gd name="connsiteY2" fmla="*/ 1371136 h 1845296"/>
              <a:gd name="connsiteX3" fmla="*/ 1671448 w 1870330"/>
              <a:gd name="connsiteY3" fmla="*/ 1296270 h 1845296"/>
              <a:gd name="connsiteX4" fmla="*/ 1371696 w 1870330"/>
              <a:gd name="connsiteY4" fmla="*/ 996899 h 1845296"/>
              <a:gd name="connsiteX5" fmla="*/ 1371696 w 1870330"/>
              <a:gd name="connsiteY5" fmla="*/ 1071765 h 1845296"/>
              <a:gd name="connsiteX6" fmla="*/ 1671448 w 1870330"/>
              <a:gd name="connsiteY6" fmla="*/ 1071765 h 1845296"/>
              <a:gd name="connsiteX7" fmla="*/ 1671448 w 1870330"/>
              <a:gd name="connsiteY7" fmla="*/ 996899 h 1845296"/>
              <a:gd name="connsiteX8" fmla="*/ 1371696 w 1870330"/>
              <a:gd name="connsiteY8" fmla="*/ 747820 h 1845296"/>
              <a:gd name="connsiteX9" fmla="*/ 1371696 w 1870330"/>
              <a:gd name="connsiteY9" fmla="*/ 822401 h 1845296"/>
              <a:gd name="connsiteX10" fmla="*/ 1671448 w 1870330"/>
              <a:gd name="connsiteY10" fmla="*/ 822401 h 1845296"/>
              <a:gd name="connsiteX11" fmla="*/ 1671448 w 1870330"/>
              <a:gd name="connsiteY11" fmla="*/ 747820 h 1845296"/>
              <a:gd name="connsiteX12" fmla="*/ 1371696 w 1870330"/>
              <a:gd name="connsiteY12" fmla="*/ 473405 h 1845296"/>
              <a:gd name="connsiteX13" fmla="*/ 1371696 w 1870330"/>
              <a:gd name="connsiteY13" fmla="*/ 547986 h 1845296"/>
              <a:gd name="connsiteX14" fmla="*/ 1671448 w 1870330"/>
              <a:gd name="connsiteY14" fmla="*/ 547986 h 1845296"/>
              <a:gd name="connsiteX15" fmla="*/ 1671448 w 1870330"/>
              <a:gd name="connsiteY15" fmla="*/ 473405 h 1845296"/>
              <a:gd name="connsiteX16" fmla="*/ 1221963 w 1870330"/>
              <a:gd name="connsiteY16" fmla="*/ 224040 h 1845296"/>
              <a:gd name="connsiteX17" fmla="*/ 1794130 w 1870330"/>
              <a:gd name="connsiteY17" fmla="*/ 224040 h 1845296"/>
              <a:gd name="connsiteX18" fmla="*/ 1870330 w 1870330"/>
              <a:gd name="connsiteY18" fmla="*/ 298811 h 1845296"/>
              <a:gd name="connsiteX19" fmla="*/ 1870330 w 1870330"/>
              <a:gd name="connsiteY19" fmla="*/ 1570971 h 1845296"/>
              <a:gd name="connsiteX20" fmla="*/ 1794130 w 1870330"/>
              <a:gd name="connsiteY20" fmla="*/ 1645742 h 1845296"/>
              <a:gd name="connsiteX21" fmla="*/ 1221963 w 1870330"/>
              <a:gd name="connsiteY21" fmla="*/ 1645742 h 1845296"/>
              <a:gd name="connsiteX22" fmla="*/ 1221963 w 1870330"/>
              <a:gd name="connsiteY22" fmla="*/ 1383804 h 1845296"/>
              <a:gd name="connsiteX23" fmla="*/ 1298163 w 1870330"/>
              <a:gd name="connsiteY23" fmla="*/ 1383804 h 1845296"/>
              <a:gd name="connsiteX24" fmla="*/ 1298163 w 1870330"/>
              <a:gd name="connsiteY24" fmla="*/ 1309033 h 1845296"/>
              <a:gd name="connsiteX25" fmla="*/ 1221963 w 1870330"/>
              <a:gd name="connsiteY25" fmla="*/ 1309033 h 1845296"/>
              <a:gd name="connsiteX26" fmla="*/ 1221963 w 1870330"/>
              <a:gd name="connsiteY26" fmla="*/ 1084434 h 1845296"/>
              <a:gd name="connsiteX27" fmla="*/ 1298163 w 1870330"/>
              <a:gd name="connsiteY27" fmla="*/ 1084434 h 1845296"/>
              <a:gd name="connsiteX28" fmla="*/ 1298163 w 1870330"/>
              <a:gd name="connsiteY28" fmla="*/ 1009662 h 1845296"/>
              <a:gd name="connsiteX29" fmla="*/ 1221963 w 1870330"/>
              <a:gd name="connsiteY29" fmla="*/ 1009662 h 1845296"/>
              <a:gd name="connsiteX30" fmla="*/ 1221963 w 1870330"/>
              <a:gd name="connsiteY30" fmla="*/ 822496 h 1845296"/>
              <a:gd name="connsiteX31" fmla="*/ 1298163 w 1870330"/>
              <a:gd name="connsiteY31" fmla="*/ 822496 h 1845296"/>
              <a:gd name="connsiteX32" fmla="*/ 1298163 w 1870330"/>
              <a:gd name="connsiteY32" fmla="*/ 747725 h 1845296"/>
              <a:gd name="connsiteX33" fmla="*/ 1221963 w 1870330"/>
              <a:gd name="connsiteY33" fmla="*/ 747725 h 1845296"/>
              <a:gd name="connsiteX34" fmla="*/ 1221963 w 1870330"/>
              <a:gd name="connsiteY34" fmla="*/ 560654 h 1845296"/>
              <a:gd name="connsiteX35" fmla="*/ 1298163 w 1870330"/>
              <a:gd name="connsiteY35" fmla="*/ 560654 h 1845296"/>
              <a:gd name="connsiteX36" fmla="*/ 1298163 w 1870330"/>
              <a:gd name="connsiteY36" fmla="*/ 485883 h 1845296"/>
              <a:gd name="connsiteX37" fmla="*/ 1221963 w 1870330"/>
              <a:gd name="connsiteY37" fmla="*/ 485883 h 1845296"/>
              <a:gd name="connsiteX38" fmla="*/ 1054227 w 1870330"/>
              <a:gd name="connsiteY38" fmla="*/ 393 h 1845296"/>
              <a:gd name="connsiteX39" fmla="*/ 1054132 w 1870330"/>
              <a:gd name="connsiteY39" fmla="*/ 869 h 1845296"/>
              <a:gd name="connsiteX40" fmla="*/ 1083754 w 1870330"/>
              <a:gd name="connsiteY40" fmla="*/ 7727 h 1845296"/>
              <a:gd name="connsiteX41" fmla="*/ 1097470 w 1870330"/>
              <a:gd name="connsiteY41" fmla="*/ 36302 h 1845296"/>
              <a:gd name="connsiteX42" fmla="*/ 1097470 w 1870330"/>
              <a:gd name="connsiteY42" fmla="*/ 1808714 h 1845296"/>
              <a:gd name="connsiteX43" fmla="*/ 1083754 w 1870330"/>
              <a:gd name="connsiteY43" fmla="*/ 1837289 h 1845296"/>
              <a:gd name="connsiteX44" fmla="*/ 1060895 w 1870330"/>
              <a:gd name="connsiteY44" fmla="*/ 1845290 h 1845296"/>
              <a:gd name="connsiteX45" fmla="*/ 1053941 w 1870330"/>
              <a:gd name="connsiteY45" fmla="*/ 1844148 h 1845296"/>
              <a:gd name="connsiteX46" fmla="*/ 29623 w 1870330"/>
              <a:gd name="connsiteY46" fmla="*/ 1647932 h 1845296"/>
              <a:gd name="connsiteX47" fmla="*/ 0 w 1870330"/>
              <a:gd name="connsiteY47" fmla="*/ 1611071 h 1845296"/>
              <a:gd name="connsiteX48" fmla="*/ 0 w 1870330"/>
              <a:gd name="connsiteY48" fmla="*/ 233375 h 1845296"/>
              <a:gd name="connsiteX49" fmla="*/ 29813 w 1870330"/>
              <a:gd name="connsiteY49" fmla="*/ 196513 h 1845296"/>
            </a:gdLst>
            <a:ahLst/>
            <a:cxnLst/>
            <a:rect l="l" t="t" r="r" b="b"/>
            <a:pathLst>
              <a:path w="1870330" h="1845296">
                <a:moveTo>
                  <a:pt x="1371696" y="1296270"/>
                </a:moveTo>
                <a:lnTo>
                  <a:pt x="1371696" y="1371136"/>
                </a:lnTo>
                <a:lnTo>
                  <a:pt x="1671448" y="1371136"/>
                </a:lnTo>
                <a:lnTo>
                  <a:pt x="1671448" y="1296270"/>
                </a:lnTo>
                <a:close/>
                <a:moveTo>
                  <a:pt x="1371696" y="996899"/>
                </a:moveTo>
                <a:lnTo>
                  <a:pt x="1371696" y="1071765"/>
                </a:lnTo>
                <a:lnTo>
                  <a:pt x="1671448" y="1071765"/>
                </a:lnTo>
                <a:lnTo>
                  <a:pt x="1671448" y="996899"/>
                </a:lnTo>
                <a:close/>
                <a:moveTo>
                  <a:pt x="1371696" y="747820"/>
                </a:moveTo>
                <a:lnTo>
                  <a:pt x="1371696" y="822401"/>
                </a:lnTo>
                <a:lnTo>
                  <a:pt x="1671448" y="822401"/>
                </a:lnTo>
                <a:lnTo>
                  <a:pt x="1671448" y="747820"/>
                </a:lnTo>
                <a:close/>
                <a:moveTo>
                  <a:pt x="1371696" y="473405"/>
                </a:moveTo>
                <a:lnTo>
                  <a:pt x="1371696" y="547986"/>
                </a:lnTo>
                <a:lnTo>
                  <a:pt x="1671448" y="547986"/>
                </a:lnTo>
                <a:lnTo>
                  <a:pt x="1671448" y="473405"/>
                </a:lnTo>
                <a:close/>
                <a:moveTo>
                  <a:pt x="1221963" y="224040"/>
                </a:moveTo>
                <a:lnTo>
                  <a:pt x="1794130" y="224040"/>
                </a:lnTo>
                <a:cubicBezTo>
                  <a:pt x="1835792" y="223723"/>
                  <a:pt x="1869863" y="257155"/>
                  <a:pt x="1870330" y="298811"/>
                </a:cubicBezTo>
                <a:lnTo>
                  <a:pt x="1870330" y="1570971"/>
                </a:lnTo>
                <a:cubicBezTo>
                  <a:pt x="1869863" y="1612623"/>
                  <a:pt x="1835792" y="1646056"/>
                  <a:pt x="1794130" y="1645742"/>
                </a:cubicBezTo>
                <a:lnTo>
                  <a:pt x="1221963" y="1645742"/>
                </a:lnTo>
                <a:lnTo>
                  <a:pt x="1221963" y="1383804"/>
                </a:lnTo>
                <a:lnTo>
                  <a:pt x="1298163" y="1383804"/>
                </a:lnTo>
                <a:lnTo>
                  <a:pt x="1298163" y="1309033"/>
                </a:lnTo>
                <a:lnTo>
                  <a:pt x="1221963" y="1309033"/>
                </a:lnTo>
                <a:lnTo>
                  <a:pt x="1221963" y="1084434"/>
                </a:lnTo>
                <a:lnTo>
                  <a:pt x="1298163" y="1084434"/>
                </a:lnTo>
                <a:lnTo>
                  <a:pt x="1298163" y="1009662"/>
                </a:lnTo>
                <a:lnTo>
                  <a:pt x="1221963" y="1009662"/>
                </a:lnTo>
                <a:lnTo>
                  <a:pt x="1221963" y="822496"/>
                </a:lnTo>
                <a:lnTo>
                  <a:pt x="1298163" y="822496"/>
                </a:lnTo>
                <a:lnTo>
                  <a:pt x="1298163" y="747725"/>
                </a:lnTo>
                <a:lnTo>
                  <a:pt x="1221963" y="747725"/>
                </a:lnTo>
                <a:lnTo>
                  <a:pt x="1221963" y="560654"/>
                </a:lnTo>
                <a:lnTo>
                  <a:pt x="1298163" y="560654"/>
                </a:lnTo>
                <a:lnTo>
                  <a:pt x="1298163" y="485883"/>
                </a:lnTo>
                <a:lnTo>
                  <a:pt x="1221963" y="485883"/>
                </a:lnTo>
                <a:close/>
                <a:moveTo>
                  <a:pt x="1054227" y="393"/>
                </a:moveTo>
                <a:lnTo>
                  <a:pt x="1054132" y="869"/>
                </a:lnTo>
                <a:cubicBezTo>
                  <a:pt x="1064533" y="-1498"/>
                  <a:pt x="1075449" y="1029"/>
                  <a:pt x="1083754" y="7727"/>
                </a:cubicBezTo>
                <a:cubicBezTo>
                  <a:pt x="1092260" y="14808"/>
                  <a:pt x="1097261" y="25237"/>
                  <a:pt x="1097470" y="36302"/>
                </a:cubicBezTo>
                <a:lnTo>
                  <a:pt x="1097470" y="1808714"/>
                </a:lnTo>
                <a:cubicBezTo>
                  <a:pt x="1097271" y="1819783"/>
                  <a:pt x="1092260" y="1830212"/>
                  <a:pt x="1083754" y="1837289"/>
                </a:cubicBezTo>
                <a:cubicBezTo>
                  <a:pt x="1077344" y="1842614"/>
                  <a:pt x="1069229" y="1845452"/>
                  <a:pt x="1060895" y="1845290"/>
                </a:cubicBezTo>
                <a:cubicBezTo>
                  <a:pt x="1058551" y="1845100"/>
                  <a:pt x="1056227" y="1844719"/>
                  <a:pt x="1053941" y="1844148"/>
                </a:cubicBezTo>
                <a:lnTo>
                  <a:pt x="29623" y="1647932"/>
                </a:lnTo>
                <a:cubicBezTo>
                  <a:pt x="12259" y="1644227"/>
                  <a:pt x="-124" y="1628825"/>
                  <a:pt x="0" y="1611071"/>
                </a:cubicBezTo>
                <a:lnTo>
                  <a:pt x="0" y="233375"/>
                </a:lnTo>
                <a:cubicBezTo>
                  <a:pt x="-105" y="215558"/>
                  <a:pt x="12373" y="200139"/>
                  <a:pt x="29813" y="196513"/>
                </a:cubicBezTo>
                <a:close/>
              </a:path>
            </a:pathLst>
          </a:custGeom>
          <a:solidFill>
            <a:schemeClr val="bg1"/>
          </a:solidFill>
          <a:ln w="9525" cap="flat">
            <a:noFill/>
            <a:miter/>
          </a:ln>
        </p:spPr>
        <p:txBody>
          <a:bodyPr vert="horz" wrap="square" lIns="91440" tIns="45720" rIns="91440" bIns="45720" rtlCol="0" anchor="ctr"/>
          <a:lstStyle/>
          <a:p>
            <a:pPr algn="l"/>
            <a:endParaRPr kumimoji="1" lang="zh-CN" altLang="en-US"/>
          </a:p>
        </p:txBody>
      </p:sp>
      <p:sp>
        <p:nvSpPr>
          <p:cNvPr id="15" name="标题 1"/>
          <p:cNvSpPr txBox="1"/>
          <p:nvPr/>
        </p:nvSpPr>
        <p:spPr>
          <a:xfrm>
            <a:off x="0" y="323850"/>
            <a:ext cx="10858500" cy="704850"/>
          </a:xfrm>
          <a:prstGeom prst="rect">
            <a:avLst/>
          </a:prstGeom>
          <a:gradFill>
            <a:gsLst>
              <a:gs pos="0">
                <a:schemeClr val="bg1">
                  <a:lumMod val="95000"/>
                </a:schemeClr>
              </a:gs>
              <a:gs pos="80000">
                <a:schemeClr val="bg1"/>
              </a:gs>
            </a:gsLst>
            <a:lin ang="0" scaled="0"/>
          </a:gradFill>
          <a:ln w="12700" cap="sq">
            <a:noFill/>
            <a:miter/>
          </a:ln>
        </p:spPr>
        <p:txBody>
          <a:bodyPr vert="horz" wrap="square" lIns="91440" tIns="45720" rIns="91440" bIns="45720" rtlCol="0" anchor="ctr"/>
          <a:lstStyle/>
          <a:p>
            <a:pPr algn="ctr"/>
            <a:endParaRPr kumimoji="1" lang="zh-CN" altLang="en-US"/>
          </a:p>
        </p:txBody>
      </p:sp>
      <p:sp>
        <p:nvSpPr>
          <p:cNvPr id="16" name="标题 1"/>
          <p:cNvSpPr txBox="1"/>
          <p:nvPr/>
        </p:nvSpPr>
        <p:spPr>
          <a:xfrm>
            <a:off x="-488950" y="314325"/>
            <a:ext cx="971550" cy="723900"/>
          </a:xfrm>
          <a:prstGeom prst="flowChartCollate">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7" name="标题 1"/>
          <p:cNvSpPr txBox="1"/>
          <p:nvPr/>
        </p:nvSpPr>
        <p:spPr>
          <a:xfrm>
            <a:off x="660400" y="484970"/>
            <a:ext cx="10858500" cy="468000"/>
          </a:xfrm>
          <a:prstGeom prst="rect">
            <a:avLst/>
          </a:prstGeom>
          <a:noFill/>
          <a:ln>
            <a:noFill/>
          </a:ln>
        </p:spPr>
        <p:txBody>
          <a:bodyPr vert="horz" wrap="square" lIns="0" tIns="0" rIns="0" bIns="0" rtlCol="0" anchor="ctr"/>
          <a:lstStyle/>
          <a:p>
            <a:pPr algn="l"/>
            <a:r>
              <a:rPr kumimoji="1" lang="en-US" altLang="zh-CN" sz="2593">
                <a:ln w="12700">
                  <a:noFill/>
                </a:ln>
                <a:solidFill>
                  <a:srgbClr val="262626">
                    <a:alpha val="100000"/>
                  </a:srgbClr>
                </a:solidFill>
                <a:latin typeface="poppins-bold"/>
                <a:ea typeface="poppins-bold"/>
                <a:cs typeface="poppins-bold"/>
              </a:rPr>
              <a:t>Kontribusi Konsep Budaya dalam Pembelajaran Matematika</a:t>
            </a:r>
            <a:endParaRPr kumimoji="1"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txBox="1"/>
          <p:nvPr/>
        </p:nvSpPr>
        <p:spPr>
          <a:xfrm>
            <a:off x="2362581" y="1303196"/>
            <a:ext cx="8460000" cy="1260000"/>
          </a:xfrm>
          <a:prstGeom prst="rect">
            <a:avLst/>
          </a:prstGeom>
          <a:solidFill>
            <a:schemeClr val="bg1"/>
          </a:solidFill>
          <a:ln w="12700" cap="sq">
            <a:solidFill>
              <a:schemeClr val="accent1"/>
            </a:solidFill>
            <a:miter/>
          </a:ln>
        </p:spPr>
        <p:txBody>
          <a:bodyPr vert="horz" wrap="square" lIns="91440" tIns="45720" rIns="91440" bIns="45720" rtlCol="0" anchor="ctr"/>
          <a:lstStyle/>
          <a:p>
            <a:pPr algn="ctr"/>
            <a:endParaRPr kumimoji="1" lang="zh-CN" altLang="en-US"/>
          </a:p>
        </p:txBody>
      </p:sp>
      <p:sp>
        <p:nvSpPr>
          <p:cNvPr id="3" name="标题 1"/>
          <p:cNvSpPr txBox="1"/>
          <p:nvPr/>
        </p:nvSpPr>
        <p:spPr>
          <a:xfrm>
            <a:off x="3156646" y="1838256"/>
            <a:ext cx="7380000" cy="590136"/>
          </a:xfrm>
          <a:prstGeom prst="rect">
            <a:avLst/>
          </a:prstGeom>
          <a:noFill/>
          <a:ln>
            <a:noFill/>
          </a:ln>
        </p:spPr>
        <p:txBody>
          <a:bodyPr vert="horz" wrap="square" lIns="0" tIns="0" rIns="0" bIns="0" rtlCol="0" anchor="t"/>
          <a:lstStyle/>
          <a:p>
            <a:pPr algn="l"/>
            <a:r>
              <a:rPr kumimoji="1" lang="en-US" altLang="zh-CN" sz="952">
                <a:ln w="12700">
                  <a:noFill/>
                </a:ln>
                <a:solidFill>
                  <a:srgbClr val="262626">
                    <a:alpha val="100000"/>
                  </a:srgbClr>
                </a:solidFill>
                <a:latin typeface="Poppins"/>
                <a:ea typeface="Poppins"/>
                <a:cs typeface="Poppins"/>
              </a:rPr>
              <a:t>Budaya memiliki peran penting dalam membentuk persepsi individu terhadap angka dan simbol matematika.
Budaya dapat mempengaruhi bagaimana seseorang mengaitkan makna dengan angka dan simbol tertentu.
Persepsi angka dan simbol matematika juga dapat dipengaruhi oleh bahasa dan budaya lokal.</a:t>
            </a:r>
            <a:endParaRPr kumimoji="1" lang="zh-CN" altLang="en-US"/>
          </a:p>
        </p:txBody>
      </p:sp>
      <p:sp>
        <p:nvSpPr>
          <p:cNvPr id="4" name="标题 1"/>
          <p:cNvSpPr txBox="1"/>
          <p:nvPr/>
        </p:nvSpPr>
        <p:spPr>
          <a:xfrm>
            <a:off x="3156646" y="1490749"/>
            <a:ext cx="7380000" cy="338554"/>
          </a:xfrm>
          <a:prstGeom prst="rect">
            <a:avLst/>
          </a:prstGeom>
          <a:noFill/>
          <a:ln>
            <a:noFill/>
          </a:ln>
        </p:spPr>
        <p:txBody>
          <a:bodyPr vert="horz" wrap="square" lIns="0" tIns="0" rIns="0" bIns="0" rtlCol="0" anchor="b"/>
          <a:lstStyle/>
          <a:p>
            <a:pPr algn="l"/>
            <a:r>
              <a:rPr kumimoji="1" lang="en-US" altLang="zh-CN" sz="1600">
                <a:ln w="12700">
                  <a:noFill/>
                </a:ln>
                <a:solidFill>
                  <a:srgbClr val="FF804B">
                    <a:alpha val="100000"/>
                  </a:srgbClr>
                </a:solidFill>
                <a:latin typeface="poppins-bold"/>
                <a:ea typeface="poppins-bold"/>
                <a:cs typeface="poppins-bold"/>
              </a:rPr>
              <a:t>Pengaruh Budaya dalam Persepsi Angka dan Simbol Matematika</a:t>
            </a:r>
            <a:endParaRPr kumimoji="1" lang="zh-CN" altLang="en-US"/>
          </a:p>
        </p:txBody>
      </p:sp>
      <p:sp>
        <p:nvSpPr>
          <p:cNvPr id="5" name="标题 1"/>
          <p:cNvSpPr txBox="1"/>
          <p:nvPr/>
        </p:nvSpPr>
        <p:spPr>
          <a:xfrm>
            <a:off x="2362581" y="2998567"/>
            <a:ext cx="8460000" cy="1260000"/>
          </a:xfrm>
          <a:prstGeom prst="rect">
            <a:avLst/>
          </a:prstGeom>
          <a:solidFill>
            <a:schemeClr val="bg1"/>
          </a:solidFill>
          <a:ln w="12700" cap="sq">
            <a:solidFill>
              <a:schemeClr val="accent1"/>
            </a:solidFill>
            <a:miter/>
          </a:ln>
        </p:spPr>
        <p:txBody>
          <a:bodyPr vert="horz" wrap="square" lIns="91440" tIns="45720" rIns="91440" bIns="45720" rtlCol="0" anchor="ctr"/>
          <a:lstStyle/>
          <a:p>
            <a:pPr algn="ctr"/>
            <a:endParaRPr kumimoji="1" lang="zh-CN" altLang="en-US"/>
          </a:p>
        </p:txBody>
      </p:sp>
      <p:sp>
        <p:nvSpPr>
          <p:cNvPr id="6" name="标题 1"/>
          <p:cNvSpPr txBox="1"/>
          <p:nvPr/>
        </p:nvSpPr>
        <p:spPr>
          <a:xfrm>
            <a:off x="3156646" y="3533627"/>
            <a:ext cx="7380000" cy="590136"/>
          </a:xfrm>
          <a:prstGeom prst="rect">
            <a:avLst/>
          </a:prstGeom>
          <a:noFill/>
          <a:ln>
            <a:noFill/>
          </a:ln>
        </p:spPr>
        <p:txBody>
          <a:bodyPr vert="horz" wrap="square" lIns="0" tIns="0" rIns="0" bIns="0" rtlCol="0" anchor="t"/>
          <a:lstStyle/>
          <a:p>
            <a:pPr algn="l"/>
            <a:r>
              <a:rPr kumimoji="1" lang="en-US" altLang="zh-CN" sz="724">
                <a:ln w="12700">
                  <a:noFill/>
                </a:ln>
                <a:solidFill>
                  <a:srgbClr val="262626">
                    <a:alpha val="100000"/>
                  </a:srgbClr>
                </a:solidFill>
                <a:latin typeface="Poppins"/>
                <a:ea typeface="Poppins"/>
                <a:cs typeface="Poppins"/>
              </a:rPr>
              <a:t>Budaya dapat mempengaruhi pemahaman individu terhadap konsep matematika.
Pemahaman konsep matematika dapat dipengaruhi oleh cara penyelesaian masalah yang diakui dalam budaya tertentu.
Budaya juga dapat mempengaruhi cara seseorang berpikir secara logis dan kritis terhadap masalah matematika.</a:t>
            </a:r>
            <a:endParaRPr kumimoji="1" lang="zh-CN" altLang="en-US"/>
          </a:p>
        </p:txBody>
      </p:sp>
      <p:sp>
        <p:nvSpPr>
          <p:cNvPr id="7" name="标题 1"/>
          <p:cNvSpPr txBox="1"/>
          <p:nvPr/>
        </p:nvSpPr>
        <p:spPr>
          <a:xfrm>
            <a:off x="3156646" y="3177893"/>
            <a:ext cx="7380000" cy="338554"/>
          </a:xfrm>
          <a:prstGeom prst="rect">
            <a:avLst/>
          </a:prstGeom>
          <a:noFill/>
          <a:ln>
            <a:noFill/>
          </a:ln>
        </p:spPr>
        <p:txBody>
          <a:bodyPr vert="horz" wrap="square" lIns="0" tIns="0" rIns="0" bIns="0" rtlCol="0" anchor="b"/>
          <a:lstStyle/>
          <a:p>
            <a:pPr algn="l"/>
            <a:r>
              <a:rPr kumimoji="1" lang="en-US" altLang="zh-CN" sz="1600">
                <a:ln w="12700">
                  <a:noFill/>
                </a:ln>
                <a:solidFill>
                  <a:srgbClr val="FF804B">
                    <a:alpha val="100000"/>
                  </a:srgbClr>
                </a:solidFill>
                <a:latin typeface="poppins-bold"/>
                <a:ea typeface="poppins-bold"/>
                <a:cs typeface="poppins-bold"/>
              </a:rPr>
              <a:t>Implikasi Budaya dalam Pemahaman Konsep Matematika</a:t>
            </a:r>
            <a:endParaRPr kumimoji="1" lang="zh-CN" altLang="en-US"/>
          </a:p>
        </p:txBody>
      </p:sp>
      <p:sp>
        <p:nvSpPr>
          <p:cNvPr id="8" name="标题 1"/>
          <p:cNvSpPr txBox="1"/>
          <p:nvPr/>
        </p:nvSpPr>
        <p:spPr>
          <a:xfrm>
            <a:off x="2362581" y="4697818"/>
            <a:ext cx="8460000" cy="1260000"/>
          </a:xfrm>
          <a:prstGeom prst="rect">
            <a:avLst/>
          </a:prstGeom>
          <a:solidFill>
            <a:schemeClr val="bg1"/>
          </a:solidFill>
          <a:ln w="12700" cap="sq">
            <a:solidFill>
              <a:schemeClr val="accent1"/>
            </a:solidFill>
            <a:miter/>
          </a:ln>
        </p:spPr>
        <p:txBody>
          <a:bodyPr vert="horz" wrap="square" lIns="91440" tIns="45720" rIns="91440" bIns="45720" rtlCol="0" anchor="ctr"/>
          <a:lstStyle/>
          <a:p>
            <a:pPr algn="ctr"/>
            <a:endParaRPr kumimoji="1" lang="zh-CN" altLang="en-US"/>
          </a:p>
        </p:txBody>
      </p:sp>
      <p:sp>
        <p:nvSpPr>
          <p:cNvPr id="9" name="标题 1"/>
          <p:cNvSpPr txBox="1"/>
          <p:nvPr/>
        </p:nvSpPr>
        <p:spPr>
          <a:xfrm>
            <a:off x="3156646" y="5232878"/>
            <a:ext cx="7380000" cy="590136"/>
          </a:xfrm>
          <a:prstGeom prst="rect">
            <a:avLst/>
          </a:prstGeom>
          <a:noFill/>
          <a:ln>
            <a:noFill/>
          </a:ln>
        </p:spPr>
        <p:txBody>
          <a:bodyPr vert="horz" wrap="square" lIns="0" tIns="0" rIns="0" bIns="0" rtlCol="0" anchor="t"/>
          <a:lstStyle/>
          <a:p>
            <a:pPr algn="l"/>
            <a:r>
              <a:rPr kumimoji="1" lang="en-US" altLang="zh-CN" sz="724">
                <a:ln w="12700">
                  <a:noFill/>
                </a:ln>
                <a:solidFill>
                  <a:srgbClr val="262626">
                    <a:alpha val="100000"/>
                  </a:srgbClr>
                </a:solidFill>
                <a:latin typeface="Poppins"/>
                <a:ea typeface="Poppins"/>
                <a:cs typeface="Poppins"/>
              </a:rPr>
              <a:t>Pengenalan metode pembelajaran yang menggunakan konteks budaya tertentu dapat membantu meningkatkan pemahaman konsep matematika.
Metode pembelajaran yang relevan dengan konsep budaya dapat mencakup penggunaan contoh dan situasi yang relevan dengan budaya siswa.
Melibatkan budaya siswa dalam proses pembelajaran matematika dapat meningkatkan motivasi dan minat mereka dalam mempelajari materi.</a:t>
            </a:r>
            <a:endParaRPr kumimoji="1" lang="zh-CN" altLang="en-US"/>
          </a:p>
        </p:txBody>
      </p:sp>
      <p:sp>
        <p:nvSpPr>
          <p:cNvPr id="10" name="标题 1"/>
          <p:cNvSpPr txBox="1"/>
          <p:nvPr/>
        </p:nvSpPr>
        <p:spPr>
          <a:xfrm>
            <a:off x="3156646" y="4877144"/>
            <a:ext cx="7380000" cy="338554"/>
          </a:xfrm>
          <a:prstGeom prst="rect">
            <a:avLst/>
          </a:prstGeom>
          <a:noFill/>
          <a:ln>
            <a:noFill/>
          </a:ln>
        </p:spPr>
        <p:txBody>
          <a:bodyPr vert="horz" wrap="square" lIns="0" tIns="0" rIns="0" bIns="0" rtlCol="0" anchor="b"/>
          <a:lstStyle/>
          <a:p>
            <a:pPr algn="l"/>
            <a:r>
              <a:rPr kumimoji="1" lang="en-US" altLang="zh-CN" sz="1468">
                <a:ln w="12700">
                  <a:noFill/>
                </a:ln>
                <a:solidFill>
                  <a:srgbClr val="FF804B">
                    <a:alpha val="100000"/>
                  </a:srgbClr>
                </a:solidFill>
                <a:latin typeface="poppins-bold"/>
                <a:ea typeface="poppins-bold"/>
                <a:cs typeface="poppins-bold"/>
              </a:rPr>
              <a:t>Pengenalan Metode Pembelajaran yang Relevan dengan Konsep Budaya</a:t>
            </a:r>
            <a:endParaRPr kumimoji="1" lang="zh-CN" altLang="en-US"/>
          </a:p>
        </p:txBody>
      </p:sp>
      <p:sp>
        <p:nvSpPr>
          <p:cNvPr id="13" name="标题 1"/>
          <p:cNvSpPr txBox="1"/>
          <p:nvPr/>
        </p:nvSpPr>
        <p:spPr>
          <a:xfrm>
            <a:off x="1356720" y="1168066"/>
            <a:ext cx="1584000" cy="72000"/>
          </a:xfrm>
          <a:prstGeom prst="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4" name="标题 1"/>
          <p:cNvSpPr txBox="1"/>
          <p:nvPr/>
        </p:nvSpPr>
        <p:spPr>
          <a:xfrm>
            <a:off x="1356720" y="2626327"/>
            <a:ext cx="1584000" cy="72000"/>
          </a:xfrm>
          <a:prstGeom prst="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6" name="标题 1"/>
          <p:cNvSpPr txBox="1"/>
          <p:nvPr/>
        </p:nvSpPr>
        <p:spPr>
          <a:xfrm>
            <a:off x="1356720" y="2860051"/>
            <a:ext cx="1584000" cy="72000"/>
          </a:xfrm>
          <a:prstGeom prst="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7" name="标题 1"/>
          <p:cNvSpPr txBox="1"/>
          <p:nvPr/>
        </p:nvSpPr>
        <p:spPr>
          <a:xfrm>
            <a:off x="1356720" y="4325083"/>
            <a:ext cx="1584000" cy="72000"/>
          </a:xfrm>
          <a:prstGeom prst="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8" name="标题 1"/>
          <p:cNvSpPr txBox="1"/>
          <p:nvPr/>
        </p:nvSpPr>
        <p:spPr>
          <a:xfrm>
            <a:off x="1356720" y="4559302"/>
            <a:ext cx="1584000" cy="72000"/>
          </a:xfrm>
          <a:prstGeom prst="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9" name="标题 1"/>
          <p:cNvSpPr txBox="1"/>
          <p:nvPr/>
        </p:nvSpPr>
        <p:spPr>
          <a:xfrm>
            <a:off x="1356720" y="6024334"/>
            <a:ext cx="1584000" cy="72000"/>
          </a:xfrm>
          <a:prstGeom prst="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20" name="标题 1"/>
          <p:cNvSpPr txBox="1"/>
          <p:nvPr/>
        </p:nvSpPr>
        <p:spPr>
          <a:xfrm>
            <a:off x="0" y="323850"/>
            <a:ext cx="10858500" cy="704850"/>
          </a:xfrm>
          <a:prstGeom prst="rect">
            <a:avLst/>
          </a:prstGeom>
          <a:gradFill>
            <a:gsLst>
              <a:gs pos="0">
                <a:schemeClr val="bg1">
                  <a:lumMod val="95000"/>
                </a:schemeClr>
              </a:gs>
              <a:gs pos="80000">
                <a:schemeClr val="bg1"/>
              </a:gs>
            </a:gsLst>
            <a:lin ang="0" scaled="0"/>
          </a:gradFill>
          <a:ln w="12700" cap="sq">
            <a:noFill/>
            <a:miter/>
          </a:ln>
        </p:spPr>
        <p:txBody>
          <a:bodyPr vert="horz" wrap="square" lIns="91440" tIns="45720" rIns="91440" bIns="45720" rtlCol="0" anchor="ctr"/>
          <a:lstStyle/>
          <a:p>
            <a:pPr algn="ctr"/>
            <a:endParaRPr kumimoji="1" lang="zh-CN" altLang="en-US"/>
          </a:p>
        </p:txBody>
      </p:sp>
      <p:sp>
        <p:nvSpPr>
          <p:cNvPr id="21" name="标题 1"/>
          <p:cNvSpPr txBox="1"/>
          <p:nvPr/>
        </p:nvSpPr>
        <p:spPr>
          <a:xfrm>
            <a:off x="-488950" y="314325"/>
            <a:ext cx="971550" cy="723900"/>
          </a:xfrm>
          <a:prstGeom prst="flowChartCollate">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22" name="标题 1"/>
          <p:cNvSpPr txBox="1"/>
          <p:nvPr/>
        </p:nvSpPr>
        <p:spPr>
          <a:xfrm>
            <a:off x="660400" y="484970"/>
            <a:ext cx="10858500" cy="468000"/>
          </a:xfrm>
          <a:prstGeom prst="rect">
            <a:avLst/>
          </a:prstGeom>
          <a:noFill/>
          <a:ln>
            <a:noFill/>
          </a:ln>
        </p:spPr>
        <p:txBody>
          <a:bodyPr vert="horz" wrap="square" lIns="0" tIns="0" rIns="0" bIns="0" rtlCol="0" anchor="ctr"/>
          <a:lstStyle/>
          <a:p>
            <a:pPr algn="l"/>
            <a:r>
              <a:rPr kumimoji="1" lang="en-US" altLang="zh-CN" sz="2406">
                <a:ln w="12700">
                  <a:noFill/>
                </a:ln>
                <a:solidFill>
                  <a:srgbClr val="262626">
                    <a:alpha val="100000"/>
                  </a:srgbClr>
                </a:solidFill>
                <a:latin typeface="poppins-bold"/>
                <a:ea typeface="poppins-bold"/>
                <a:cs typeface="poppins-bold"/>
              </a:rPr>
              <a:t>Pengaruh Budaya dalam Persepsi Angka dan Simbol Matematika</a:t>
            </a:r>
            <a:endParaRPr kumimoji="1" lang="zh-CN" altLang="en-US"/>
          </a:p>
        </p:txBody>
      </p:sp>
      <p:sp>
        <p:nvSpPr>
          <p:cNvPr id="23" name="Rectangle 22">
            <a:extLst>
              <a:ext uri="{FF2B5EF4-FFF2-40B4-BE49-F238E27FC236}">
                <a16:creationId xmlns:a16="http://schemas.microsoft.com/office/drawing/2014/main" id="{57D7036C-5748-B8A2-E5B7-B39B9BCA2509}"/>
              </a:ext>
            </a:extLst>
          </p:cNvPr>
          <p:cNvSpPr/>
          <p:nvPr/>
        </p:nvSpPr>
        <p:spPr>
          <a:xfrm>
            <a:off x="1598569" y="1467019"/>
            <a:ext cx="550151" cy="923330"/>
          </a:xfrm>
          <a:prstGeom prst="rect">
            <a:avLst/>
          </a:prstGeom>
          <a:noFill/>
        </p:spPr>
        <p:txBody>
          <a:bodyPr wrap="none" lIns="91440" tIns="45720" rIns="91440" bIns="45720">
            <a:spAutoFit/>
          </a:bodyPr>
          <a:lstStyle/>
          <a:p>
            <a:pPr algn="ctr"/>
            <a:r>
              <a:rPr lang="en-US" sz="5400">
                <a:ln w="0"/>
                <a:solidFill>
                  <a:schemeClr val="accent1"/>
                </a:solidFill>
                <a:effectLst>
                  <a:outerShdw blurRad="38100" dist="25400" dir="5400000" algn="ctr" rotWithShape="0">
                    <a:srgbClr val="6E747A">
                      <a:alpha val="43000"/>
                    </a:srgbClr>
                  </a:outerShdw>
                </a:effectLst>
              </a:rPr>
              <a:t>1</a:t>
            </a:r>
          </a:p>
        </p:txBody>
      </p:sp>
      <p:sp>
        <p:nvSpPr>
          <p:cNvPr id="24" name="Rectangle 23">
            <a:extLst>
              <a:ext uri="{FF2B5EF4-FFF2-40B4-BE49-F238E27FC236}">
                <a16:creationId xmlns:a16="http://schemas.microsoft.com/office/drawing/2014/main" id="{7589BB2D-D31C-FC0E-88A5-3142E3936BC5}"/>
              </a:ext>
            </a:extLst>
          </p:cNvPr>
          <p:cNvSpPr/>
          <p:nvPr/>
        </p:nvSpPr>
        <p:spPr>
          <a:xfrm>
            <a:off x="1585498" y="3141049"/>
            <a:ext cx="550151" cy="923330"/>
          </a:xfrm>
          <a:prstGeom prst="rect">
            <a:avLst/>
          </a:prstGeom>
          <a:noFill/>
        </p:spPr>
        <p:txBody>
          <a:bodyPr wrap="none" lIns="91440" tIns="45720" rIns="91440" bIns="45720">
            <a:spAutoFit/>
          </a:bodyPr>
          <a:lstStyle/>
          <a:p>
            <a:pPr algn="ctr"/>
            <a:r>
              <a:rPr lang="en-US" sz="5400">
                <a:ln w="0"/>
                <a:solidFill>
                  <a:schemeClr val="accent1"/>
                </a:solidFill>
                <a:effectLst>
                  <a:outerShdw blurRad="38100" dist="25400" dir="5400000" algn="ctr" rotWithShape="0">
                    <a:srgbClr val="6E747A">
                      <a:alpha val="43000"/>
                    </a:srgbClr>
                  </a:outerShdw>
                </a:effectLst>
              </a:rPr>
              <a:t>2</a:t>
            </a:r>
          </a:p>
        </p:txBody>
      </p:sp>
      <p:sp>
        <p:nvSpPr>
          <p:cNvPr id="25" name="Rectangle 24">
            <a:extLst>
              <a:ext uri="{FF2B5EF4-FFF2-40B4-BE49-F238E27FC236}">
                <a16:creationId xmlns:a16="http://schemas.microsoft.com/office/drawing/2014/main" id="{541D2E09-05A5-0541-68FC-9CE756FE1069}"/>
              </a:ext>
            </a:extLst>
          </p:cNvPr>
          <p:cNvSpPr/>
          <p:nvPr/>
        </p:nvSpPr>
        <p:spPr>
          <a:xfrm>
            <a:off x="1542526" y="4877144"/>
            <a:ext cx="550151" cy="923330"/>
          </a:xfrm>
          <a:prstGeom prst="rect">
            <a:avLst/>
          </a:prstGeom>
          <a:noFill/>
        </p:spPr>
        <p:txBody>
          <a:bodyPr wrap="none" lIns="91440" tIns="45720" rIns="91440" bIns="45720">
            <a:spAutoFit/>
          </a:bodyPr>
          <a:lstStyle/>
          <a:p>
            <a:pPr algn="ctr"/>
            <a:r>
              <a:rPr lang="en-US" sz="5400">
                <a:ln w="0"/>
                <a:solidFill>
                  <a:schemeClr val="accent1"/>
                </a:solidFill>
                <a:effectLst>
                  <a:outerShdw blurRad="38100" dist="25400" dir="5400000" algn="ctr" rotWithShape="0">
                    <a:srgbClr val="6E747A">
                      <a:alpha val="43000"/>
                    </a:srgbClr>
                  </a:outerShdw>
                </a:effectLst>
              </a:rPr>
              <a:t>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18401" y="-695383"/>
            <a:ext cx="2109907" cy="2132948"/>
            <a:chOff x="-718401" y="-695383"/>
            <a:chExt cx="2109907" cy="2132948"/>
          </a:xfrm>
        </p:grpSpPr>
        <p:sp>
          <p:nvSpPr>
            <p:cNvPr id="3" name="标题 1"/>
            <p:cNvSpPr txBox="1"/>
            <p:nvPr/>
          </p:nvSpPr>
          <p:spPr>
            <a:xfrm rot="2644034" flipH="1" flipV="1">
              <a:off x="-163362" y="-629269"/>
              <a:ext cx="999829" cy="2000720"/>
            </a:xfrm>
            <a:custGeom>
              <a:avLst/>
              <a:gdLst>
                <a:gd name="connsiteX0" fmla="*/ 999829 w 999829"/>
                <a:gd name="connsiteY0" fmla="*/ 1032926 h 2000720"/>
                <a:gd name="connsiteX1" fmla="*/ 0 w 999829"/>
                <a:gd name="connsiteY1" fmla="*/ 2000720 h 2000720"/>
                <a:gd name="connsiteX2" fmla="*/ 0 w 999829"/>
                <a:gd name="connsiteY2" fmla="*/ 0 h 2000720"/>
              </a:gdLst>
              <a:ahLst/>
              <a:cxnLst/>
              <a:rect l="l" t="t" r="r" b="b"/>
              <a:pathLst>
                <a:path w="999829" h="2000720">
                  <a:moveTo>
                    <a:pt x="999829" y="1032926"/>
                  </a:moveTo>
                  <a:lnTo>
                    <a:pt x="0" y="2000720"/>
                  </a:lnTo>
                  <a:lnTo>
                    <a:pt x="0" y="0"/>
                  </a:lnTo>
                  <a:close/>
                </a:path>
              </a:pathLst>
            </a:custGeom>
            <a:solidFill>
              <a:schemeClr val="bg1"/>
            </a:solidFill>
            <a:ln w="12700" cap="flat">
              <a:noFill/>
              <a:miter/>
            </a:ln>
            <a:effectLst>
              <a:outerShdw blurRad="279400" dist="38100" dir="13500000" algn="br" rotWithShape="0">
                <a:schemeClr val="accent2">
                  <a:alpha val="12000"/>
                </a:schemeClr>
              </a:outerShdw>
            </a:effectLst>
          </p:spPr>
          <p:txBody>
            <a:bodyPr vert="horz" wrap="square" lIns="91440" tIns="45720" rIns="91440" bIns="45720" rtlCol="0" anchor="ctr"/>
            <a:lstStyle/>
            <a:p>
              <a:pPr algn="ctr"/>
              <a:endParaRPr kumimoji="1" lang="zh-CN" altLang="en-US"/>
            </a:p>
          </p:txBody>
        </p:sp>
        <p:sp>
          <p:nvSpPr>
            <p:cNvPr id="4" name="标题 1"/>
            <p:cNvSpPr txBox="1"/>
            <p:nvPr/>
          </p:nvSpPr>
          <p:spPr>
            <a:xfrm rot="2644034" flipH="1" flipV="1">
              <a:off x="-177251" y="-508909"/>
              <a:ext cx="711734" cy="1424224"/>
            </a:xfrm>
            <a:custGeom>
              <a:avLst/>
              <a:gdLst>
                <a:gd name="connsiteX0" fmla="*/ 711734 w 711734"/>
                <a:gd name="connsiteY0" fmla="*/ 735294 h 1424224"/>
                <a:gd name="connsiteX1" fmla="*/ 0 w 711734"/>
                <a:gd name="connsiteY1" fmla="*/ 1424224 h 1424224"/>
                <a:gd name="connsiteX2" fmla="*/ 0 w 711734"/>
                <a:gd name="connsiteY2" fmla="*/ 0 h 1424224"/>
              </a:gdLst>
              <a:ahLst/>
              <a:cxnLst/>
              <a:rect l="l" t="t" r="r" b="b"/>
              <a:pathLst>
                <a:path w="711734" h="1424224">
                  <a:moveTo>
                    <a:pt x="711734" y="735294"/>
                  </a:moveTo>
                  <a:lnTo>
                    <a:pt x="0" y="1424224"/>
                  </a:lnTo>
                  <a:lnTo>
                    <a:pt x="0" y="0"/>
                  </a:lnTo>
                  <a:close/>
                </a:path>
              </a:pathLst>
            </a:custGeom>
            <a:solidFill>
              <a:schemeClr val="accent2"/>
            </a:solidFill>
            <a:ln w="38100" cap="flat">
              <a:solidFill>
                <a:schemeClr val="bg1"/>
              </a:solidFill>
              <a:miter/>
            </a:ln>
            <a:effectLst>
              <a:outerShdw blurRad="228600" dist="38100" dir="13500000" algn="br" rotWithShape="0">
                <a:schemeClr val="accent4">
                  <a:alpha val="20000"/>
                </a:schemeClr>
              </a:outerShdw>
            </a:effectLst>
          </p:spPr>
          <p:txBody>
            <a:bodyPr vert="horz" wrap="square" lIns="91440" tIns="45720" rIns="91440" bIns="45720" rtlCol="0" anchor="ctr"/>
            <a:lstStyle/>
            <a:p>
              <a:pPr algn="ctr"/>
              <a:endParaRPr kumimoji="1" lang="zh-CN" altLang="en-US"/>
            </a:p>
          </p:txBody>
        </p:sp>
      </p:grpSp>
      <p:grpSp>
        <p:nvGrpSpPr>
          <p:cNvPr id="5" name="Group 4"/>
          <p:cNvGrpSpPr/>
          <p:nvPr/>
        </p:nvGrpSpPr>
        <p:grpSpPr>
          <a:xfrm>
            <a:off x="5753449" y="117899"/>
            <a:ext cx="9728886" cy="9836585"/>
            <a:chOff x="5753449" y="117899"/>
            <a:chExt cx="9728886" cy="9836585"/>
          </a:xfrm>
        </p:grpSpPr>
        <p:sp>
          <p:nvSpPr>
            <p:cNvPr id="6" name="标题 1"/>
            <p:cNvSpPr txBox="1"/>
            <p:nvPr/>
          </p:nvSpPr>
          <p:spPr>
            <a:xfrm rot="2644034">
              <a:off x="8328244" y="407484"/>
              <a:ext cx="4579296" cy="9257415"/>
            </a:xfrm>
            <a:custGeom>
              <a:avLst/>
              <a:gdLst>
                <a:gd name="connsiteX0" fmla="*/ 0 w 4579296"/>
                <a:gd name="connsiteY0" fmla="*/ 0 h 9257415"/>
                <a:gd name="connsiteX1" fmla="*/ 4579296 w 4579296"/>
                <a:gd name="connsiteY1" fmla="*/ 4730877 h 9257415"/>
                <a:gd name="connsiteX2" fmla="*/ 4579296 w 4579296"/>
                <a:gd name="connsiteY2" fmla="*/ 4947908 h 9257415"/>
                <a:gd name="connsiteX3" fmla="*/ 127137 w 4579296"/>
                <a:gd name="connsiteY3" fmla="*/ 9257415 h 9257415"/>
                <a:gd name="connsiteX4" fmla="*/ 0 w 4579296"/>
                <a:gd name="connsiteY4" fmla="*/ 9257415 h 9257415"/>
              </a:gdLst>
              <a:ahLst/>
              <a:cxnLst/>
              <a:rect l="l" t="t" r="r" b="b"/>
              <a:pathLst>
                <a:path w="4579296" h="9257415">
                  <a:moveTo>
                    <a:pt x="0" y="0"/>
                  </a:moveTo>
                  <a:lnTo>
                    <a:pt x="4579296" y="4730877"/>
                  </a:lnTo>
                  <a:lnTo>
                    <a:pt x="4579296" y="4947908"/>
                  </a:lnTo>
                  <a:lnTo>
                    <a:pt x="127137" y="9257415"/>
                  </a:lnTo>
                  <a:lnTo>
                    <a:pt x="0" y="9257415"/>
                  </a:lnTo>
                  <a:close/>
                </a:path>
              </a:pathLst>
            </a:custGeom>
            <a:solidFill>
              <a:schemeClr val="bg1"/>
            </a:solidFill>
            <a:ln w="12700" cap="flat">
              <a:noFill/>
              <a:miter/>
            </a:ln>
            <a:effectLst>
              <a:outerShdw blurRad="685800" dist="38100" dir="13500000" algn="br" rotWithShape="0">
                <a:schemeClr val="accent2">
                  <a:alpha val="12000"/>
                </a:schemeClr>
              </a:outerShdw>
            </a:effectLst>
          </p:spPr>
          <p:txBody>
            <a:bodyPr vert="horz" wrap="square" lIns="91440" tIns="45720" rIns="91440" bIns="45720" rtlCol="0" anchor="ctr"/>
            <a:lstStyle/>
            <a:p>
              <a:pPr algn="ctr"/>
              <a:endParaRPr kumimoji="1" lang="zh-CN" altLang="en-US"/>
            </a:p>
          </p:txBody>
        </p:sp>
        <p:sp>
          <p:nvSpPr>
            <p:cNvPr id="7" name="标题 1"/>
            <p:cNvSpPr txBox="1"/>
            <p:nvPr/>
          </p:nvSpPr>
          <p:spPr>
            <a:xfrm rot="2644034">
              <a:off x="8770171" y="1247648"/>
              <a:ext cx="4090119" cy="8184576"/>
            </a:xfrm>
            <a:custGeom>
              <a:avLst/>
              <a:gdLst>
                <a:gd name="connsiteX0" fmla="*/ 0 w 4090119"/>
                <a:gd name="connsiteY0" fmla="*/ 0 h 8184576"/>
                <a:gd name="connsiteX1" fmla="*/ 4090119 w 4090119"/>
                <a:gd name="connsiteY1" fmla="*/ 4225508 h 8184576"/>
                <a:gd name="connsiteX2" fmla="*/ 0 w 4090119"/>
                <a:gd name="connsiteY2" fmla="*/ 8184576 h 8184576"/>
              </a:gdLst>
              <a:ahLst/>
              <a:cxnLst/>
              <a:rect l="l" t="t" r="r" b="b"/>
              <a:pathLst>
                <a:path w="4090119" h="8184576">
                  <a:moveTo>
                    <a:pt x="0" y="0"/>
                  </a:moveTo>
                  <a:lnTo>
                    <a:pt x="4090119" y="4225508"/>
                  </a:lnTo>
                  <a:lnTo>
                    <a:pt x="0" y="8184576"/>
                  </a:lnTo>
                  <a:close/>
                </a:path>
              </a:pathLst>
            </a:custGeom>
            <a:solidFill>
              <a:schemeClr val="bg1"/>
            </a:solidFill>
            <a:ln w="12700" cap="flat">
              <a:noFill/>
              <a:miter/>
            </a:ln>
            <a:effectLst>
              <a:outerShdw blurRad="279400" dist="38100" dir="13500000" algn="br" rotWithShape="0">
                <a:schemeClr val="accent2">
                  <a:alpha val="12000"/>
                </a:schemeClr>
              </a:outerShdw>
            </a:effectLst>
          </p:spPr>
          <p:txBody>
            <a:bodyPr vert="horz" wrap="square" lIns="91440" tIns="45720" rIns="91440" bIns="45720" rtlCol="0" anchor="ctr"/>
            <a:lstStyle/>
            <a:p>
              <a:pPr algn="ctr"/>
              <a:endParaRPr kumimoji="1" lang="zh-CN" altLang="en-US"/>
            </a:p>
          </p:txBody>
        </p:sp>
        <p:sp>
          <p:nvSpPr>
            <p:cNvPr id="8" name="标题 1"/>
            <p:cNvSpPr txBox="1"/>
            <p:nvPr/>
          </p:nvSpPr>
          <p:spPr>
            <a:xfrm rot="2644034">
              <a:off x="9072154" y="1703783"/>
              <a:ext cx="3802024" cy="7608079"/>
            </a:xfrm>
            <a:custGeom>
              <a:avLst/>
              <a:gdLst>
                <a:gd name="connsiteX0" fmla="*/ 0 w 3802024"/>
                <a:gd name="connsiteY0" fmla="*/ 0 h 7608079"/>
                <a:gd name="connsiteX1" fmla="*/ 3802024 w 3802024"/>
                <a:gd name="connsiteY1" fmla="*/ 3927876 h 7608079"/>
                <a:gd name="connsiteX2" fmla="*/ 0 w 3802024"/>
                <a:gd name="connsiteY2" fmla="*/ 7608079 h 7608079"/>
              </a:gdLst>
              <a:ahLst/>
              <a:cxnLst/>
              <a:rect l="l" t="t" r="r" b="b"/>
              <a:pathLst>
                <a:path w="3802024" h="7608079">
                  <a:moveTo>
                    <a:pt x="0" y="0"/>
                  </a:moveTo>
                  <a:lnTo>
                    <a:pt x="3802024" y="3927876"/>
                  </a:lnTo>
                  <a:lnTo>
                    <a:pt x="0" y="7608079"/>
                  </a:lnTo>
                  <a:close/>
                </a:path>
              </a:pathLst>
            </a:custGeom>
            <a:solidFill>
              <a:schemeClr val="accent2"/>
            </a:solidFill>
            <a:ln w="38100" cap="flat">
              <a:solidFill>
                <a:schemeClr val="bg1"/>
              </a:solidFill>
              <a:miter/>
            </a:ln>
            <a:effectLst>
              <a:outerShdw blurRad="228600" dist="38100" dir="13500000" algn="br" rotWithShape="0">
                <a:schemeClr val="accent4">
                  <a:alpha val="20000"/>
                </a:schemeClr>
              </a:outerShdw>
            </a:effectLst>
          </p:spPr>
          <p:txBody>
            <a:bodyPr vert="horz" wrap="square" lIns="91440" tIns="45720" rIns="91440" bIns="45720" rtlCol="0" anchor="ctr"/>
            <a:lstStyle/>
            <a:p>
              <a:pPr algn="ctr"/>
              <a:endParaRPr kumimoji="1" lang="zh-CN" altLang="en-US"/>
            </a:p>
          </p:txBody>
        </p:sp>
      </p:grpSp>
      <p:sp>
        <p:nvSpPr>
          <p:cNvPr id="11" name="标题 1"/>
          <p:cNvSpPr txBox="1"/>
          <p:nvPr/>
        </p:nvSpPr>
        <p:spPr>
          <a:xfrm rot="5400000">
            <a:off x="10975654" y="5755786"/>
            <a:ext cx="337013" cy="726732"/>
          </a:xfrm>
          <a:custGeom>
            <a:avLst/>
            <a:gdLst>
              <a:gd name="connsiteX0" fmla="*/ 263367 w 286227"/>
              <a:gd name="connsiteY0" fmla="*/ 571500 h 617220"/>
              <a:gd name="connsiteX1" fmla="*/ 286227 w 286227"/>
              <a:gd name="connsiteY1" fmla="*/ 594360 h 617220"/>
              <a:gd name="connsiteX2" fmla="*/ 263367 w 286227"/>
              <a:gd name="connsiteY2" fmla="*/ 617220 h 617220"/>
              <a:gd name="connsiteX3" fmla="*/ 240507 w 286227"/>
              <a:gd name="connsiteY3" fmla="*/ 594360 h 617220"/>
              <a:gd name="connsiteX4" fmla="*/ 263367 w 286227"/>
              <a:gd name="connsiteY4" fmla="*/ 571500 h 617220"/>
              <a:gd name="connsiteX5" fmla="*/ 143114 w 286227"/>
              <a:gd name="connsiteY5" fmla="*/ 571500 h 617220"/>
              <a:gd name="connsiteX6" fmla="*/ 165974 w 286227"/>
              <a:gd name="connsiteY6" fmla="*/ 594360 h 617220"/>
              <a:gd name="connsiteX7" fmla="*/ 143114 w 286227"/>
              <a:gd name="connsiteY7" fmla="*/ 617220 h 617220"/>
              <a:gd name="connsiteX8" fmla="*/ 120254 w 286227"/>
              <a:gd name="connsiteY8" fmla="*/ 594360 h 617220"/>
              <a:gd name="connsiteX9" fmla="*/ 143114 w 286227"/>
              <a:gd name="connsiteY9" fmla="*/ 571500 h 617220"/>
              <a:gd name="connsiteX10" fmla="*/ 22860 w 286227"/>
              <a:gd name="connsiteY10" fmla="*/ 571500 h 617220"/>
              <a:gd name="connsiteX11" fmla="*/ 45720 w 286227"/>
              <a:gd name="connsiteY11" fmla="*/ 594360 h 617220"/>
              <a:gd name="connsiteX12" fmla="*/ 22860 w 286227"/>
              <a:gd name="connsiteY12" fmla="*/ 617220 h 617220"/>
              <a:gd name="connsiteX13" fmla="*/ 0 w 286227"/>
              <a:gd name="connsiteY13" fmla="*/ 594360 h 617220"/>
              <a:gd name="connsiteX14" fmla="*/ 22860 w 286227"/>
              <a:gd name="connsiteY14" fmla="*/ 571500 h 617220"/>
              <a:gd name="connsiteX15" fmla="*/ 263367 w 286227"/>
              <a:gd name="connsiteY15" fmla="*/ 428625 h 617220"/>
              <a:gd name="connsiteX16" fmla="*/ 286227 w 286227"/>
              <a:gd name="connsiteY16" fmla="*/ 451485 h 617220"/>
              <a:gd name="connsiteX17" fmla="*/ 263367 w 286227"/>
              <a:gd name="connsiteY17" fmla="*/ 474345 h 617220"/>
              <a:gd name="connsiteX18" fmla="*/ 240507 w 286227"/>
              <a:gd name="connsiteY18" fmla="*/ 451485 h 617220"/>
              <a:gd name="connsiteX19" fmla="*/ 263367 w 286227"/>
              <a:gd name="connsiteY19" fmla="*/ 428625 h 617220"/>
              <a:gd name="connsiteX20" fmla="*/ 143114 w 286227"/>
              <a:gd name="connsiteY20" fmla="*/ 428625 h 617220"/>
              <a:gd name="connsiteX21" fmla="*/ 165974 w 286227"/>
              <a:gd name="connsiteY21" fmla="*/ 451485 h 617220"/>
              <a:gd name="connsiteX22" fmla="*/ 143114 w 286227"/>
              <a:gd name="connsiteY22" fmla="*/ 474345 h 617220"/>
              <a:gd name="connsiteX23" fmla="*/ 120254 w 286227"/>
              <a:gd name="connsiteY23" fmla="*/ 451485 h 617220"/>
              <a:gd name="connsiteX24" fmla="*/ 143114 w 286227"/>
              <a:gd name="connsiteY24" fmla="*/ 428625 h 617220"/>
              <a:gd name="connsiteX25" fmla="*/ 22860 w 286227"/>
              <a:gd name="connsiteY25" fmla="*/ 428625 h 617220"/>
              <a:gd name="connsiteX26" fmla="*/ 45720 w 286227"/>
              <a:gd name="connsiteY26" fmla="*/ 451485 h 617220"/>
              <a:gd name="connsiteX27" fmla="*/ 22860 w 286227"/>
              <a:gd name="connsiteY27" fmla="*/ 474345 h 617220"/>
              <a:gd name="connsiteX28" fmla="*/ 0 w 286227"/>
              <a:gd name="connsiteY28" fmla="*/ 451485 h 617220"/>
              <a:gd name="connsiteX29" fmla="*/ 22860 w 286227"/>
              <a:gd name="connsiteY29" fmla="*/ 428625 h 617220"/>
              <a:gd name="connsiteX30" fmla="*/ 263367 w 286227"/>
              <a:gd name="connsiteY30" fmla="*/ 285750 h 617220"/>
              <a:gd name="connsiteX31" fmla="*/ 286227 w 286227"/>
              <a:gd name="connsiteY31" fmla="*/ 308610 h 617220"/>
              <a:gd name="connsiteX32" fmla="*/ 263367 w 286227"/>
              <a:gd name="connsiteY32" fmla="*/ 331470 h 617220"/>
              <a:gd name="connsiteX33" fmla="*/ 240507 w 286227"/>
              <a:gd name="connsiteY33" fmla="*/ 308610 h 617220"/>
              <a:gd name="connsiteX34" fmla="*/ 263367 w 286227"/>
              <a:gd name="connsiteY34" fmla="*/ 285750 h 617220"/>
              <a:gd name="connsiteX35" fmla="*/ 143114 w 286227"/>
              <a:gd name="connsiteY35" fmla="*/ 285750 h 617220"/>
              <a:gd name="connsiteX36" fmla="*/ 165974 w 286227"/>
              <a:gd name="connsiteY36" fmla="*/ 308610 h 617220"/>
              <a:gd name="connsiteX37" fmla="*/ 143114 w 286227"/>
              <a:gd name="connsiteY37" fmla="*/ 331470 h 617220"/>
              <a:gd name="connsiteX38" fmla="*/ 120254 w 286227"/>
              <a:gd name="connsiteY38" fmla="*/ 308610 h 617220"/>
              <a:gd name="connsiteX39" fmla="*/ 143114 w 286227"/>
              <a:gd name="connsiteY39" fmla="*/ 285750 h 617220"/>
              <a:gd name="connsiteX40" fmla="*/ 22860 w 286227"/>
              <a:gd name="connsiteY40" fmla="*/ 285750 h 617220"/>
              <a:gd name="connsiteX41" fmla="*/ 45720 w 286227"/>
              <a:gd name="connsiteY41" fmla="*/ 308610 h 617220"/>
              <a:gd name="connsiteX42" fmla="*/ 22860 w 286227"/>
              <a:gd name="connsiteY42" fmla="*/ 331470 h 617220"/>
              <a:gd name="connsiteX43" fmla="*/ 0 w 286227"/>
              <a:gd name="connsiteY43" fmla="*/ 308610 h 617220"/>
              <a:gd name="connsiteX44" fmla="*/ 22860 w 286227"/>
              <a:gd name="connsiteY44" fmla="*/ 285750 h 617220"/>
              <a:gd name="connsiteX45" fmla="*/ 263367 w 286227"/>
              <a:gd name="connsiteY45" fmla="*/ 142875 h 617220"/>
              <a:gd name="connsiteX46" fmla="*/ 286227 w 286227"/>
              <a:gd name="connsiteY46" fmla="*/ 165735 h 617220"/>
              <a:gd name="connsiteX47" fmla="*/ 263367 w 286227"/>
              <a:gd name="connsiteY47" fmla="*/ 188595 h 617220"/>
              <a:gd name="connsiteX48" fmla="*/ 240507 w 286227"/>
              <a:gd name="connsiteY48" fmla="*/ 165735 h 617220"/>
              <a:gd name="connsiteX49" fmla="*/ 263367 w 286227"/>
              <a:gd name="connsiteY49" fmla="*/ 142875 h 617220"/>
              <a:gd name="connsiteX50" fmla="*/ 143114 w 286227"/>
              <a:gd name="connsiteY50" fmla="*/ 142875 h 617220"/>
              <a:gd name="connsiteX51" fmla="*/ 165974 w 286227"/>
              <a:gd name="connsiteY51" fmla="*/ 165735 h 617220"/>
              <a:gd name="connsiteX52" fmla="*/ 143114 w 286227"/>
              <a:gd name="connsiteY52" fmla="*/ 188595 h 617220"/>
              <a:gd name="connsiteX53" fmla="*/ 120254 w 286227"/>
              <a:gd name="connsiteY53" fmla="*/ 165735 h 617220"/>
              <a:gd name="connsiteX54" fmla="*/ 143114 w 286227"/>
              <a:gd name="connsiteY54" fmla="*/ 142875 h 617220"/>
              <a:gd name="connsiteX55" fmla="*/ 22860 w 286227"/>
              <a:gd name="connsiteY55" fmla="*/ 142875 h 617220"/>
              <a:gd name="connsiteX56" fmla="*/ 45720 w 286227"/>
              <a:gd name="connsiteY56" fmla="*/ 165735 h 617220"/>
              <a:gd name="connsiteX57" fmla="*/ 22860 w 286227"/>
              <a:gd name="connsiteY57" fmla="*/ 188595 h 617220"/>
              <a:gd name="connsiteX58" fmla="*/ 0 w 286227"/>
              <a:gd name="connsiteY58" fmla="*/ 165735 h 617220"/>
              <a:gd name="connsiteX59" fmla="*/ 22860 w 286227"/>
              <a:gd name="connsiteY59" fmla="*/ 142875 h 617220"/>
              <a:gd name="connsiteX60" fmla="*/ 263367 w 286227"/>
              <a:gd name="connsiteY60" fmla="*/ 0 h 617220"/>
              <a:gd name="connsiteX61" fmla="*/ 286227 w 286227"/>
              <a:gd name="connsiteY61" fmla="*/ 22860 h 617220"/>
              <a:gd name="connsiteX62" fmla="*/ 263367 w 286227"/>
              <a:gd name="connsiteY62" fmla="*/ 45720 h 617220"/>
              <a:gd name="connsiteX63" fmla="*/ 240507 w 286227"/>
              <a:gd name="connsiteY63" fmla="*/ 22860 h 617220"/>
              <a:gd name="connsiteX64" fmla="*/ 263367 w 286227"/>
              <a:gd name="connsiteY64" fmla="*/ 0 h 617220"/>
              <a:gd name="connsiteX65" fmla="*/ 143114 w 286227"/>
              <a:gd name="connsiteY65" fmla="*/ 0 h 617220"/>
              <a:gd name="connsiteX66" fmla="*/ 165974 w 286227"/>
              <a:gd name="connsiteY66" fmla="*/ 22860 h 617220"/>
              <a:gd name="connsiteX67" fmla="*/ 143114 w 286227"/>
              <a:gd name="connsiteY67" fmla="*/ 45720 h 617220"/>
              <a:gd name="connsiteX68" fmla="*/ 120254 w 286227"/>
              <a:gd name="connsiteY68" fmla="*/ 22860 h 617220"/>
              <a:gd name="connsiteX69" fmla="*/ 143114 w 286227"/>
              <a:gd name="connsiteY69" fmla="*/ 0 h 617220"/>
              <a:gd name="connsiteX70" fmla="*/ 22860 w 286227"/>
              <a:gd name="connsiteY70" fmla="*/ 0 h 617220"/>
              <a:gd name="connsiteX71" fmla="*/ 45720 w 286227"/>
              <a:gd name="connsiteY71" fmla="*/ 22860 h 617220"/>
              <a:gd name="connsiteX72" fmla="*/ 22860 w 286227"/>
              <a:gd name="connsiteY72" fmla="*/ 45720 h 617220"/>
              <a:gd name="connsiteX73" fmla="*/ 0 w 286227"/>
              <a:gd name="connsiteY73" fmla="*/ 22860 h 617220"/>
              <a:gd name="connsiteX74" fmla="*/ 22860 w 286227"/>
              <a:gd name="connsiteY74" fmla="*/ 0 h 617220"/>
            </a:gdLst>
            <a:ahLst/>
            <a:cxnLst/>
            <a:rect l="l" t="t" r="r" b="b"/>
            <a:pathLst>
              <a:path w="286227" h="617220">
                <a:moveTo>
                  <a:pt x="263367" y="571500"/>
                </a:moveTo>
                <a:cubicBezTo>
                  <a:pt x="275992" y="571500"/>
                  <a:pt x="286227" y="581735"/>
                  <a:pt x="286227" y="594360"/>
                </a:cubicBezTo>
                <a:cubicBezTo>
                  <a:pt x="286227" y="606985"/>
                  <a:pt x="275992" y="617220"/>
                  <a:pt x="263367" y="617220"/>
                </a:cubicBezTo>
                <a:cubicBezTo>
                  <a:pt x="250742" y="617220"/>
                  <a:pt x="240507" y="606985"/>
                  <a:pt x="240507" y="594360"/>
                </a:cubicBezTo>
                <a:cubicBezTo>
                  <a:pt x="240507" y="581735"/>
                  <a:pt x="250742" y="571500"/>
                  <a:pt x="263367" y="571500"/>
                </a:cubicBezTo>
                <a:close/>
                <a:moveTo>
                  <a:pt x="143114" y="571500"/>
                </a:moveTo>
                <a:cubicBezTo>
                  <a:pt x="155739" y="571500"/>
                  <a:pt x="165974" y="581735"/>
                  <a:pt x="165974" y="594360"/>
                </a:cubicBezTo>
                <a:cubicBezTo>
                  <a:pt x="165974" y="606985"/>
                  <a:pt x="155739" y="617220"/>
                  <a:pt x="143114" y="617220"/>
                </a:cubicBezTo>
                <a:cubicBezTo>
                  <a:pt x="130489" y="617220"/>
                  <a:pt x="120254" y="606985"/>
                  <a:pt x="120254" y="594360"/>
                </a:cubicBezTo>
                <a:cubicBezTo>
                  <a:pt x="120254" y="581735"/>
                  <a:pt x="130489" y="571500"/>
                  <a:pt x="143114" y="571500"/>
                </a:cubicBezTo>
                <a:close/>
                <a:moveTo>
                  <a:pt x="22860" y="571500"/>
                </a:moveTo>
                <a:cubicBezTo>
                  <a:pt x="35485" y="571500"/>
                  <a:pt x="45720" y="581735"/>
                  <a:pt x="45720" y="594360"/>
                </a:cubicBezTo>
                <a:cubicBezTo>
                  <a:pt x="45720" y="606985"/>
                  <a:pt x="35485" y="617220"/>
                  <a:pt x="22860" y="617220"/>
                </a:cubicBezTo>
                <a:cubicBezTo>
                  <a:pt x="10235" y="617220"/>
                  <a:pt x="0" y="606985"/>
                  <a:pt x="0" y="594360"/>
                </a:cubicBezTo>
                <a:cubicBezTo>
                  <a:pt x="0" y="581735"/>
                  <a:pt x="10235" y="571500"/>
                  <a:pt x="22860" y="571500"/>
                </a:cubicBezTo>
                <a:close/>
                <a:moveTo>
                  <a:pt x="263367" y="428625"/>
                </a:moveTo>
                <a:cubicBezTo>
                  <a:pt x="275992" y="428625"/>
                  <a:pt x="286227" y="438860"/>
                  <a:pt x="286227" y="451485"/>
                </a:cubicBezTo>
                <a:cubicBezTo>
                  <a:pt x="286227" y="464110"/>
                  <a:pt x="275992" y="474345"/>
                  <a:pt x="263367" y="474345"/>
                </a:cubicBezTo>
                <a:cubicBezTo>
                  <a:pt x="250742" y="474345"/>
                  <a:pt x="240507" y="464110"/>
                  <a:pt x="240507" y="451485"/>
                </a:cubicBezTo>
                <a:cubicBezTo>
                  <a:pt x="240507" y="438860"/>
                  <a:pt x="250742" y="428625"/>
                  <a:pt x="263367" y="428625"/>
                </a:cubicBezTo>
                <a:close/>
                <a:moveTo>
                  <a:pt x="143114" y="428625"/>
                </a:moveTo>
                <a:cubicBezTo>
                  <a:pt x="155739" y="428625"/>
                  <a:pt x="165974" y="438860"/>
                  <a:pt x="165974" y="451485"/>
                </a:cubicBezTo>
                <a:cubicBezTo>
                  <a:pt x="165974" y="464110"/>
                  <a:pt x="155739" y="474345"/>
                  <a:pt x="143114" y="474345"/>
                </a:cubicBezTo>
                <a:cubicBezTo>
                  <a:pt x="130489" y="474345"/>
                  <a:pt x="120254" y="464110"/>
                  <a:pt x="120254" y="451485"/>
                </a:cubicBezTo>
                <a:cubicBezTo>
                  <a:pt x="120254" y="438860"/>
                  <a:pt x="130489" y="428625"/>
                  <a:pt x="143114" y="428625"/>
                </a:cubicBezTo>
                <a:close/>
                <a:moveTo>
                  <a:pt x="22860" y="428625"/>
                </a:moveTo>
                <a:cubicBezTo>
                  <a:pt x="35485" y="428625"/>
                  <a:pt x="45720" y="438860"/>
                  <a:pt x="45720" y="451485"/>
                </a:cubicBezTo>
                <a:cubicBezTo>
                  <a:pt x="45720" y="464110"/>
                  <a:pt x="35485" y="474345"/>
                  <a:pt x="22860" y="474345"/>
                </a:cubicBezTo>
                <a:cubicBezTo>
                  <a:pt x="10235" y="474345"/>
                  <a:pt x="0" y="464110"/>
                  <a:pt x="0" y="451485"/>
                </a:cubicBezTo>
                <a:cubicBezTo>
                  <a:pt x="0" y="438860"/>
                  <a:pt x="10235" y="428625"/>
                  <a:pt x="22860" y="428625"/>
                </a:cubicBezTo>
                <a:close/>
                <a:moveTo>
                  <a:pt x="263367" y="285750"/>
                </a:moveTo>
                <a:cubicBezTo>
                  <a:pt x="275992" y="285750"/>
                  <a:pt x="286227" y="295985"/>
                  <a:pt x="286227" y="308610"/>
                </a:cubicBezTo>
                <a:cubicBezTo>
                  <a:pt x="286227" y="321235"/>
                  <a:pt x="275992" y="331470"/>
                  <a:pt x="263367" y="331470"/>
                </a:cubicBezTo>
                <a:cubicBezTo>
                  <a:pt x="250742" y="331470"/>
                  <a:pt x="240507" y="321235"/>
                  <a:pt x="240507" y="308610"/>
                </a:cubicBezTo>
                <a:cubicBezTo>
                  <a:pt x="240507" y="295985"/>
                  <a:pt x="250742" y="285750"/>
                  <a:pt x="263367" y="285750"/>
                </a:cubicBezTo>
                <a:close/>
                <a:moveTo>
                  <a:pt x="143114" y="285750"/>
                </a:moveTo>
                <a:cubicBezTo>
                  <a:pt x="155739" y="285750"/>
                  <a:pt x="165974" y="295985"/>
                  <a:pt x="165974" y="308610"/>
                </a:cubicBezTo>
                <a:cubicBezTo>
                  <a:pt x="165974" y="321235"/>
                  <a:pt x="155739" y="331470"/>
                  <a:pt x="143114" y="331470"/>
                </a:cubicBezTo>
                <a:cubicBezTo>
                  <a:pt x="130489" y="331470"/>
                  <a:pt x="120254" y="321235"/>
                  <a:pt x="120254" y="308610"/>
                </a:cubicBezTo>
                <a:cubicBezTo>
                  <a:pt x="120254" y="295985"/>
                  <a:pt x="130489" y="285750"/>
                  <a:pt x="143114" y="285750"/>
                </a:cubicBezTo>
                <a:close/>
                <a:moveTo>
                  <a:pt x="22860" y="285750"/>
                </a:moveTo>
                <a:cubicBezTo>
                  <a:pt x="35485" y="285750"/>
                  <a:pt x="45720" y="295985"/>
                  <a:pt x="45720" y="308610"/>
                </a:cubicBezTo>
                <a:cubicBezTo>
                  <a:pt x="45720" y="321235"/>
                  <a:pt x="35485" y="331470"/>
                  <a:pt x="22860" y="331470"/>
                </a:cubicBezTo>
                <a:cubicBezTo>
                  <a:pt x="10235" y="331470"/>
                  <a:pt x="0" y="321235"/>
                  <a:pt x="0" y="308610"/>
                </a:cubicBezTo>
                <a:cubicBezTo>
                  <a:pt x="0" y="295985"/>
                  <a:pt x="10235" y="285750"/>
                  <a:pt x="22860" y="285750"/>
                </a:cubicBezTo>
                <a:close/>
                <a:moveTo>
                  <a:pt x="263367" y="142875"/>
                </a:moveTo>
                <a:cubicBezTo>
                  <a:pt x="275992" y="142875"/>
                  <a:pt x="286227" y="153110"/>
                  <a:pt x="286227" y="165735"/>
                </a:cubicBezTo>
                <a:cubicBezTo>
                  <a:pt x="286227" y="178360"/>
                  <a:pt x="275992" y="188595"/>
                  <a:pt x="263367" y="188595"/>
                </a:cubicBezTo>
                <a:cubicBezTo>
                  <a:pt x="250742" y="188595"/>
                  <a:pt x="240507" y="178360"/>
                  <a:pt x="240507" y="165735"/>
                </a:cubicBezTo>
                <a:cubicBezTo>
                  <a:pt x="240507" y="153110"/>
                  <a:pt x="250742" y="142875"/>
                  <a:pt x="263367" y="142875"/>
                </a:cubicBezTo>
                <a:close/>
                <a:moveTo>
                  <a:pt x="143114" y="142875"/>
                </a:moveTo>
                <a:cubicBezTo>
                  <a:pt x="155739" y="142875"/>
                  <a:pt x="165974" y="153110"/>
                  <a:pt x="165974" y="165735"/>
                </a:cubicBezTo>
                <a:cubicBezTo>
                  <a:pt x="165974" y="178360"/>
                  <a:pt x="155739" y="188595"/>
                  <a:pt x="143114" y="188595"/>
                </a:cubicBezTo>
                <a:cubicBezTo>
                  <a:pt x="130489" y="188595"/>
                  <a:pt x="120254" y="178360"/>
                  <a:pt x="120254" y="165735"/>
                </a:cubicBezTo>
                <a:cubicBezTo>
                  <a:pt x="120254" y="153110"/>
                  <a:pt x="130489" y="142875"/>
                  <a:pt x="143114" y="142875"/>
                </a:cubicBezTo>
                <a:close/>
                <a:moveTo>
                  <a:pt x="22860" y="142875"/>
                </a:moveTo>
                <a:cubicBezTo>
                  <a:pt x="35485" y="142875"/>
                  <a:pt x="45720" y="153110"/>
                  <a:pt x="45720" y="165735"/>
                </a:cubicBezTo>
                <a:cubicBezTo>
                  <a:pt x="45720" y="178360"/>
                  <a:pt x="35485" y="188595"/>
                  <a:pt x="22860" y="188595"/>
                </a:cubicBezTo>
                <a:cubicBezTo>
                  <a:pt x="10235" y="188595"/>
                  <a:pt x="0" y="178360"/>
                  <a:pt x="0" y="165735"/>
                </a:cubicBezTo>
                <a:cubicBezTo>
                  <a:pt x="0" y="153110"/>
                  <a:pt x="10235" y="142875"/>
                  <a:pt x="22860" y="142875"/>
                </a:cubicBezTo>
                <a:close/>
                <a:moveTo>
                  <a:pt x="263367" y="0"/>
                </a:moveTo>
                <a:cubicBezTo>
                  <a:pt x="275992" y="0"/>
                  <a:pt x="286227" y="10235"/>
                  <a:pt x="286227" y="22860"/>
                </a:cubicBezTo>
                <a:cubicBezTo>
                  <a:pt x="286227" y="35485"/>
                  <a:pt x="275992" y="45720"/>
                  <a:pt x="263367" y="45720"/>
                </a:cubicBezTo>
                <a:cubicBezTo>
                  <a:pt x="250742" y="45720"/>
                  <a:pt x="240507" y="35485"/>
                  <a:pt x="240507" y="22860"/>
                </a:cubicBezTo>
                <a:cubicBezTo>
                  <a:pt x="240507" y="10235"/>
                  <a:pt x="250742" y="0"/>
                  <a:pt x="263367" y="0"/>
                </a:cubicBezTo>
                <a:close/>
                <a:moveTo>
                  <a:pt x="143114" y="0"/>
                </a:moveTo>
                <a:cubicBezTo>
                  <a:pt x="155739" y="0"/>
                  <a:pt x="165974" y="10235"/>
                  <a:pt x="165974" y="22860"/>
                </a:cubicBezTo>
                <a:cubicBezTo>
                  <a:pt x="165974" y="35485"/>
                  <a:pt x="155739" y="45720"/>
                  <a:pt x="143114" y="45720"/>
                </a:cubicBezTo>
                <a:cubicBezTo>
                  <a:pt x="130489" y="45720"/>
                  <a:pt x="120254" y="35485"/>
                  <a:pt x="120254" y="22860"/>
                </a:cubicBezTo>
                <a:cubicBezTo>
                  <a:pt x="120254" y="10235"/>
                  <a:pt x="130489" y="0"/>
                  <a:pt x="143114" y="0"/>
                </a:cubicBezTo>
                <a:close/>
                <a:moveTo>
                  <a:pt x="22860" y="0"/>
                </a:moveTo>
                <a:cubicBezTo>
                  <a:pt x="35485" y="0"/>
                  <a:pt x="45720" y="10235"/>
                  <a:pt x="45720" y="22860"/>
                </a:cubicBezTo>
                <a:cubicBezTo>
                  <a:pt x="45720" y="35485"/>
                  <a:pt x="35485" y="45720"/>
                  <a:pt x="22860" y="45720"/>
                </a:cubicBezTo>
                <a:cubicBezTo>
                  <a:pt x="10235" y="45720"/>
                  <a:pt x="0" y="35485"/>
                  <a:pt x="0" y="22860"/>
                </a:cubicBezTo>
                <a:cubicBezTo>
                  <a:pt x="0" y="10235"/>
                  <a:pt x="10235" y="0"/>
                  <a:pt x="22860" y="0"/>
                </a:cubicBezTo>
                <a:close/>
              </a:path>
            </a:pathLst>
          </a:custGeom>
          <a:solidFill>
            <a:schemeClr val="bg1"/>
          </a:solidFill>
          <a:ln w="12700" cap="flat">
            <a:noFill/>
            <a:miter/>
          </a:ln>
          <a:effectLst/>
        </p:spPr>
        <p:txBody>
          <a:bodyPr vert="horz" wrap="square" lIns="91440" tIns="45720" rIns="91440" bIns="45720" rtlCol="0" anchor="ctr"/>
          <a:lstStyle/>
          <a:p>
            <a:pPr algn="ctr"/>
            <a:endParaRPr kumimoji="1" lang="zh-CN" altLang="en-US"/>
          </a:p>
        </p:txBody>
      </p:sp>
      <p:grpSp>
        <p:nvGrpSpPr>
          <p:cNvPr id="14" name="Group 13"/>
          <p:cNvGrpSpPr/>
          <p:nvPr/>
        </p:nvGrpSpPr>
        <p:grpSpPr>
          <a:xfrm>
            <a:off x="657461" y="6230886"/>
            <a:ext cx="578525" cy="77839"/>
            <a:chOff x="657461" y="6230886"/>
            <a:chExt cx="578525" cy="77839"/>
          </a:xfrm>
        </p:grpSpPr>
        <p:sp>
          <p:nvSpPr>
            <p:cNvPr id="15" name="标题 1"/>
            <p:cNvSpPr txBox="1"/>
            <p:nvPr/>
          </p:nvSpPr>
          <p:spPr>
            <a:xfrm>
              <a:off x="657461" y="6230886"/>
              <a:ext cx="77839" cy="77839"/>
            </a:xfrm>
            <a:prstGeom prst="ellipse">
              <a:avLst/>
            </a:prstGeom>
            <a:solidFill>
              <a:schemeClr val="bg1">
                <a:lumMod val="50000"/>
                <a:alpha val="50000"/>
              </a:schemeClr>
            </a:solidFill>
            <a:ln w="12700" cap="flat">
              <a:noFill/>
              <a:miter/>
            </a:ln>
            <a:effectLst/>
          </p:spPr>
          <p:txBody>
            <a:bodyPr vert="horz" wrap="square" lIns="91440" tIns="45720" rIns="91440" bIns="45720" rtlCol="0" anchor="ctr"/>
            <a:lstStyle/>
            <a:p>
              <a:pPr algn="ctr"/>
              <a:endParaRPr kumimoji="1" lang="zh-CN" altLang="en-US"/>
            </a:p>
          </p:txBody>
        </p:sp>
        <p:sp>
          <p:nvSpPr>
            <p:cNvPr id="16" name="标题 1"/>
            <p:cNvSpPr txBox="1"/>
            <p:nvPr/>
          </p:nvSpPr>
          <p:spPr>
            <a:xfrm>
              <a:off x="782632" y="6230886"/>
              <a:ext cx="77839" cy="77839"/>
            </a:xfrm>
            <a:prstGeom prst="ellipse">
              <a:avLst/>
            </a:prstGeom>
            <a:solidFill>
              <a:schemeClr val="bg1">
                <a:lumMod val="50000"/>
                <a:alpha val="50000"/>
              </a:schemeClr>
            </a:solidFill>
            <a:ln w="12700" cap="flat">
              <a:noFill/>
              <a:miter/>
            </a:ln>
            <a:effectLst/>
          </p:spPr>
          <p:txBody>
            <a:bodyPr vert="horz" wrap="square" lIns="91440" tIns="45720" rIns="91440" bIns="45720" rtlCol="0" anchor="ctr"/>
            <a:lstStyle/>
            <a:p>
              <a:pPr algn="ctr"/>
              <a:endParaRPr kumimoji="1" lang="zh-CN" altLang="en-US"/>
            </a:p>
          </p:txBody>
        </p:sp>
        <p:sp>
          <p:nvSpPr>
            <p:cNvPr id="17" name="标题 1"/>
            <p:cNvSpPr txBox="1"/>
            <p:nvPr/>
          </p:nvSpPr>
          <p:spPr>
            <a:xfrm>
              <a:off x="907804" y="6230886"/>
              <a:ext cx="77839" cy="77839"/>
            </a:xfrm>
            <a:prstGeom prst="ellipse">
              <a:avLst/>
            </a:prstGeom>
            <a:solidFill>
              <a:schemeClr val="bg1">
                <a:lumMod val="50000"/>
                <a:alpha val="50000"/>
              </a:schemeClr>
            </a:solidFill>
            <a:ln w="12700" cap="flat">
              <a:noFill/>
              <a:miter/>
            </a:ln>
            <a:effectLst/>
          </p:spPr>
          <p:txBody>
            <a:bodyPr vert="horz" wrap="square" lIns="91440" tIns="45720" rIns="91440" bIns="45720" rtlCol="0" anchor="ctr"/>
            <a:lstStyle/>
            <a:p>
              <a:pPr algn="ctr"/>
              <a:endParaRPr kumimoji="1" lang="zh-CN" altLang="en-US"/>
            </a:p>
          </p:txBody>
        </p:sp>
        <p:sp>
          <p:nvSpPr>
            <p:cNvPr id="18" name="标题 1"/>
            <p:cNvSpPr txBox="1"/>
            <p:nvPr/>
          </p:nvSpPr>
          <p:spPr>
            <a:xfrm>
              <a:off x="1032975" y="6230886"/>
              <a:ext cx="77839" cy="77839"/>
            </a:xfrm>
            <a:prstGeom prst="ellipse">
              <a:avLst/>
            </a:prstGeom>
            <a:solidFill>
              <a:schemeClr val="bg1">
                <a:lumMod val="50000"/>
                <a:alpha val="50000"/>
              </a:schemeClr>
            </a:solidFill>
            <a:ln w="12700" cap="flat">
              <a:noFill/>
              <a:miter/>
            </a:ln>
            <a:effectLst/>
          </p:spPr>
          <p:txBody>
            <a:bodyPr vert="horz" wrap="square" lIns="91440" tIns="45720" rIns="91440" bIns="45720" rtlCol="0" anchor="ctr"/>
            <a:lstStyle/>
            <a:p>
              <a:pPr algn="ctr"/>
              <a:endParaRPr kumimoji="1" lang="zh-CN" altLang="en-US"/>
            </a:p>
          </p:txBody>
        </p:sp>
        <p:sp>
          <p:nvSpPr>
            <p:cNvPr id="19" name="标题 1"/>
            <p:cNvSpPr txBox="1"/>
            <p:nvPr/>
          </p:nvSpPr>
          <p:spPr>
            <a:xfrm>
              <a:off x="1158147" y="6230886"/>
              <a:ext cx="77839" cy="77839"/>
            </a:xfrm>
            <a:prstGeom prst="ellipse">
              <a:avLst/>
            </a:prstGeom>
            <a:solidFill>
              <a:schemeClr val="accent3">
                <a:alpha val="50000"/>
              </a:schemeClr>
            </a:solidFill>
            <a:ln w="12700" cap="flat">
              <a:noFill/>
              <a:miter/>
            </a:ln>
            <a:effectLst/>
          </p:spPr>
          <p:txBody>
            <a:bodyPr vert="horz" wrap="square" lIns="91440" tIns="45720" rIns="91440" bIns="45720" rtlCol="0" anchor="ctr"/>
            <a:lstStyle/>
            <a:p>
              <a:pPr algn="ctr"/>
              <a:endParaRPr kumimoji="1" lang="zh-CN" altLang="en-US"/>
            </a:p>
          </p:txBody>
        </p:sp>
      </p:grpSp>
      <p:sp>
        <p:nvSpPr>
          <p:cNvPr id="20" name="标题 1"/>
          <p:cNvSpPr txBox="1"/>
          <p:nvPr/>
        </p:nvSpPr>
        <p:spPr>
          <a:xfrm>
            <a:off x="671488" y="1665127"/>
            <a:ext cx="7508416" cy="2521221"/>
          </a:xfrm>
          <a:prstGeom prst="rect">
            <a:avLst/>
          </a:prstGeom>
          <a:noFill/>
          <a:ln>
            <a:noFill/>
          </a:ln>
        </p:spPr>
        <p:txBody>
          <a:bodyPr vert="horz" wrap="square" lIns="0" tIns="0" rIns="0" bIns="0" rtlCol="0" anchor="ctr"/>
          <a:lstStyle/>
          <a:p>
            <a:pPr algn="l"/>
            <a:r>
              <a:rPr kumimoji="1" lang="en-US" altLang="zh-CN" sz="2900" b="1">
                <a:ln w="12700">
                  <a:noFill/>
                </a:ln>
                <a:solidFill>
                  <a:srgbClr val="AE1B27">
                    <a:alpha val="100000"/>
                  </a:srgbClr>
                </a:solidFill>
                <a:latin typeface="Poppins"/>
                <a:ea typeface="Poppins"/>
                <a:cs typeface="Poppins"/>
              </a:rPr>
              <a:t>Etnomatematika Teknik Pengukuran Tradisional</a:t>
            </a:r>
            <a:endParaRPr kumimoji="1"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flipV="1">
            <a:off x="701537" y="4668378"/>
            <a:ext cx="10788926" cy="45719"/>
          </a:xfrm>
          <a:prstGeom prst="roundRect">
            <a:avLst>
              <a:gd name="adj" fmla="val 50000"/>
            </a:avLst>
          </a:prstGeom>
          <a:solidFill>
            <a:schemeClr val="accent3">
              <a:lumMod val="60000"/>
              <a:lumOff val="40000"/>
            </a:schemeClr>
          </a:solidFill>
          <a:ln w="12700" cap="sq">
            <a:noFill/>
            <a:miter/>
          </a:ln>
        </p:spPr>
        <p:txBody>
          <a:bodyPr vert="horz" wrap="square" lIns="91440" tIns="45720" rIns="91440" bIns="45720" rtlCol="0" anchor="ctr"/>
          <a:lstStyle/>
          <a:p>
            <a:pPr algn="ctr"/>
            <a:endParaRPr kumimoji="1" lang="zh-CN" altLang="en-US"/>
          </a:p>
        </p:txBody>
      </p:sp>
      <p:sp>
        <p:nvSpPr>
          <p:cNvPr id="5" name="标题 1"/>
          <p:cNvSpPr txBox="1"/>
          <p:nvPr/>
        </p:nvSpPr>
        <p:spPr>
          <a:xfrm flipH="1">
            <a:off x="3076438" y="4611726"/>
            <a:ext cx="159024" cy="159024"/>
          </a:xfrm>
          <a:prstGeom prst="ellipse">
            <a:avLst/>
          </a:prstGeom>
          <a:solidFill>
            <a:schemeClr val="accent3"/>
          </a:solidFill>
          <a:ln w="12700" cap="sq">
            <a:noFill/>
            <a:miter/>
          </a:ln>
        </p:spPr>
        <p:txBody>
          <a:bodyPr vert="horz" wrap="square" lIns="91440" tIns="45720" rIns="91440" bIns="45720" rtlCol="0" anchor="ctr"/>
          <a:lstStyle/>
          <a:p>
            <a:pPr algn="ctr"/>
            <a:endParaRPr kumimoji="1" lang="zh-CN" altLang="en-US"/>
          </a:p>
        </p:txBody>
      </p:sp>
      <p:sp>
        <p:nvSpPr>
          <p:cNvPr id="7" name="标题 1"/>
          <p:cNvSpPr txBox="1"/>
          <p:nvPr/>
        </p:nvSpPr>
        <p:spPr>
          <a:xfrm>
            <a:off x="1832705" y="1678391"/>
            <a:ext cx="508000" cy="304800"/>
          </a:xfrm>
          <a:prstGeom prst="rect">
            <a:avLst/>
          </a:prstGeom>
          <a:noFill/>
          <a:ln>
            <a:noFill/>
          </a:ln>
        </p:spPr>
        <p:txBody>
          <a:bodyPr vert="horz" wrap="square" lIns="0" tIns="0" rIns="0" bIns="0" rtlCol="0" anchor="t">
            <a:spAutoFit/>
          </a:bodyPr>
          <a:lstStyle/>
          <a:p>
            <a:pPr algn="ctr"/>
            <a:r>
              <a:rPr kumimoji="1" lang="en-US" altLang="zh-CN" sz="2400">
                <a:ln w="12700">
                  <a:noFill/>
                </a:ln>
                <a:solidFill>
                  <a:srgbClr val="FFFFFF">
                    <a:alpha val="100000"/>
                  </a:srgbClr>
                </a:solidFill>
                <a:latin typeface="poppins-bold"/>
                <a:ea typeface="poppins-bold"/>
                <a:cs typeface="poppins-bold"/>
              </a:rPr>
              <a:t>01</a:t>
            </a:r>
            <a:endParaRPr kumimoji="1" lang="zh-CN" altLang="en-US"/>
          </a:p>
        </p:txBody>
      </p:sp>
      <p:sp>
        <p:nvSpPr>
          <p:cNvPr id="13" name="标题 1"/>
          <p:cNvSpPr txBox="1"/>
          <p:nvPr/>
        </p:nvSpPr>
        <p:spPr>
          <a:xfrm rot="5400000">
            <a:off x="4113750" y="1465621"/>
            <a:ext cx="2941323" cy="2664278"/>
          </a:xfrm>
          <a:prstGeom prst="round2DiagRect">
            <a:avLst/>
          </a:prstGeom>
          <a:solidFill>
            <a:schemeClr val="accent1">
              <a:lumMod val="20000"/>
              <a:lumOff val="80000"/>
            </a:schemeClr>
          </a:solidFill>
          <a:ln w="12700" cap="sq">
            <a:noFill/>
            <a:miter/>
          </a:ln>
        </p:spPr>
        <p:txBody>
          <a:bodyPr vert="vert270" wrap="square" lIns="91440" tIns="45720" rIns="91440" bIns="45720" rtlCol="0" anchor="ctr"/>
          <a:lstStyle/>
          <a:p>
            <a:pPr algn="ctr"/>
            <a:r>
              <a:rPr kumimoji="1" lang="en-US" altLang="zh-CN" sz="1800">
                <a:ln w="12700">
                  <a:noFill/>
                </a:ln>
                <a:solidFill>
                  <a:srgbClr val="262626">
                    <a:alpha val="100000"/>
                  </a:srgbClr>
                </a:solidFill>
                <a:latin typeface="poppins-bold"/>
                <a:ea typeface="poppins-bold"/>
                <a:cs typeface="poppins-bold"/>
              </a:rPr>
              <a:t>Teknik Pengukuran Tradisional</a:t>
            </a:r>
            <a:endParaRPr kumimoji="1" lang="zh-CN" altLang="en-US"/>
          </a:p>
          <a:p>
            <a:pPr algn="ctr"/>
            <a:endParaRPr kumimoji="1" lang="zh-CN" altLang="en-US"/>
          </a:p>
        </p:txBody>
      </p:sp>
      <p:sp>
        <p:nvSpPr>
          <p:cNvPr id="14" name="标题 1"/>
          <p:cNvSpPr txBox="1"/>
          <p:nvPr/>
        </p:nvSpPr>
        <p:spPr>
          <a:xfrm flipH="1">
            <a:off x="8943839" y="4611727"/>
            <a:ext cx="159024" cy="159024"/>
          </a:xfrm>
          <a:prstGeom prst="ellipse">
            <a:avLst/>
          </a:prstGeom>
          <a:solidFill>
            <a:schemeClr val="accent3"/>
          </a:solidFill>
          <a:ln w="12700" cap="sq">
            <a:noFill/>
            <a:miter/>
          </a:ln>
        </p:spPr>
        <p:txBody>
          <a:bodyPr vert="horz" wrap="square" lIns="91440" tIns="45720" rIns="91440" bIns="45720" rtlCol="0" anchor="ctr"/>
          <a:lstStyle/>
          <a:p>
            <a:pPr algn="ctr"/>
            <a:endParaRPr kumimoji="1" lang="zh-CN" altLang="en-US"/>
          </a:p>
        </p:txBody>
      </p:sp>
      <p:sp>
        <p:nvSpPr>
          <p:cNvPr id="15" name="标题 1"/>
          <p:cNvSpPr txBox="1"/>
          <p:nvPr/>
        </p:nvSpPr>
        <p:spPr>
          <a:xfrm rot="5400000">
            <a:off x="4289163" y="1256488"/>
            <a:ext cx="446314" cy="815761"/>
          </a:xfrm>
          <a:prstGeom prst="round2SameRect">
            <a:avLst>
              <a:gd name="adj1" fmla="val 50000"/>
              <a:gd name="adj2" fmla="val 0"/>
            </a:avLst>
          </a:prstGeom>
          <a:gradFill>
            <a:gsLst>
              <a:gs pos="0">
                <a:schemeClr val="accent1"/>
              </a:gs>
              <a:gs pos="100000">
                <a:schemeClr val="accent1">
                  <a:lumMod val="60000"/>
                  <a:lumOff val="40000"/>
                </a:schemeClr>
              </a:gs>
            </a:gsLst>
            <a:lin ang="8100000" scaled="0"/>
          </a:gradFill>
          <a:ln w="12700" cap="sq">
            <a:noFill/>
            <a:miter/>
          </a:ln>
        </p:spPr>
        <p:txBody>
          <a:bodyPr vert="horz" wrap="square" lIns="91440" tIns="45720" rIns="91440" bIns="45720" rtlCol="0" anchor="ctr"/>
          <a:lstStyle/>
          <a:p>
            <a:pPr algn="ctr"/>
            <a:endParaRPr kumimoji="1" lang="zh-CN" altLang="en-US"/>
          </a:p>
        </p:txBody>
      </p:sp>
      <p:sp>
        <p:nvSpPr>
          <p:cNvPr id="19" name="标题 1"/>
          <p:cNvSpPr txBox="1"/>
          <p:nvPr/>
        </p:nvSpPr>
        <p:spPr>
          <a:xfrm>
            <a:off x="549523" y="5317277"/>
            <a:ext cx="10969377" cy="923504"/>
          </a:xfrm>
          <a:prstGeom prst="rect">
            <a:avLst/>
          </a:prstGeom>
          <a:noFill/>
          <a:ln>
            <a:noFill/>
          </a:ln>
        </p:spPr>
        <p:txBody>
          <a:bodyPr vert="horz" wrap="square" lIns="0" tIns="0" rIns="0" bIns="0" rtlCol="0" anchor="t"/>
          <a:lstStyle/>
          <a:p>
            <a:pPr algn="ctr"/>
            <a:r>
              <a:rPr kumimoji="1" lang="en-US" altLang="zh-CN" sz="1400">
                <a:ln w="12700">
                  <a:noFill/>
                </a:ln>
                <a:solidFill>
                  <a:srgbClr val="262626">
                    <a:alpha val="100000"/>
                  </a:srgbClr>
                </a:solidFill>
                <a:latin typeface="Poppins"/>
                <a:ea typeface="Poppins"/>
                <a:cs typeface="Poppins"/>
              </a:rPr>
              <a:t>Teknik pengukuran tradisional adalah suatu metode pengukuran yang digunakan oleh masyarakat dalam kehidupan sehari- hari yang diturunkan secara turun temurun.
Teknik pengukuran tradisional dapat beragam, seperti penggunaan angka jari, pengukuran dengan benda- benda alami, atau penggunaan alat- alat sederhana yang dibuat oleh masyarakat itu sendiri.</a:t>
            </a:r>
            <a:endParaRPr kumimoji="1" lang="zh-CN" altLang="en-US" sz="4000"/>
          </a:p>
        </p:txBody>
      </p:sp>
      <p:sp>
        <p:nvSpPr>
          <p:cNvPr id="20" name="标题 1"/>
          <p:cNvSpPr txBox="1"/>
          <p:nvPr/>
        </p:nvSpPr>
        <p:spPr>
          <a:xfrm>
            <a:off x="3155950" y="4793262"/>
            <a:ext cx="4991100" cy="377527"/>
          </a:xfrm>
          <a:prstGeom prst="rect">
            <a:avLst/>
          </a:prstGeom>
          <a:noFill/>
          <a:ln>
            <a:noFill/>
          </a:ln>
        </p:spPr>
        <p:txBody>
          <a:bodyPr vert="horz" wrap="square" lIns="0" tIns="0" rIns="0" bIns="0" rtlCol="0" anchor="b"/>
          <a:lstStyle/>
          <a:p>
            <a:pPr algn="ctr"/>
            <a:endParaRPr kumimoji="1" lang="zh-CN" altLang="en-US"/>
          </a:p>
        </p:txBody>
      </p:sp>
      <p:sp>
        <p:nvSpPr>
          <p:cNvPr id="21"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749">
                <a:ln w="12700">
                  <a:noFill/>
                </a:ln>
                <a:solidFill>
                  <a:srgbClr val="262626">
                    <a:alpha val="100000"/>
                  </a:srgbClr>
                </a:solidFill>
                <a:latin typeface="poppins-bold"/>
                <a:ea typeface="poppins-bold"/>
                <a:cs typeface="poppins-bold"/>
              </a:rPr>
              <a:t>Definisi Etnomatematika Teknik Pengukuran Tradisional</a:t>
            </a:r>
            <a:endParaRPr kumimoji="1" lang="zh-CN" altLang="en-US"/>
          </a:p>
        </p:txBody>
      </p:sp>
      <p:sp>
        <p:nvSpPr>
          <p:cNvPr id="22"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23"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8" name="标题 1"/>
          <p:cNvSpPr txBox="1"/>
          <p:nvPr/>
        </p:nvSpPr>
        <p:spPr>
          <a:xfrm>
            <a:off x="6096000" y="2871552"/>
            <a:ext cx="393700" cy="406400"/>
          </a:xfrm>
          <a:prstGeom prst="rect">
            <a:avLst/>
          </a:prstGeom>
          <a:noFill/>
          <a:ln>
            <a:noFill/>
          </a:ln>
        </p:spPr>
        <p:txBody>
          <a:bodyPr vert="horz" wrap="square" lIns="0" tIns="0" rIns="0" bIns="0" rtlCol="0" anchor="t">
            <a:spAutoFit/>
          </a:bodyPr>
          <a:lstStyle/>
          <a:p>
            <a:pPr algn="r"/>
            <a:r>
              <a:rPr kumimoji="1" lang="en-US" altLang="zh-CN" sz="3200">
                <a:ln w="12700">
                  <a:noFill/>
                </a:ln>
                <a:solidFill>
                  <a:srgbClr val="631218">
                    <a:alpha val="100000"/>
                  </a:srgbClr>
                </a:solidFill>
                <a:latin typeface="poppins-bold"/>
                <a:ea typeface="poppins-bold"/>
                <a:cs typeface="poppins-bold"/>
              </a:rPr>
              <a:t>”</a:t>
            </a:r>
            <a:endParaRPr kumimoji="1"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007100" y="1564995"/>
            <a:ext cx="5273074" cy="1970950"/>
          </a:xfrm>
          <a:prstGeom prst="roundRect">
            <a:avLst>
              <a:gd name="adj" fmla="val 4810"/>
            </a:avLst>
          </a:prstGeom>
          <a:solidFill>
            <a:schemeClr val="bg1"/>
          </a:solidFill>
          <a:ln w="12700" cap="flat">
            <a:noFill/>
            <a:miter/>
          </a:ln>
          <a:effectLst>
            <a:outerShdw blurRad="241300" dist="38100" algn="ctr" rotWithShape="0">
              <a:schemeClr val="accent1">
                <a:alpha val="5000"/>
              </a:schemeClr>
            </a:outerShdw>
          </a:effectLst>
        </p:spPr>
        <p:txBody>
          <a:bodyPr vert="horz" wrap="square" lIns="91440" tIns="45720" rIns="91440" bIns="45720" rtlCol="0" anchor="ctr"/>
          <a:lstStyle/>
          <a:p>
            <a:pPr algn="ctr"/>
            <a:endParaRPr kumimoji="1" lang="zh-CN" altLang="en-US"/>
          </a:p>
        </p:txBody>
      </p:sp>
      <p:sp>
        <p:nvSpPr>
          <p:cNvPr id="4" name="标题 1"/>
          <p:cNvSpPr txBox="1"/>
          <p:nvPr/>
        </p:nvSpPr>
        <p:spPr>
          <a:xfrm>
            <a:off x="911826" y="1349920"/>
            <a:ext cx="10022947" cy="521868"/>
          </a:xfrm>
          <a:prstGeom prst="roundRect">
            <a:avLst>
              <a:gd name="adj" fmla="val 50000"/>
            </a:avLst>
          </a:prstGeom>
          <a:solidFill>
            <a:schemeClr val="accent1"/>
          </a:solidFill>
          <a:ln w="12700" cap="sq">
            <a:noFill/>
            <a:miter/>
          </a:ln>
        </p:spPr>
        <p:txBody>
          <a:bodyPr vert="horz" wrap="square" lIns="91440" tIns="45720" rIns="91440" bIns="45720" rtlCol="0" anchor="ctr"/>
          <a:lstStyle/>
          <a:p>
            <a:pPr algn="l"/>
            <a:endParaRPr kumimoji="1" lang="zh-CN" altLang="en-US"/>
          </a:p>
        </p:txBody>
      </p:sp>
      <p:sp>
        <p:nvSpPr>
          <p:cNvPr id="5" name="标题 1"/>
          <p:cNvSpPr txBox="1"/>
          <p:nvPr/>
        </p:nvSpPr>
        <p:spPr>
          <a:xfrm>
            <a:off x="1648768" y="1425891"/>
            <a:ext cx="9067630" cy="369332"/>
          </a:xfrm>
          <a:prstGeom prst="rect">
            <a:avLst/>
          </a:prstGeom>
          <a:noFill/>
          <a:ln>
            <a:noFill/>
          </a:ln>
        </p:spPr>
        <p:txBody>
          <a:bodyPr vert="horz" wrap="square" lIns="0" tIns="0" rIns="0" bIns="0" rtlCol="0" anchor="ctr"/>
          <a:lstStyle/>
          <a:p>
            <a:pPr algn="ctr"/>
            <a:r>
              <a:rPr kumimoji="1" lang="en-US" altLang="zh-CN" sz="2000">
                <a:ln w="12700">
                  <a:noFill/>
                </a:ln>
                <a:solidFill>
                  <a:srgbClr val="FFFFFF">
                    <a:alpha val="100000"/>
                  </a:srgbClr>
                </a:solidFill>
                <a:latin typeface="poppins-bold"/>
                <a:ea typeface="poppins-bold"/>
                <a:cs typeface="poppins-bold"/>
              </a:rPr>
              <a:t>Asal Mula Etnomatematika Teknik Pengukuran Tradisional</a:t>
            </a:r>
            <a:endParaRPr kumimoji="1" lang="zh-CN" altLang="en-US" sz="4400"/>
          </a:p>
        </p:txBody>
      </p:sp>
      <p:sp>
        <p:nvSpPr>
          <p:cNvPr id="6" name="标题 1"/>
          <p:cNvSpPr txBox="1"/>
          <p:nvPr/>
        </p:nvSpPr>
        <p:spPr>
          <a:xfrm>
            <a:off x="911753" y="2043509"/>
            <a:ext cx="10022947" cy="1383389"/>
          </a:xfrm>
          <a:prstGeom prst="rect">
            <a:avLst/>
          </a:prstGeom>
          <a:noFill/>
          <a:ln>
            <a:noFill/>
          </a:ln>
        </p:spPr>
        <p:txBody>
          <a:bodyPr vert="horz" wrap="square" lIns="0" tIns="0" rIns="0" bIns="0" rtlCol="0" anchor="t"/>
          <a:lstStyle/>
          <a:p>
            <a:pPr algn="just"/>
            <a:r>
              <a:rPr kumimoji="1" lang="en-US" altLang="zh-CN" sz="1400">
                <a:ln w="12700">
                  <a:noFill/>
                </a:ln>
                <a:solidFill>
                  <a:srgbClr val="000000">
                    <a:alpha val="100000"/>
                  </a:srgbClr>
                </a:solidFill>
                <a:latin typeface="Poppins"/>
                <a:ea typeface="Poppins"/>
                <a:cs typeface="Poppins"/>
              </a:rPr>
              <a:t>Asal mula etnomatematika teknik pengukuran tradisional dapat ditelusuri hingga ribuan tahun yang lalu ketika manusia pertama kali mengembangkan teknik pengukuran.
Pada awalnya, pengukuran diakukan secara sederhana dan menggunakan benda- benda alam atau angka jari.
Seiring dengan perkembangan budaya manusia, teknik pengukuran tradisional semakin berkembang dan disesuaikan dengan kebutuhan masyarakat.</a:t>
            </a:r>
            <a:endParaRPr kumimoji="1" lang="zh-CN" altLang="en-US" sz="4000"/>
          </a:p>
        </p:txBody>
      </p:sp>
      <p:sp>
        <p:nvSpPr>
          <p:cNvPr id="7" name="标题 1"/>
          <p:cNvSpPr txBox="1"/>
          <p:nvPr/>
        </p:nvSpPr>
        <p:spPr>
          <a:xfrm>
            <a:off x="6007100" y="3988983"/>
            <a:ext cx="5273074" cy="1970950"/>
          </a:xfrm>
          <a:prstGeom prst="roundRect">
            <a:avLst>
              <a:gd name="adj" fmla="val 4810"/>
            </a:avLst>
          </a:prstGeom>
          <a:solidFill>
            <a:schemeClr val="bg1"/>
          </a:solidFill>
          <a:ln w="12700" cap="flat">
            <a:noFill/>
            <a:miter/>
          </a:ln>
          <a:effectLst>
            <a:outerShdw blurRad="241300" dist="38100" algn="ctr" rotWithShape="0">
              <a:schemeClr val="accent1">
                <a:alpha val="5000"/>
              </a:schemeClr>
            </a:outerShdw>
          </a:effectLst>
        </p:spPr>
        <p:txBody>
          <a:bodyPr vert="horz" wrap="square" lIns="91440" tIns="45720" rIns="91440" bIns="45720" rtlCol="0" anchor="ctr"/>
          <a:lstStyle/>
          <a:p>
            <a:pPr algn="ctr"/>
            <a:r>
              <a:rPr kumimoji="1" lang="en-US" altLang="zh-CN" sz="1800">
                <a:ln w="12700">
                  <a:noFill/>
                </a:ln>
                <a:solidFill>
                  <a:srgbClr val="FFFFFF">
                    <a:alpha val="100000"/>
                  </a:srgbClr>
                </a:solidFill>
                <a:latin typeface="poppins-bold"/>
                <a:ea typeface="poppins-bold"/>
                <a:cs typeface="poppins-bold"/>
              </a:rPr>
              <a:t>2</a:t>
            </a:r>
            <a:endParaRPr kumimoji="1" lang="zh-CN" altLang="en-US"/>
          </a:p>
        </p:txBody>
      </p:sp>
      <p:sp>
        <p:nvSpPr>
          <p:cNvPr id="8" name="标题 1"/>
          <p:cNvSpPr txBox="1"/>
          <p:nvPr/>
        </p:nvSpPr>
        <p:spPr>
          <a:xfrm>
            <a:off x="873726" y="3773908"/>
            <a:ext cx="10022947" cy="521868"/>
          </a:xfrm>
          <a:prstGeom prst="roundRect">
            <a:avLst>
              <a:gd name="adj" fmla="val 50000"/>
            </a:avLst>
          </a:prstGeom>
          <a:solidFill>
            <a:schemeClr val="accent2"/>
          </a:solidFill>
          <a:ln w="12700" cap="sq">
            <a:noFill/>
            <a:miter/>
          </a:ln>
        </p:spPr>
        <p:txBody>
          <a:bodyPr vert="horz" wrap="square" lIns="91440" tIns="45720" rIns="91440" bIns="45720" rtlCol="0" anchor="ctr"/>
          <a:lstStyle/>
          <a:p>
            <a:pPr algn="l"/>
            <a:endParaRPr kumimoji="1" lang="zh-CN" altLang="en-US"/>
          </a:p>
        </p:txBody>
      </p:sp>
      <p:sp>
        <p:nvSpPr>
          <p:cNvPr id="9" name="标题 1"/>
          <p:cNvSpPr txBox="1"/>
          <p:nvPr/>
        </p:nvSpPr>
        <p:spPr>
          <a:xfrm>
            <a:off x="1592200" y="3849879"/>
            <a:ext cx="9096137" cy="369332"/>
          </a:xfrm>
          <a:prstGeom prst="rect">
            <a:avLst/>
          </a:prstGeom>
          <a:noFill/>
          <a:ln>
            <a:noFill/>
          </a:ln>
        </p:spPr>
        <p:txBody>
          <a:bodyPr vert="horz" wrap="square" lIns="0" tIns="0" rIns="0" bIns="0" rtlCol="0" anchor="ctr"/>
          <a:lstStyle/>
          <a:p>
            <a:pPr algn="ctr"/>
            <a:r>
              <a:rPr kumimoji="1" lang="en-US" altLang="zh-CN" sz="1600">
                <a:ln w="12700">
                  <a:noFill/>
                </a:ln>
                <a:solidFill>
                  <a:srgbClr val="FFFFFF">
                    <a:alpha val="100000"/>
                  </a:srgbClr>
                </a:solidFill>
                <a:latin typeface="poppins-bold"/>
                <a:ea typeface="poppins-bold"/>
                <a:cs typeface="poppins-bold"/>
              </a:rPr>
              <a:t>Perkembangan Etnomatematika Teknik Pengukuran Tradisional di Indonesia</a:t>
            </a:r>
            <a:endParaRPr kumimoji="1" lang="zh-CN" altLang="en-US" sz="4000"/>
          </a:p>
        </p:txBody>
      </p:sp>
      <p:sp>
        <p:nvSpPr>
          <p:cNvPr id="10" name="标题 1"/>
          <p:cNvSpPr txBox="1"/>
          <p:nvPr/>
        </p:nvSpPr>
        <p:spPr>
          <a:xfrm>
            <a:off x="911752" y="4467497"/>
            <a:ext cx="9984847" cy="1492436"/>
          </a:xfrm>
          <a:prstGeom prst="rect">
            <a:avLst/>
          </a:prstGeom>
          <a:noFill/>
          <a:ln>
            <a:noFill/>
          </a:ln>
        </p:spPr>
        <p:txBody>
          <a:bodyPr vert="horz" wrap="square" lIns="0" tIns="0" rIns="0" bIns="0" rtlCol="0" anchor="t"/>
          <a:lstStyle/>
          <a:p>
            <a:pPr algn="just"/>
            <a:r>
              <a:rPr kumimoji="1" lang="en-US" altLang="zh-CN" sz="1400">
                <a:ln w="12700">
                  <a:noFill/>
                </a:ln>
                <a:solidFill>
                  <a:srgbClr val="000000">
                    <a:alpha val="100000"/>
                  </a:srgbClr>
                </a:solidFill>
                <a:latin typeface="Poppins"/>
                <a:ea typeface="Poppins"/>
                <a:cs typeface="Poppins"/>
              </a:rPr>
              <a:t>Di Indonesia, etnomatematika teknik pengukuran tradisional telah menjadi bagian tak terpisahkan dari budaya dan tradisi masyarakat.
Teknik pengukuran tradisional di Indonesia mencerminkan kekayaan budaya dan keberagaman suku bangsa yang ada.
Pemahaman dan pengembangan etnomatematika teknik pengukuran tradisional di Indonesia terus berlangsung melalui penelitian dan pendidikan guna melestarikan warisan budaya ini.</a:t>
            </a:r>
            <a:endParaRPr kumimoji="1" lang="zh-CN" altLang="en-US" sz="4000"/>
          </a:p>
        </p:txBody>
      </p:sp>
      <p:sp>
        <p:nvSpPr>
          <p:cNvPr id="12"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Sejarah dan Perkembangan</a:t>
            </a:r>
            <a:endParaRPr kumimoji="1" lang="zh-CN" altLang="en-US"/>
          </a:p>
        </p:txBody>
      </p:sp>
      <p:sp>
        <p:nvSpPr>
          <p:cNvPr id="13"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4"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163756" y="2009776"/>
            <a:ext cx="4317388" cy="3268662"/>
          </a:xfrm>
          <a:prstGeom prst="rect">
            <a:avLst/>
          </a:prstGeom>
          <a:solidFill>
            <a:schemeClr val="tx1">
              <a:lumMod val="50000"/>
              <a:lumOff val="50000"/>
              <a:alpha val="10000"/>
            </a:schemeClr>
          </a:solidFill>
          <a:ln w="12700" cap="rnd">
            <a:noFill/>
            <a:round/>
            <a:headEnd/>
            <a:tailEnd/>
          </a:ln>
          <a:effectLst/>
        </p:spPr>
        <p:txBody>
          <a:bodyPr vert="horz" wrap="square" lIns="91440" tIns="45720" rIns="91440" bIns="45720" rtlCol="0" anchor="ctr"/>
          <a:lstStyle/>
          <a:p>
            <a:pPr algn="ctr"/>
            <a:endParaRPr kumimoji="1" lang="zh-CN" altLang="en-US"/>
          </a:p>
        </p:txBody>
      </p:sp>
      <p:sp>
        <p:nvSpPr>
          <p:cNvPr id="3" name="标题 1"/>
          <p:cNvSpPr txBox="1"/>
          <p:nvPr/>
        </p:nvSpPr>
        <p:spPr>
          <a:xfrm>
            <a:off x="1420163" y="2445369"/>
            <a:ext cx="1258067" cy="284026"/>
          </a:xfrm>
          <a:prstGeom prst="rect">
            <a:avLst/>
          </a:prstGeom>
          <a:solidFill>
            <a:schemeClr val="accent6"/>
          </a:solidFill>
          <a:ln w="12700" cap="rnd">
            <a:noFill/>
            <a:round/>
            <a:headEnd/>
            <a:tailEnd/>
          </a:ln>
          <a:effectLst>
            <a:outerShdw blurRad="254000" dist="127000" algn="ctr" rotWithShape="0">
              <a:schemeClr val="accent6">
                <a:alpha val="32000"/>
              </a:schemeClr>
            </a:outerShdw>
          </a:effectLst>
        </p:spPr>
        <p:txBody>
          <a:bodyPr vert="horz" wrap="square" lIns="91440" tIns="45720" rIns="91440" bIns="45720" rtlCol="0" anchor="ctr"/>
          <a:lstStyle/>
          <a:p>
            <a:pPr algn="ctr"/>
            <a:endParaRPr kumimoji="1" lang="zh-CN" altLang="en-US"/>
          </a:p>
        </p:txBody>
      </p:sp>
      <p:sp>
        <p:nvSpPr>
          <p:cNvPr id="4" name="标题 1"/>
          <p:cNvSpPr txBox="1"/>
          <p:nvPr/>
        </p:nvSpPr>
        <p:spPr>
          <a:xfrm>
            <a:off x="1420163" y="3175471"/>
            <a:ext cx="184067" cy="184065"/>
          </a:xfrm>
          <a:prstGeom prst="rect">
            <a:avLst/>
          </a:prstGeom>
          <a:solidFill>
            <a:schemeClr val="accent6"/>
          </a:solidFill>
          <a:ln w="12700" cap="rnd">
            <a:noFill/>
            <a:round/>
            <a:headEnd/>
            <a:tailEnd/>
          </a:ln>
          <a:effectLst>
            <a:outerShdw blurRad="254000" dist="127000" algn="ctr" rotWithShape="0">
              <a:schemeClr val="accent6">
                <a:alpha val="32000"/>
              </a:schemeClr>
            </a:outerShdw>
          </a:effectLst>
        </p:spPr>
        <p:txBody>
          <a:bodyPr vert="horz" wrap="square" lIns="91440" tIns="45720" rIns="91440" bIns="45720" rtlCol="0" anchor="ctr"/>
          <a:lstStyle/>
          <a:p>
            <a:pPr algn="ctr"/>
            <a:endParaRPr kumimoji="1" lang="zh-CN" altLang="en-US"/>
          </a:p>
        </p:txBody>
      </p:sp>
      <p:sp>
        <p:nvSpPr>
          <p:cNvPr id="5" name="标题 1"/>
          <p:cNvSpPr txBox="1"/>
          <p:nvPr/>
        </p:nvSpPr>
        <p:spPr>
          <a:xfrm>
            <a:off x="1420163" y="3877792"/>
            <a:ext cx="184067" cy="184065"/>
          </a:xfrm>
          <a:prstGeom prst="rect">
            <a:avLst/>
          </a:prstGeom>
          <a:solidFill>
            <a:schemeClr val="accent6"/>
          </a:solidFill>
          <a:ln w="12700" cap="rnd">
            <a:noFill/>
            <a:round/>
            <a:headEnd/>
            <a:tailEnd/>
          </a:ln>
          <a:effectLst>
            <a:outerShdw blurRad="254000" dist="127000" algn="ctr" rotWithShape="0">
              <a:schemeClr val="accent6">
                <a:alpha val="32000"/>
              </a:schemeClr>
            </a:outerShdw>
          </a:effectLst>
        </p:spPr>
        <p:txBody>
          <a:bodyPr vert="horz" wrap="square" lIns="91440" tIns="45720" rIns="91440" bIns="45720" rtlCol="0" anchor="ctr"/>
          <a:lstStyle/>
          <a:p>
            <a:pPr algn="ctr"/>
            <a:endParaRPr kumimoji="1" lang="zh-CN" altLang="en-US"/>
          </a:p>
        </p:txBody>
      </p:sp>
      <p:sp>
        <p:nvSpPr>
          <p:cNvPr id="6" name="标题 1"/>
          <p:cNvSpPr txBox="1"/>
          <p:nvPr/>
        </p:nvSpPr>
        <p:spPr>
          <a:xfrm>
            <a:off x="1420163" y="4580113"/>
            <a:ext cx="184067" cy="184065"/>
          </a:xfrm>
          <a:prstGeom prst="rect">
            <a:avLst/>
          </a:prstGeom>
          <a:solidFill>
            <a:schemeClr val="accent6"/>
          </a:solidFill>
          <a:ln w="12700" cap="rnd">
            <a:noFill/>
            <a:round/>
            <a:headEnd/>
            <a:tailEnd/>
          </a:ln>
          <a:effectLst>
            <a:outerShdw blurRad="254000" dist="127000" algn="ctr" rotWithShape="0">
              <a:schemeClr val="accent6">
                <a:alpha val="32000"/>
              </a:schemeClr>
            </a:outerShdw>
          </a:effectLst>
        </p:spPr>
        <p:txBody>
          <a:bodyPr vert="horz" wrap="square" lIns="91440" tIns="45720" rIns="91440" bIns="45720" rtlCol="0" anchor="ctr"/>
          <a:lstStyle/>
          <a:p>
            <a:pPr algn="ctr"/>
            <a:endParaRPr kumimoji="1" lang="zh-CN" altLang="en-US"/>
          </a:p>
        </p:txBody>
      </p:sp>
      <p:sp>
        <p:nvSpPr>
          <p:cNvPr id="7" name="标题 1"/>
          <p:cNvSpPr txBox="1"/>
          <p:nvPr/>
        </p:nvSpPr>
        <p:spPr>
          <a:xfrm>
            <a:off x="6698156" y="2009776"/>
            <a:ext cx="4317388" cy="3268662"/>
          </a:xfrm>
          <a:prstGeom prst="rect">
            <a:avLst/>
          </a:prstGeom>
          <a:solidFill>
            <a:schemeClr val="tx1">
              <a:lumMod val="50000"/>
              <a:lumOff val="50000"/>
              <a:alpha val="10000"/>
            </a:schemeClr>
          </a:solidFill>
          <a:ln w="12700" cap="rnd">
            <a:noFill/>
            <a:round/>
            <a:headEnd/>
            <a:tailEnd/>
          </a:ln>
          <a:effectLst/>
        </p:spPr>
        <p:txBody>
          <a:bodyPr vert="horz" wrap="square" lIns="91440" tIns="45720" rIns="91440" bIns="45720" rtlCol="0" anchor="ctr"/>
          <a:lstStyle/>
          <a:p>
            <a:pPr algn="ctr"/>
            <a:endParaRPr kumimoji="1" lang="zh-CN" altLang="en-US"/>
          </a:p>
        </p:txBody>
      </p:sp>
      <p:sp>
        <p:nvSpPr>
          <p:cNvPr id="8" name="标题 1"/>
          <p:cNvSpPr txBox="1"/>
          <p:nvPr/>
        </p:nvSpPr>
        <p:spPr>
          <a:xfrm>
            <a:off x="6954563" y="2445369"/>
            <a:ext cx="1258067" cy="284026"/>
          </a:xfrm>
          <a:prstGeom prst="rect">
            <a:avLst/>
          </a:prstGeom>
          <a:solidFill>
            <a:schemeClr val="accent5"/>
          </a:solidFill>
          <a:ln w="12700" cap="rnd">
            <a:noFill/>
            <a:round/>
            <a:headEnd/>
            <a:tailEnd/>
          </a:ln>
          <a:effectLst>
            <a:outerShdw blurRad="254000" dist="127000" algn="ctr" rotWithShape="0">
              <a:schemeClr val="accent5">
                <a:alpha val="32000"/>
              </a:schemeClr>
            </a:outerShdw>
          </a:effectLst>
        </p:spPr>
        <p:txBody>
          <a:bodyPr vert="horz" wrap="square" lIns="91440" tIns="45720" rIns="91440" bIns="45720" rtlCol="0" anchor="ctr"/>
          <a:lstStyle/>
          <a:p>
            <a:pPr algn="ctr"/>
            <a:endParaRPr kumimoji="1" lang="zh-CN" altLang="en-US"/>
          </a:p>
        </p:txBody>
      </p:sp>
      <p:sp>
        <p:nvSpPr>
          <p:cNvPr id="9" name="标题 1"/>
          <p:cNvSpPr txBox="1"/>
          <p:nvPr/>
        </p:nvSpPr>
        <p:spPr>
          <a:xfrm>
            <a:off x="6954563" y="3175471"/>
            <a:ext cx="184067" cy="184065"/>
          </a:xfrm>
          <a:prstGeom prst="rect">
            <a:avLst/>
          </a:prstGeom>
          <a:solidFill>
            <a:schemeClr val="accent5"/>
          </a:solidFill>
          <a:ln w="12700" cap="rnd">
            <a:noFill/>
            <a:round/>
            <a:headEnd/>
            <a:tailEnd/>
          </a:ln>
          <a:effectLst>
            <a:outerShdw blurRad="254000" dist="127000" algn="ctr" rotWithShape="0">
              <a:schemeClr val="accent5">
                <a:alpha val="32000"/>
              </a:schemeClr>
            </a:outerShdw>
          </a:effectLst>
        </p:spPr>
        <p:txBody>
          <a:bodyPr vert="horz" wrap="square" lIns="91440" tIns="45720" rIns="91440" bIns="45720" rtlCol="0" anchor="ctr"/>
          <a:lstStyle/>
          <a:p>
            <a:pPr algn="ctr"/>
            <a:endParaRPr kumimoji="1" lang="zh-CN" altLang="en-US"/>
          </a:p>
        </p:txBody>
      </p:sp>
      <p:sp>
        <p:nvSpPr>
          <p:cNvPr id="10" name="标题 1"/>
          <p:cNvSpPr txBox="1"/>
          <p:nvPr/>
        </p:nvSpPr>
        <p:spPr>
          <a:xfrm>
            <a:off x="6954563" y="3877792"/>
            <a:ext cx="184067" cy="184065"/>
          </a:xfrm>
          <a:prstGeom prst="rect">
            <a:avLst/>
          </a:prstGeom>
          <a:solidFill>
            <a:schemeClr val="accent5"/>
          </a:solidFill>
          <a:ln w="12700" cap="rnd">
            <a:noFill/>
            <a:round/>
            <a:headEnd/>
            <a:tailEnd/>
          </a:ln>
          <a:effectLst>
            <a:outerShdw blurRad="254000" dist="127000" algn="ctr" rotWithShape="0">
              <a:schemeClr val="accent5">
                <a:alpha val="32000"/>
              </a:schemeClr>
            </a:outerShdw>
          </a:effectLst>
        </p:spPr>
        <p:txBody>
          <a:bodyPr vert="horz" wrap="square" lIns="91440" tIns="45720" rIns="91440" bIns="45720" rtlCol="0" anchor="ctr"/>
          <a:lstStyle/>
          <a:p>
            <a:pPr algn="ctr"/>
            <a:endParaRPr kumimoji="1" lang="zh-CN" altLang="en-US"/>
          </a:p>
        </p:txBody>
      </p:sp>
      <p:sp>
        <p:nvSpPr>
          <p:cNvPr id="11" name="标题 1"/>
          <p:cNvSpPr txBox="1"/>
          <p:nvPr/>
        </p:nvSpPr>
        <p:spPr>
          <a:xfrm>
            <a:off x="6954563" y="4580113"/>
            <a:ext cx="184067" cy="184065"/>
          </a:xfrm>
          <a:prstGeom prst="rect">
            <a:avLst/>
          </a:prstGeom>
          <a:solidFill>
            <a:schemeClr val="accent5"/>
          </a:solidFill>
          <a:ln w="12700" cap="rnd">
            <a:noFill/>
            <a:round/>
            <a:headEnd/>
            <a:tailEnd/>
          </a:ln>
          <a:effectLst>
            <a:outerShdw blurRad="254000" dist="127000" algn="ctr" rotWithShape="0">
              <a:schemeClr val="accent5">
                <a:alpha val="32000"/>
              </a:schemeClr>
            </a:outerShdw>
          </a:effectLst>
        </p:spPr>
        <p:txBody>
          <a:bodyPr vert="horz" wrap="square" lIns="91440" tIns="45720" rIns="91440" bIns="45720" rtlCol="0" anchor="ctr"/>
          <a:lstStyle/>
          <a:p>
            <a:pPr algn="ctr"/>
            <a:endParaRPr kumimoji="1" lang="zh-CN" altLang="en-US"/>
          </a:p>
        </p:txBody>
      </p:sp>
      <p:sp>
        <p:nvSpPr>
          <p:cNvPr id="12" name="标题 1"/>
          <p:cNvSpPr txBox="1"/>
          <p:nvPr/>
        </p:nvSpPr>
        <p:spPr>
          <a:xfrm>
            <a:off x="1497827" y="2460392"/>
            <a:ext cx="3573360" cy="253980"/>
          </a:xfrm>
          <a:prstGeom prst="rect">
            <a:avLst/>
          </a:prstGeom>
          <a:noFill/>
          <a:ln>
            <a:noFill/>
          </a:ln>
          <a:effectLst/>
        </p:spPr>
        <p:txBody>
          <a:bodyPr vert="horz" wrap="square" lIns="0" tIns="0" rIns="0" bIns="0" rtlCol="0" anchor="t"/>
          <a:lstStyle/>
          <a:p>
            <a:pPr algn="l"/>
            <a:r>
              <a:rPr kumimoji="1" lang="en-US" altLang="zh-CN" sz="1107">
                <a:ln w="12700">
                  <a:noFill/>
                </a:ln>
                <a:solidFill>
                  <a:srgbClr val="000000">
                    <a:alpha val="100000"/>
                  </a:srgbClr>
                </a:solidFill>
                <a:latin typeface="poppins-bold"/>
                <a:ea typeface="poppins-bold"/>
                <a:cs typeface="poppins-bold"/>
              </a:rPr>
              <a:t>Representasi Bilangan dalam Etnomatematika</a:t>
            </a:r>
            <a:endParaRPr kumimoji="1" lang="zh-CN" altLang="en-US"/>
          </a:p>
        </p:txBody>
      </p:sp>
      <p:sp>
        <p:nvSpPr>
          <p:cNvPr id="13" name="标题 1"/>
          <p:cNvSpPr txBox="1"/>
          <p:nvPr/>
        </p:nvSpPr>
        <p:spPr>
          <a:xfrm>
            <a:off x="1745477" y="3108172"/>
            <a:ext cx="3569473" cy="1730528"/>
          </a:xfrm>
          <a:prstGeom prst="rect">
            <a:avLst/>
          </a:prstGeom>
          <a:noFill/>
          <a:ln>
            <a:noFill/>
          </a:ln>
          <a:effectLst/>
        </p:spPr>
        <p:txBody>
          <a:bodyPr vert="horz" wrap="square" lIns="0" tIns="0" rIns="0" bIns="0" rtlCol="0" anchor="t"/>
          <a:lstStyle/>
          <a:p>
            <a:pPr algn="just"/>
            <a:r>
              <a:rPr kumimoji="1" lang="en-US" altLang="zh-CN" sz="1400">
                <a:ln w="12700">
                  <a:noFill/>
                </a:ln>
                <a:solidFill>
                  <a:srgbClr val="000000">
                    <a:alpha val="100000"/>
                  </a:srgbClr>
                </a:solidFill>
                <a:latin typeface="Poppins"/>
                <a:ea typeface="Poppins"/>
                <a:cs typeface="Poppins"/>
              </a:rPr>
              <a:t>Mendiskusikan bagaimana representasi bilangan dalam etnomatematika.
Menerangkan jenis- jenis representasi bilangan dalam etnomatematika.</a:t>
            </a:r>
            <a:endParaRPr kumimoji="1" lang="zh-CN" altLang="en-US"/>
          </a:p>
        </p:txBody>
      </p:sp>
      <p:sp>
        <p:nvSpPr>
          <p:cNvPr id="14" name="标题 1"/>
          <p:cNvSpPr txBox="1"/>
          <p:nvPr/>
        </p:nvSpPr>
        <p:spPr>
          <a:xfrm>
            <a:off x="7113690" y="2460392"/>
            <a:ext cx="3573360" cy="253980"/>
          </a:xfrm>
          <a:prstGeom prst="rect">
            <a:avLst/>
          </a:prstGeom>
          <a:noFill/>
          <a:ln>
            <a:noFill/>
          </a:ln>
          <a:effectLst/>
        </p:spPr>
        <p:txBody>
          <a:bodyPr vert="horz" wrap="square" lIns="0" tIns="0" rIns="0" bIns="0" rtlCol="0" anchor="t"/>
          <a:lstStyle/>
          <a:p>
            <a:pPr algn="l"/>
            <a:r>
              <a:rPr kumimoji="1" lang="en-US" altLang="zh-CN" sz="932">
                <a:ln w="12700">
                  <a:noFill/>
                </a:ln>
                <a:solidFill>
                  <a:srgbClr val="000000">
                    <a:alpha val="100000"/>
                  </a:srgbClr>
                </a:solidFill>
                <a:latin typeface="poppins-bold"/>
                <a:ea typeface="poppins-bold"/>
                <a:cs typeface="poppins-bold"/>
              </a:rPr>
              <a:t>Peran Etnomatematika dalam Teknik Pengukuran Tradisional</a:t>
            </a:r>
            <a:endParaRPr kumimoji="1" lang="zh-CN" altLang="en-US"/>
          </a:p>
        </p:txBody>
      </p:sp>
      <p:sp>
        <p:nvSpPr>
          <p:cNvPr id="15" name="标题 1"/>
          <p:cNvSpPr txBox="1"/>
          <p:nvPr/>
        </p:nvSpPr>
        <p:spPr>
          <a:xfrm>
            <a:off x="7361340" y="3108172"/>
            <a:ext cx="3569473" cy="1730528"/>
          </a:xfrm>
          <a:prstGeom prst="rect">
            <a:avLst/>
          </a:prstGeom>
          <a:noFill/>
          <a:ln>
            <a:noFill/>
          </a:ln>
          <a:effectLst/>
        </p:spPr>
        <p:txBody>
          <a:bodyPr vert="horz" wrap="square" lIns="0" tIns="0" rIns="0" bIns="0" rtlCol="0" anchor="t"/>
          <a:lstStyle/>
          <a:p>
            <a:pPr algn="just"/>
            <a:r>
              <a:rPr kumimoji="1" lang="en-US" altLang="zh-CN" sz="1400">
                <a:ln w="12700">
                  <a:noFill/>
                </a:ln>
                <a:solidFill>
                  <a:srgbClr val="000000">
                    <a:alpha val="100000"/>
                  </a:srgbClr>
                </a:solidFill>
                <a:latin typeface="Poppins"/>
                <a:ea typeface="Poppins"/>
                <a:cs typeface="Poppins"/>
              </a:rPr>
              <a:t>Menjelaskan tentang peran etnomatematika dalam teknik pengukuran tradisional.
Memberikan contoh penerapan etnomatematika dalam teknik pengukuran tradisional.</a:t>
            </a:r>
            <a:endParaRPr kumimoji="1" lang="zh-CN" altLang="en-US"/>
          </a:p>
        </p:txBody>
      </p:sp>
      <p:sp>
        <p:nvSpPr>
          <p:cNvPr id="16" name="标题 1"/>
          <p:cNvSpPr txBox="1"/>
          <p:nvPr/>
        </p:nvSpPr>
        <p:spPr>
          <a:xfrm>
            <a:off x="783520" y="467040"/>
            <a:ext cx="10671175" cy="468000"/>
          </a:xfrm>
          <a:prstGeom prst="rect">
            <a:avLst/>
          </a:prstGeom>
          <a:noFill/>
          <a:ln>
            <a:noFill/>
          </a:ln>
        </p:spPr>
        <p:txBody>
          <a:bodyPr vert="horz" wrap="square" lIns="0" tIns="0" rIns="0" bIns="0" rtlCol="0" anchor="ctr"/>
          <a:lstStyle/>
          <a:p>
            <a:pPr algn="l"/>
            <a:r>
              <a:rPr kumimoji="1" lang="en-US" altLang="zh-CN" sz="2800">
                <a:ln w="12700">
                  <a:noFill/>
                </a:ln>
                <a:solidFill>
                  <a:srgbClr val="262626">
                    <a:alpha val="100000"/>
                  </a:srgbClr>
                </a:solidFill>
                <a:latin typeface="poppins-bold"/>
                <a:ea typeface="poppins-bold"/>
                <a:cs typeface="poppins-bold"/>
              </a:rPr>
              <a:t>Kajian Etnomatematika Teknik Pengukuran Tradisional</a:t>
            </a:r>
            <a:endParaRPr kumimoji="1" lang="zh-CN" altLang="en-US"/>
          </a:p>
        </p:txBody>
      </p:sp>
      <p:sp>
        <p:nvSpPr>
          <p:cNvPr id="17" name="标题 1"/>
          <p:cNvSpPr txBox="1"/>
          <p:nvPr/>
        </p:nvSpPr>
        <p:spPr>
          <a:xfrm>
            <a:off x="176306" y="473900"/>
            <a:ext cx="373217" cy="373216"/>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
        <p:nvSpPr>
          <p:cNvPr id="18" name="标题 1"/>
          <p:cNvSpPr txBox="1"/>
          <p:nvPr/>
        </p:nvSpPr>
        <p:spPr>
          <a:xfrm>
            <a:off x="409081" y="376135"/>
            <a:ext cx="251319" cy="251319"/>
          </a:xfrm>
          <a:prstGeom prst="roundRect">
            <a:avLst/>
          </a:prstGeom>
          <a:solidFill>
            <a:schemeClr val="accent1"/>
          </a:solidFill>
          <a:ln w="12700" cap="sq">
            <a:noFill/>
            <a:miter/>
          </a:ln>
        </p:spPr>
        <p:txBody>
          <a:bodyPr vert="horz" wrap="square" lIns="91440" tIns="45720" rIns="91440" bIns="45720" rtlCol="0" anchor="ctr"/>
          <a:lstStyle/>
          <a:p>
            <a:pPr algn="ctr"/>
            <a:endParaRPr kumimoji="1" lang="zh-CN" altLang="en-US"/>
          </a:p>
        </p:txBody>
      </p:sp>
    </p:spTree>
  </p:cSld>
  <p:clrMapOvr>
    <a:masterClrMapping/>
  </p:clrMapOvr>
</p:sld>
</file>

<file path=ppt/theme/theme1.xml><?xml version="1.0" encoding="utf-8"?>
<a:theme xmlns:a="http://schemas.openxmlformats.org/drawingml/2006/main" name="Office 主题​​">
  <a:themeElements>
    <a:clrScheme name="Office">
      <a:dk1>
        <a:srgbClr val="000000"/>
      </a:dk1>
      <a:lt1>
        <a:srgbClr val="FFFFFF"/>
      </a:lt1>
      <a:dk2>
        <a:srgbClr val="4A66AC"/>
      </a:dk2>
      <a:lt2>
        <a:srgbClr val="E0EBF6"/>
      </a:lt2>
      <a:accent1>
        <a:srgbClr val="FF804B"/>
      </a:accent1>
      <a:accent2>
        <a:srgbClr val="00335A"/>
      </a:accent2>
      <a:accent3>
        <a:srgbClr val="00B0D3"/>
      </a:accent3>
      <a:accent4>
        <a:srgbClr val="3ABFC4"/>
      </a:accent4>
      <a:accent5>
        <a:srgbClr val="21C0D7"/>
      </a:accent5>
      <a:accent6>
        <a:srgbClr val="55D4FA"/>
      </a:accent6>
      <a:hlink>
        <a:srgbClr val="000000"/>
      </a:hlink>
      <a:folHlink>
        <a:srgbClr val="00000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1103</Words>
  <Application>Microsoft Office PowerPoint</Application>
  <PresentationFormat>Widescreen</PresentationFormat>
  <Paragraphs>99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Archivo Black</vt:lpstr>
      <vt:lpstr>Arial</vt:lpstr>
      <vt:lpstr>Poppins</vt:lpstr>
      <vt:lpstr>Wingdings</vt:lpstr>
      <vt:lpstr>poppins-bold</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LEGION</dc:creator>
  <cp:lastModifiedBy>User User</cp:lastModifiedBy>
  <cp:revision>6</cp:revision>
  <dcterms:modified xsi:type="dcterms:W3CDTF">2024-10-12T07:15:15Z</dcterms:modified>
</cp:coreProperties>
</file>