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9083-ECFF-4D05-BDD7-F102B857C4F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6B18-3ED3-42C3-AA07-8D96C266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5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6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1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3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1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4" y="2160591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2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2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9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41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4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40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374" y="2744504"/>
            <a:ext cx="6902837" cy="1646302"/>
          </a:xfrm>
        </p:spPr>
        <p:txBody>
          <a:bodyPr/>
          <a:lstStyle/>
          <a:p>
            <a:pPr algn="l"/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/>
              <a:t/>
            </a:r>
            <a:br>
              <a:rPr lang="id-ID" sz="4800" b="1" dirty="0"/>
            </a:b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METODE GEORESISTIVITAS DAN ELEKTROMAGNETIK</a:t>
            </a: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/>
              <a:t/>
            </a:r>
            <a:br>
              <a:rPr lang="id-ID" sz="4800" b="1" dirty="0"/>
            </a:br>
            <a:r>
              <a:rPr lang="id-ID" sz="2800" b="1" dirty="0" smtClean="0">
                <a:solidFill>
                  <a:srgbClr val="660066"/>
                </a:solidFill>
                <a:latin typeface="Staccato222 BT" pitchFamily="66" charset="0"/>
              </a:rPr>
              <a:t>PENDAHULUAN METODE GEOLISTRIK</a:t>
            </a:r>
            <a:br>
              <a:rPr lang="id-ID" sz="2800" b="1" dirty="0" smtClean="0">
                <a:solidFill>
                  <a:srgbClr val="660066"/>
                </a:solidFill>
                <a:latin typeface="Staccato222 BT" pitchFamily="66" charset="0"/>
              </a:rPr>
            </a:br>
            <a:endParaRPr lang="id-ID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0" y="5154903"/>
            <a:ext cx="7766937" cy="1096899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>
                <a:solidFill>
                  <a:srgbClr val="FF0000"/>
                </a:solidFill>
              </a:rPr>
              <a:t>FEBRIA ANITA, M.SC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11" y="37322"/>
            <a:ext cx="3428190" cy="13922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071337" y="6067130"/>
            <a:ext cx="1920330" cy="651117"/>
            <a:chOff x="11735369" y="5550871"/>
            <a:chExt cx="256334" cy="1202653"/>
          </a:xfrm>
        </p:grpSpPr>
        <p:sp>
          <p:nvSpPr>
            <p:cNvPr id="18" name="Rectangle 17"/>
            <p:cNvSpPr/>
            <p:nvPr/>
          </p:nvSpPr>
          <p:spPr>
            <a:xfrm>
              <a:off x="11735369" y="5550871"/>
              <a:ext cx="256334" cy="6821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NAMA FAKULTAS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50569" y="6241890"/>
              <a:ext cx="241134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1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NAMA PROGRAM STUDI</a:t>
              </a:r>
              <a:endParaRPr lang="en-US" sz="1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4609" r="20789" b="9094"/>
          <a:stretch/>
        </p:blipFill>
        <p:spPr bwMode="auto">
          <a:xfrm>
            <a:off x="691916" y="692696"/>
            <a:ext cx="7666638" cy="55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51700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23437" r="22434" b="5363"/>
          <a:stretch/>
        </p:blipFill>
        <p:spPr bwMode="auto">
          <a:xfrm>
            <a:off x="1007443" y="476672"/>
            <a:ext cx="736283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90057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4024" r="21030" b="5727"/>
          <a:stretch/>
        </p:blipFill>
        <p:spPr bwMode="auto">
          <a:xfrm>
            <a:off x="623392" y="387929"/>
            <a:ext cx="8227531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40963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5" y="1484785"/>
            <a:ext cx="7760583" cy="3899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420092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066800"/>
            <a:ext cx="8596668" cy="4974563"/>
          </a:xfrm>
        </p:spPr>
        <p:txBody>
          <a:bodyPr>
            <a:normAutofit/>
          </a:bodyPr>
          <a:lstStyle/>
          <a:p>
            <a:r>
              <a:rPr lang="id-ID" sz="4000" dirty="0"/>
              <a:t>Pendahuluan </a:t>
            </a:r>
            <a:r>
              <a:rPr lang="id-ID" sz="4000" dirty="0" smtClean="0"/>
              <a:t>Metode Geolistrik</a:t>
            </a:r>
            <a:endParaRPr lang="id-ID" sz="4000" dirty="0"/>
          </a:p>
          <a:p>
            <a:r>
              <a:rPr lang="id-ID" sz="4000" dirty="0"/>
              <a:t>-Hubungan Hukum Ohm </a:t>
            </a:r>
            <a:r>
              <a:rPr lang="id-ID" sz="4000" dirty="0" smtClean="0"/>
              <a:t>dan Metode </a:t>
            </a:r>
            <a:r>
              <a:rPr lang="id-ID" sz="4000" dirty="0"/>
              <a:t>geolistrik.</a:t>
            </a:r>
          </a:p>
          <a:p>
            <a:r>
              <a:rPr lang="id-ID" sz="4000" dirty="0"/>
              <a:t>- Pembagian metode geolistrik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04421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t="23913" r="21981" b="6250"/>
          <a:stretch/>
        </p:blipFill>
        <p:spPr bwMode="auto">
          <a:xfrm>
            <a:off x="679939" y="832027"/>
            <a:ext cx="8268755" cy="472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3665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t="24137" r="21349" b="8835"/>
          <a:stretch/>
        </p:blipFill>
        <p:spPr bwMode="auto">
          <a:xfrm>
            <a:off x="302419" y="758026"/>
            <a:ext cx="8079581" cy="52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4326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23460" r="21363" b="7031"/>
          <a:stretch/>
        </p:blipFill>
        <p:spPr bwMode="auto">
          <a:xfrm>
            <a:off x="1007435" y="548680"/>
            <a:ext cx="736284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384310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t="23736" r="20588" b="4670"/>
          <a:stretch/>
        </p:blipFill>
        <p:spPr bwMode="auto">
          <a:xfrm>
            <a:off x="909198" y="332659"/>
            <a:ext cx="7437633" cy="62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150220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3437" r="21122" b="7602"/>
          <a:stretch/>
        </p:blipFill>
        <p:spPr bwMode="auto">
          <a:xfrm>
            <a:off x="623398" y="332656"/>
            <a:ext cx="78406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5278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t="24805" r="21026" b="6049"/>
          <a:stretch/>
        </p:blipFill>
        <p:spPr bwMode="auto">
          <a:xfrm>
            <a:off x="527387" y="332658"/>
            <a:ext cx="806562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8768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23828" r="20994" b="6279"/>
          <a:stretch/>
        </p:blipFill>
        <p:spPr bwMode="auto">
          <a:xfrm>
            <a:off x="815415" y="332657"/>
            <a:ext cx="733212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381" y="6237312"/>
            <a:ext cx="271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FF0000"/>
                </a:solidFill>
                <a:latin typeface="+mj-lt"/>
              </a:rPr>
              <a:t>Febria Anita, S.Si., M.Sc</a:t>
            </a:r>
          </a:p>
        </p:txBody>
      </p:sp>
    </p:spTree>
    <p:extLst>
      <p:ext uri="{BB962C8B-B14F-4D97-AF65-F5344CB8AC3E}">
        <p14:creationId xmlns:p14="http://schemas.microsoft.com/office/powerpoint/2010/main" val="26277836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823</TotalTime>
  <Words>97</Words>
  <Application>Microsoft Office PowerPoint</Application>
  <PresentationFormat>Custom</PresentationFormat>
  <Paragraphs>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   METODE GEORESISTIVITAS DAN ELEKTROMAGNETIK  PENDAHULUAN METODE GEOLISTRIK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Windows User</dc:creator>
  <cp:lastModifiedBy>ismail - [2010]</cp:lastModifiedBy>
  <cp:revision>23</cp:revision>
  <dcterms:created xsi:type="dcterms:W3CDTF">2019-04-08T14:20:26Z</dcterms:created>
  <dcterms:modified xsi:type="dcterms:W3CDTF">2021-03-19T03:42:44Z</dcterms:modified>
</cp:coreProperties>
</file>