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42322F8E-AC75-45CC-8A25-79A1BECAAD7E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50E9C6E6-E7BD-4D9C-AF34-1A7E6145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893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22F8E-AC75-45CC-8A25-79A1BECAAD7E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C6E6-E7BD-4D9C-AF34-1A7E6145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04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22F8E-AC75-45CC-8A25-79A1BECAAD7E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C6E6-E7BD-4D9C-AF34-1A7E6145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012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22F8E-AC75-45CC-8A25-79A1BECAAD7E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C6E6-E7BD-4D9C-AF34-1A7E6145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9002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22F8E-AC75-45CC-8A25-79A1BECAAD7E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C6E6-E7BD-4D9C-AF34-1A7E6145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7135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22F8E-AC75-45CC-8A25-79A1BECAAD7E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C6E6-E7BD-4D9C-AF34-1A7E6145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1741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22F8E-AC75-45CC-8A25-79A1BECAAD7E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C6E6-E7BD-4D9C-AF34-1A7E6145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597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42322F8E-AC75-45CC-8A25-79A1BECAAD7E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C6E6-E7BD-4D9C-AF34-1A7E6145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6118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42322F8E-AC75-45CC-8A25-79A1BECAAD7E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C6E6-E7BD-4D9C-AF34-1A7E6145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483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22F8E-AC75-45CC-8A25-79A1BECAAD7E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C6E6-E7BD-4D9C-AF34-1A7E6145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204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22F8E-AC75-45CC-8A25-79A1BECAAD7E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C6E6-E7BD-4D9C-AF34-1A7E6145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54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22F8E-AC75-45CC-8A25-79A1BECAAD7E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C6E6-E7BD-4D9C-AF34-1A7E6145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518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22F8E-AC75-45CC-8A25-79A1BECAAD7E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C6E6-E7BD-4D9C-AF34-1A7E6145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57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22F8E-AC75-45CC-8A25-79A1BECAAD7E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C6E6-E7BD-4D9C-AF34-1A7E6145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034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22F8E-AC75-45CC-8A25-79A1BECAAD7E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C6E6-E7BD-4D9C-AF34-1A7E6145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890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22F8E-AC75-45CC-8A25-79A1BECAAD7E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C6E6-E7BD-4D9C-AF34-1A7E6145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254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22F8E-AC75-45CC-8A25-79A1BECAAD7E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C6E6-E7BD-4D9C-AF34-1A7E6145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144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42322F8E-AC75-45CC-8A25-79A1BECAAD7E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50E9C6E6-E7BD-4D9C-AF34-1A7E6145C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05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Pertemuan</a:t>
            </a:r>
            <a:r>
              <a:rPr lang="en-US" b="1" dirty="0" smtClean="0"/>
              <a:t> Ke-8</a:t>
            </a:r>
            <a:br>
              <a:rPr lang="en-US" b="1" dirty="0" smtClean="0"/>
            </a:br>
            <a:r>
              <a:rPr lang="en-US" b="1" dirty="0" smtClean="0"/>
              <a:t>UTS</a:t>
            </a:r>
            <a:br>
              <a:rPr lang="en-US" b="1" dirty="0" smtClean="0"/>
            </a:br>
            <a:r>
              <a:rPr lang="en-US" b="1" dirty="0" smtClean="0"/>
              <a:t>(</a:t>
            </a:r>
            <a:r>
              <a:rPr lang="en-US" b="1" dirty="0" err="1" smtClean="0"/>
              <a:t>Rancangan</a:t>
            </a:r>
            <a:r>
              <a:rPr lang="en-US" b="1" dirty="0" smtClean="0"/>
              <a:t> </a:t>
            </a:r>
            <a:r>
              <a:rPr lang="en-US" b="1" dirty="0" err="1" smtClean="0"/>
              <a:t>Pencitaan</a:t>
            </a:r>
            <a:r>
              <a:rPr lang="en-US" b="1" dirty="0" smtClean="0"/>
              <a:t> </a:t>
            </a:r>
            <a:r>
              <a:rPr lang="en-US" b="1" dirty="0" err="1" smtClean="0"/>
              <a:t>Karya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b="1" dirty="0" err="1" smtClean="0"/>
              <a:t>Andika</a:t>
            </a:r>
            <a:r>
              <a:rPr lang="en-US" b="1" dirty="0" smtClean="0"/>
              <a:t> </a:t>
            </a:r>
            <a:r>
              <a:rPr lang="en-US" b="1" dirty="0" err="1" smtClean="0"/>
              <a:t>Gutama</a:t>
            </a:r>
            <a:r>
              <a:rPr lang="en-US" b="1" dirty="0" smtClean="0"/>
              <a:t>, </a:t>
            </a:r>
            <a:r>
              <a:rPr lang="en-US" b="1" dirty="0" err="1" smtClean="0"/>
              <a:t>S.Pd</a:t>
            </a:r>
            <a:r>
              <a:rPr lang="en-US" b="1" dirty="0" smtClean="0"/>
              <a:t>., </a:t>
            </a:r>
            <a:r>
              <a:rPr lang="en-US" b="1" dirty="0" err="1" smtClean="0"/>
              <a:t>M.Pd</a:t>
            </a:r>
            <a:endParaRPr lang="en-US" b="1" dirty="0" smtClean="0"/>
          </a:p>
          <a:p>
            <a:pPr algn="l"/>
            <a:r>
              <a:rPr lang="en-US" b="1" dirty="0" smtClean="0"/>
              <a:t>Dr. </a:t>
            </a:r>
            <a:r>
              <a:rPr lang="en-US" b="1" dirty="0" err="1" smtClean="0"/>
              <a:t>Cicilia</a:t>
            </a:r>
            <a:r>
              <a:rPr lang="en-US" b="1" dirty="0" smtClean="0"/>
              <a:t> </a:t>
            </a:r>
            <a:r>
              <a:rPr lang="en-US" b="1" dirty="0" err="1" smtClean="0"/>
              <a:t>Ika</a:t>
            </a:r>
            <a:r>
              <a:rPr lang="en-US" b="1" dirty="0" smtClean="0"/>
              <a:t> </a:t>
            </a:r>
            <a:r>
              <a:rPr lang="en-US" b="1" dirty="0" err="1" smtClean="0"/>
              <a:t>Rahayu</a:t>
            </a:r>
            <a:r>
              <a:rPr lang="en-US" b="1" dirty="0" smtClean="0"/>
              <a:t> Nita </a:t>
            </a:r>
            <a:r>
              <a:rPr lang="en-US" b="1" dirty="0" err="1" smtClean="0"/>
              <a:t>M.Pd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274185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TERIMAKASIH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749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Berkarya</a:t>
            </a:r>
            <a:r>
              <a:rPr lang="en-US" dirty="0" smtClean="0"/>
              <a:t> </a:t>
            </a:r>
            <a:r>
              <a:rPr lang="en-US" dirty="0" err="1" smtClean="0"/>
              <a:t>Seni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Berkarya</a:t>
            </a:r>
            <a:r>
              <a:rPr lang="en-US" dirty="0"/>
              <a:t> </a:t>
            </a:r>
            <a:r>
              <a:rPr lang="en-US" dirty="0" err="1" smtClean="0"/>
              <a:t>seni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/>
              <a:t>merealisasikan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mengekspresikannya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. </a:t>
            </a:r>
          </a:p>
          <a:p>
            <a:pPr algn="just"/>
            <a:r>
              <a:rPr lang="en-US" dirty="0" err="1"/>
              <a:t>Dimulai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tahap</a:t>
            </a:r>
            <a:r>
              <a:rPr lang="en-US" dirty="0"/>
              <a:t> ide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gagasan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wujud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,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lepas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pengamatan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sekitar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pun </a:t>
            </a: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196440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Konsep</a:t>
            </a:r>
            <a:r>
              <a:rPr lang="en-US" b="1" dirty="0"/>
              <a:t> </a:t>
            </a:r>
            <a:r>
              <a:rPr lang="en-US" b="1" dirty="0" err="1"/>
              <a:t>Berkarya</a:t>
            </a:r>
            <a:r>
              <a:rPr lang="en-US" b="1" dirty="0"/>
              <a:t> </a:t>
            </a:r>
            <a:r>
              <a:rPr lang="en-US" b="1" dirty="0" err="1"/>
              <a:t>Seni</a:t>
            </a:r>
            <a:r>
              <a:rPr lang="en-US" b="1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smtClean="0"/>
              <a:t>1.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/>
              <a:t>Pengamatan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/>
              <a:t>Tema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Sketsa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Rancangan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4. </a:t>
            </a:r>
            <a:r>
              <a:rPr lang="en-US" dirty="0" err="1" smtClean="0"/>
              <a:t>Menganalisis</a:t>
            </a:r>
            <a:r>
              <a:rPr lang="en-US" dirty="0"/>
              <a:t> </a:t>
            </a:r>
            <a:r>
              <a:rPr lang="en-US" dirty="0" err="1" smtClean="0"/>
              <a:t>Sketsa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Rancangan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5. </a:t>
            </a:r>
            <a:r>
              <a:rPr lang="en-US" dirty="0" err="1" smtClean="0"/>
              <a:t>Menyajikan</a:t>
            </a:r>
            <a:r>
              <a:rPr lang="en-US" dirty="0" smtClean="0"/>
              <a:t> </a:t>
            </a:r>
            <a:r>
              <a:rPr lang="en-US" dirty="0" err="1" smtClean="0"/>
              <a:t>Karya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52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Proses </a:t>
            </a:r>
            <a:r>
              <a:rPr lang="en-US" b="1" dirty="0" err="1"/>
              <a:t>Berkarya</a:t>
            </a:r>
            <a:r>
              <a:rPr lang="en-US" b="1" dirty="0"/>
              <a:t> </a:t>
            </a:r>
            <a:r>
              <a:rPr lang="en-US" b="1" dirty="0" err="1"/>
              <a:t>Seni</a:t>
            </a:r>
            <a:r>
              <a:rPr lang="en-US" b="1" dirty="0"/>
              <a:t> </a:t>
            </a:r>
            <a:r>
              <a:rPr lang="en-US" b="1" dirty="0" err="1" smtClean="0"/>
              <a:t>Rupa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Adapun</a:t>
            </a:r>
            <a:r>
              <a:rPr lang="en-US" dirty="0"/>
              <a:t> proses </a:t>
            </a:r>
            <a:r>
              <a:rPr lang="en-US" dirty="0" err="1"/>
              <a:t>berkarya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rupa</a:t>
            </a:r>
            <a:r>
              <a:rPr lang="en-US" dirty="0"/>
              <a:t> yang </a:t>
            </a:r>
            <a:r>
              <a:rPr lang="en-US" dirty="0" err="1"/>
              <a:t>diantaranya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 smtClean="0"/>
              <a:t>1.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/>
              <a:t>ide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gagasan</a:t>
            </a:r>
            <a:r>
              <a:rPr lang="en-US" dirty="0"/>
              <a:t> </a:t>
            </a:r>
            <a:r>
              <a:rPr lang="en-US" dirty="0" err="1"/>
              <a:t>berkarya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Menemukan</a:t>
            </a:r>
            <a:r>
              <a:rPr lang="en-US" dirty="0" smtClean="0"/>
              <a:t> </a:t>
            </a:r>
            <a:r>
              <a:rPr lang="en-US" dirty="0"/>
              <a:t>ide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gagasan</a:t>
            </a:r>
            <a:r>
              <a:rPr lang="en-US" dirty="0"/>
              <a:t> </a:t>
            </a:r>
            <a:r>
              <a:rPr lang="en-US" dirty="0" err="1"/>
              <a:t>berkarya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Menuangkan</a:t>
            </a:r>
            <a:r>
              <a:rPr lang="en-US" dirty="0" smtClean="0"/>
              <a:t> </a:t>
            </a:r>
            <a:r>
              <a:rPr lang="en-US" dirty="0"/>
              <a:t>ide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gagasan</a:t>
            </a:r>
            <a:r>
              <a:rPr lang="en-US" dirty="0"/>
              <a:t> </a:t>
            </a:r>
            <a:r>
              <a:rPr lang="en-US" dirty="0" err="1"/>
              <a:t>berkarya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sketsa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4. </a:t>
            </a:r>
            <a:r>
              <a:rPr lang="en-US" dirty="0" err="1" smtClean="0"/>
              <a:t>Memindahkan</a:t>
            </a:r>
            <a:r>
              <a:rPr lang="en-US" dirty="0" smtClean="0"/>
              <a:t> </a:t>
            </a:r>
            <a:r>
              <a:rPr lang="en-US" dirty="0" err="1"/>
              <a:t>sketsa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5. </a:t>
            </a:r>
            <a:r>
              <a:rPr lang="en-US" dirty="0" err="1" smtClean="0"/>
              <a:t>Mempresentasikan</a:t>
            </a:r>
            <a:r>
              <a:rPr lang="en-US" dirty="0" smtClean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seni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955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Tahapan</a:t>
            </a:r>
            <a:r>
              <a:rPr lang="en-US" b="1" dirty="0"/>
              <a:t> </a:t>
            </a:r>
            <a:r>
              <a:rPr lang="en-US" b="1" dirty="0" err="1"/>
              <a:t>Berkarya</a:t>
            </a:r>
            <a:r>
              <a:rPr lang="en-US" b="1" dirty="0"/>
              <a:t> </a:t>
            </a:r>
            <a:r>
              <a:rPr lang="en-US" b="1" dirty="0" err="1"/>
              <a:t>Seni</a:t>
            </a:r>
            <a:r>
              <a:rPr lang="en-US" b="1" dirty="0"/>
              <a:t> </a:t>
            </a:r>
            <a:r>
              <a:rPr lang="en-US" b="1" dirty="0" err="1" smtClean="0"/>
              <a:t>Rupa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tahapan</a:t>
            </a:r>
            <a:r>
              <a:rPr lang="en-US" dirty="0"/>
              <a:t> </a:t>
            </a:r>
            <a:r>
              <a:rPr lang="en-US" dirty="0" err="1"/>
              <a:t>berkarya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rupa</a:t>
            </a:r>
            <a:r>
              <a:rPr lang="en-US" dirty="0"/>
              <a:t>,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b="1" dirty="0" smtClean="0"/>
              <a:t>1. </a:t>
            </a:r>
            <a:r>
              <a:rPr lang="en-US" b="1" dirty="0" err="1" smtClean="0"/>
              <a:t>Membentuk</a:t>
            </a:r>
            <a:endParaRPr lang="en-US" b="1" dirty="0"/>
          </a:p>
          <a:p>
            <a:pPr algn="just"/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berawal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wangsit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gagasan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berkarya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berwujud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dimensi</a:t>
            </a:r>
            <a:r>
              <a:rPr lang="en-US" dirty="0"/>
              <a:t> yang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indah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media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rupa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: </a:t>
            </a:r>
            <a:r>
              <a:rPr lang="en-US" dirty="0" err="1"/>
              <a:t>memutar</a:t>
            </a:r>
            <a:r>
              <a:rPr lang="en-US" dirty="0"/>
              <a:t>, </a:t>
            </a:r>
            <a:r>
              <a:rPr lang="en-US" dirty="0" err="1"/>
              <a:t>analitik</a:t>
            </a:r>
            <a:r>
              <a:rPr lang="en-US" dirty="0"/>
              <a:t> </a:t>
            </a:r>
            <a:r>
              <a:rPr lang="en-US" dirty="0" err="1"/>
              <a:t>konstruksi</a:t>
            </a:r>
            <a:r>
              <a:rPr lang="en-US" dirty="0"/>
              <a:t>. </a:t>
            </a:r>
            <a:r>
              <a:rPr lang="en-US" dirty="0" err="1"/>
              <a:t>Konstruksi</a:t>
            </a:r>
            <a:r>
              <a:rPr lang="en-US" dirty="0"/>
              <a:t> </a:t>
            </a:r>
            <a:r>
              <a:rPr lang="en-US" dirty="0" err="1"/>
              <a:t>yakni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rupa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ketrampilan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b="1" dirty="0"/>
              <a:t>Media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Bahan</a:t>
            </a:r>
            <a:r>
              <a:rPr lang="en-US" b="1" dirty="0"/>
              <a:t> </a:t>
            </a:r>
            <a:r>
              <a:rPr lang="en-US" b="1" dirty="0" err="1"/>
              <a:t>Pembentuk</a:t>
            </a:r>
            <a:endParaRPr lang="en-US" b="1" dirty="0"/>
          </a:p>
          <a:p>
            <a:pPr algn="just"/>
            <a:r>
              <a:rPr lang="en-US" dirty="0"/>
              <a:t>Media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pembentuk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terbuat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lentur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. Media </a:t>
            </a:r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pembentuk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rupa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lain: </a:t>
            </a:r>
            <a:r>
              <a:rPr lang="en-US" dirty="0" err="1"/>
              <a:t>tanah</a:t>
            </a:r>
            <a:r>
              <a:rPr lang="en-US" dirty="0"/>
              <a:t> </a:t>
            </a:r>
            <a:r>
              <a:rPr lang="en-US" dirty="0" err="1"/>
              <a:t>liat</a:t>
            </a:r>
            <a:r>
              <a:rPr lang="en-US" dirty="0"/>
              <a:t>, </a:t>
            </a:r>
            <a:r>
              <a:rPr lang="en-US" dirty="0" err="1"/>
              <a:t>gips</a:t>
            </a:r>
            <a:r>
              <a:rPr lang="en-US" dirty="0"/>
              <a:t>, </a:t>
            </a:r>
            <a:r>
              <a:rPr lang="en-US" dirty="0" err="1"/>
              <a:t>bubur</a:t>
            </a:r>
            <a:r>
              <a:rPr lang="en-US" dirty="0"/>
              <a:t> </a:t>
            </a:r>
            <a:r>
              <a:rPr lang="en-US" dirty="0" err="1"/>
              <a:t>kertas</a:t>
            </a:r>
            <a:r>
              <a:rPr lang="en-US" dirty="0"/>
              <a:t>, </a:t>
            </a:r>
            <a:r>
              <a:rPr lang="en-US" dirty="0" err="1"/>
              <a:t>plastisin</a:t>
            </a:r>
            <a:r>
              <a:rPr lang="en-US" dirty="0"/>
              <a:t>.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yang </a:t>
            </a:r>
            <a:r>
              <a:rPr lang="en-US" dirty="0" err="1"/>
              <a:t>dipakai</a:t>
            </a:r>
            <a:r>
              <a:rPr lang="en-US" dirty="0"/>
              <a:t> </a:t>
            </a:r>
            <a:r>
              <a:rPr lang="en-US" dirty="0" err="1"/>
              <a:t>yakni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, </a:t>
            </a:r>
            <a:r>
              <a:rPr lang="en-US" dirty="0" err="1"/>
              <a:t>bantalan</a:t>
            </a:r>
            <a:r>
              <a:rPr lang="en-US" dirty="0"/>
              <a:t> </a:t>
            </a:r>
            <a:r>
              <a:rPr lang="en-US" dirty="0" err="1"/>
              <a:t>papan</a:t>
            </a:r>
            <a:r>
              <a:rPr lang="en-US" dirty="0"/>
              <a:t>,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putar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kayu</a:t>
            </a:r>
            <a:r>
              <a:rPr lang="en-US" dirty="0"/>
              <a:t> </a:t>
            </a:r>
            <a:r>
              <a:rPr lang="en-US" dirty="0" err="1"/>
              <a:t>pipih.Alat</a:t>
            </a:r>
            <a:r>
              <a:rPr lang="en-US" dirty="0"/>
              <a:t> </a:t>
            </a:r>
            <a:r>
              <a:rPr lang="en-US" dirty="0" err="1"/>
              <a:t>pembentuk</a:t>
            </a:r>
            <a:r>
              <a:rPr lang="en-US" dirty="0"/>
              <a:t> </a:t>
            </a:r>
            <a:r>
              <a:rPr lang="en-US" dirty="0" err="1"/>
              <a:t>semacam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dipakai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gerabah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500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Tahapan</a:t>
            </a:r>
            <a:r>
              <a:rPr lang="en-US" b="1" dirty="0" smtClean="0"/>
              <a:t> </a:t>
            </a:r>
            <a:r>
              <a:rPr lang="en-US" b="1" dirty="0" err="1" smtClean="0"/>
              <a:t>Berkarya</a:t>
            </a:r>
            <a:r>
              <a:rPr lang="en-US" b="1" dirty="0" smtClean="0"/>
              <a:t> </a:t>
            </a:r>
            <a:r>
              <a:rPr lang="en-US" b="1" dirty="0" err="1" smtClean="0"/>
              <a:t>Seni</a:t>
            </a:r>
            <a:r>
              <a:rPr lang="en-US" b="1" dirty="0" smtClean="0"/>
              <a:t> </a:t>
            </a:r>
            <a:r>
              <a:rPr lang="en-US" b="1" dirty="0" err="1" smtClean="0"/>
              <a:t>Rupa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4. </a:t>
            </a:r>
            <a:r>
              <a:rPr lang="en-US" b="1" dirty="0" err="1" smtClean="0"/>
              <a:t>Wujud</a:t>
            </a:r>
            <a:r>
              <a:rPr lang="en-US" b="1" dirty="0" smtClean="0"/>
              <a:t> </a:t>
            </a:r>
            <a:r>
              <a:rPr lang="en-US" b="1" dirty="0" err="1"/>
              <a:t>Karya</a:t>
            </a:r>
            <a:r>
              <a:rPr lang="en-US" b="1" dirty="0"/>
              <a:t> </a:t>
            </a:r>
            <a:r>
              <a:rPr lang="en-US" b="1" dirty="0" err="1"/>
              <a:t>Seni</a:t>
            </a:r>
            <a:r>
              <a:rPr lang="en-US" b="1" dirty="0"/>
              <a:t> </a:t>
            </a:r>
            <a:r>
              <a:rPr lang="en-US" b="1" dirty="0" err="1"/>
              <a:t>Membentuk</a:t>
            </a:r>
            <a:endParaRPr lang="en-US" b="1" dirty="0"/>
          </a:p>
          <a:p>
            <a:pPr algn="just"/>
            <a:r>
              <a:rPr lang="en-US" dirty="0" err="1"/>
              <a:t>Wujud</a:t>
            </a:r>
            <a:r>
              <a:rPr lang="en-US" dirty="0"/>
              <a:t> kaya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peralatan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, </a:t>
            </a:r>
            <a:r>
              <a:rPr lang="en-US" dirty="0" err="1"/>
              <a:t>kerajinan</a:t>
            </a:r>
            <a:r>
              <a:rPr lang="en-US" dirty="0"/>
              <a:t> </a:t>
            </a:r>
            <a:r>
              <a:rPr lang="en-US" dirty="0" err="1"/>
              <a:t>keramik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gerabah</a:t>
            </a:r>
            <a:r>
              <a:rPr lang="en-US" dirty="0"/>
              <a:t>, </a:t>
            </a:r>
            <a:r>
              <a:rPr lang="en-US" dirty="0" err="1"/>
              <a:t>kerikil</a:t>
            </a:r>
            <a:r>
              <a:rPr lang="en-US" dirty="0"/>
              <a:t> </a:t>
            </a:r>
            <a:r>
              <a:rPr lang="en-US" dirty="0" err="1"/>
              <a:t>bata</a:t>
            </a:r>
            <a:r>
              <a:rPr lang="en-US" dirty="0"/>
              <a:t> </a:t>
            </a:r>
            <a:r>
              <a:rPr lang="en-US" dirty="0" err="1"/>
              <a:t>perkakas</a:t>
            </a:r>
            <a:r>
              <a:rPr lang="en-US" dirty="0"/>
              <a:t> </a:t>
            </a:r>
            <a:r>
              <a:rPr lang="en-US" dirty="0" err="1"/>
              <a:t>kerikil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sebagainya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 smtClean="0"/>
              <a:t>5. </a:t>
            </a:r>
            <a:r>
              <a:rPr lang="en-US" b="1" dirty="0" err="1" smtClean="0"/>
              <a:t>Teknik</a:t>
            </a:r>
            <a:r>
              <a:rPr lang="en-US" b="1" dirty="0" smtClean="0"/>
              <a:t> </a:t>
            </a:r>
            <a:r>
              <a:rPr lang="en-US" b="1" dirty="0" err="1"/>
              <a:t>Membentuk</a:t>
            </a:r>
            <a:endParaRPr lang="en-US" b="1" dirty="0"/>
          </a:p>
          <a:p>
            <a:pPr algn="just"/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yakni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berkarya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rupa</a:t>
            </a:r>
            <a:r>
              <a:rPr lang="en-US" dirty="0"/>
              <a:t> yang </a:t>
            </a:r>
            <a:r>
              <a:rPr lang="en-US" dirty="0" err="1"/>
              <a:t>berfungsi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mendapat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 </a:t>
            </a:r>
            <a:r>
              <a:rPr lang="en-US" b="1" dirty="0" err="1"/>
              <a:t>karya</a:t>
            </a:r>
            <a:r>
              <a:rPr lang="en-US" b="1" dirty="0"/>
              <a:t> </a:t>
            </a:r>
            <a:r>
              <a:rPr lang="en-US" b="1" dirty="0" err="1"/>
              <a:t>bernilai</a:t>
            </a:r>
            <a:r>
              <a:rPr lang="en-US" b="1" dirty="0"/>
              <a:t> </a:t>
            </a:r>
            <a:r>
              <a:rPr lang="en-US" b="1" dirty="0" err="1"/>
              <a:t>estetis</a:t>
            </a:r>
            <a:r>
              <a:rPr lang="en-US" dirty="0"/>
              <a:t> 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ketrampilan</a:t>
            </a:r>
            <a:r>
              <a:rPr lang="en-US" dirty="0"/>
              <a:t> </a:t>
            </a:r>
            <a:r>
              <a:rPr lang="en-US" dirty="0" err="1"/>
              <a:t>seniman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media </a:t>
            </a:r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pembentuk</a:t>
            </a:r>
            <a:r>
              <a:rPr lang="en-US" dirty="0"/>
              <a:t>.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dirty="0" err="1"/>
              <a:t>cetakan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 </a:t>
            </a:r>
            <a:r>
              <a:rPr lang="en-US" i="1" dirty="0" err="1"/>
              <a:t>alat</a:t>
            </a:r>
            <a:r>
              <a:rPr lang="en-US" i="1" dirty="0"/>
              <a:t> </a:t>
            </a:r>
            <a:r>
              <a:rPr lang="en-US" i="1" dirty="0" err="1"/>
              <a:t>cor</a:t>
            </a:r>
            <a:r>
              <a:rPr lang="en-US" i="1" dirty="0"/>
              <a:t>, </a:t>
            </a:r>
            <a:r>
              <a:rPr lang="en-US" i="1" dirty="0" err="1"/>
              <a:t>juga</a:t>
            </a:r>
            <a:r>
              <a:rPr lang="en-US" i="1" dirty="0"/>
              <a:t> </a:t>
            </a:r>
            <a:r>
              <a:rPr lang="en-US" i="1" dirty="0" err="1"/>
              <a:t>penggores</a:t>
            </a:r>
            <a:r>
              <a:rPr lang="en-US" i="1" dirty="0"/>
              <a:t>, </a:t>
            </a:r>
            <a:r>
              <a:rPr lang="en-US" i="1" dirty="0" err="1"/>
              <a:t>pisau</a:t>
            </a:r>
            <a:r>
              <a:rPr lang="en-US" i="1" dirty="0"/>
              <a:t> </a:t>
            </a:r>
            <a:r>
              <a:rPr lang="en-US" i="1" dirty="0" err="1"/>
              <a:t>sudip</a:t>
            </a:r>
            <a:r>
              <a:rPr lang="en-US" dirty="0"/>
              <a:t> 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sebagainya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247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Alat</a:t>
            </a:r>
            <a:r>
              <a:rPr lang="en-US" b="1" dirty="0"/>
              <a:t> </a:t>
            </a:r>
            <a:r>
              <a:rPr lang="en-US" b="1" dirty="0" err="1"/>
              <a:t>Berkarya</a:t>
            </a:r>
            <a:r>
              <a:rPr lang="en-US" b="1" dirty="0"/>
              <a:t> </a:t>
            </a:r>
            <a:r>
              <a:rPr lang="en-US" b="1" dirty="0" err="1"/>
              <a:t>Seni</a:t>
            </a:r>
            <a:r>
              <a:rPr lang="en-US" b="1" dirty="0"/>
              <a:t> </a:t>
            </a:r>
            <a:r>
              <a:rPr lang="en-US" b="1" dirty="0" err="1" smtClean="0"/>
              <a:t>Rupa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berkarya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rupa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ragamnya</a:t>
            </a:r>
            <a:r>
              <a:rPr lang="en-US" dirty="0"/>
              <a:t>.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rupa</a:t>
            </a:r>
            <a:r>
              <a:rPr lang="en-US" dirty="0"/>
              <a:t>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peralatan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dipergunakan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yang </a:t>
            </a:r>
            <a:r>
              <a:rPr lang="en-US" dirty="0" err="1"/>
              <a:t>dipergunakan</a:t>
            </a:r>
            <a:r>
              <a:rPr lang="en-US" dirty="0"/>
              <a:t> </a:t>
            </a:r>
            <a:r>
              <a:rPr lang="en-US" dirty="0" err="1"/>
              <a:t>hampir</a:t>
            </a:r>
            <a:r>
              <a:rPr lang="en-US" dirty="0"/>
              <a:t> </a:t>
            </a:r>
            <a:r>
              <a:rPr lang="en-US" dirty="0" err="1"/>
              <a:t>disemua</a:t>
            </a:r>
            <a:r>
              <a:rPr lang="en-US" dirty="0"/>
              <a:t> proses </a:t>
            </a:r>
            <a:r>
              <a:rPr lang="en-US" dirty="0" err="1"/>
              <a:t>berkarya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rupa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/>
              <a:t>Alat-alat</a:t>
            </a:r>
            <a:r>
              <a:rPr lang="en-US" dirty="0"/>
              <a:t> </a:t>
            </a:r>
            <a:r>
              <a:rPr lang="en-US" dirty="0" err="1"/>
              <a:t>tulis</a:t>
            </a:r>
            <a:r>
              <a:rPr lang="en-US" dirty="0"/>
              <a:t> (</a:t>
            </a:r>
            <a:r>
              <a:rPr lang="en-US" dirty="0" err="1"/>
              <a:t>gambar</a:t>
            </a:r>
            <a:r>
              <a:rPr lang="en-US" dirty="0"/>
              <a:t>) </a:t>
            </a:r>
            <a:r>
              <a:rPr lang="en-US" dirty="0" err="1"/>
              <a:t>misalnya</a:t>
            </a:r>
            <a:r>
              <a:rPr lang="en-US" dirty="0"/>
              <a:t>,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peralatan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proses </a:t>
            </a: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hampir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rupa</a:t>
            </a:r>
            <a:r>
              <a:rPr lang="en-US" dirty="0"/>
              <a:t>,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rancangan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berkarya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rupa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dimensi</a:t>
            </a:r>
            <a:r>
              <a:rPr lang="en-US" dirty="0"/>
              <a:t> </a:t>
            </a:r>
            <a:r>
              <a:rPr lang="en-US" dirty="0" err="1"/>
              <a:t>setidaknya</a:t>
            </a:r>
            <a:r>
              <a:rPr lang="en-US" dirty="0"/>
              <a:t> </a:t>
            </a:r>
            <a:r>
              <a:rPr lang="en-US" dirty="0" err="1"/>
              <a:t>dikenal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kategori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berkarya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, </a:t>
            </a:r>
            <a:r>
              <a:rPr lang="en-US" dirty="0" err="1"/>
              <a:t>menggambar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mewarnai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mencetak</a:t>
            </a:r>
            <a:r>
              <a:rPr lang="en-US" dirty="0"/>
              <a:t> (</a:t>
            </a:r>
            <a:r>
              <a:rPr lang="en-US" dirty="0" err="1"/>
              <a:t>mendupilkasi</a:t>
            </a:r>
            <a:r>
              <a:rPr lang="en-US" dirty="0"/>
              <a:t>).</a:t>
            </a:r>
            <a:endParaRPr lang="en-US" dirty="0" smtClean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909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Alat</a:t>
            </a:r>
            <a:r>
              <a:rPr lang="en-US" b="1" dirty="0" smtClean="0"/>
              <a:t> </a:t>
            </a:r>
            <a:r>
              <a:rPr lang="en-US" b="1" dirty="0" err="1" smtClean="0"/>
              <a:t>Berkarya</a:t>
            </a:r>
            <a:r>
              <a:rPr lang="en-US" b="1" dirty="0" smtClean="0"/>
              <a:t> </a:t>
            </a:r>
            <a:r>
              <a:rPr lang="en-US" b="1" dirty="0" err="1" smtClean="0"/>
              <a:t>Seni</a:t>
            </a:r>
            <a:r>
              <a:rPr lang="en-US" b="1" dirty="0" smtClean="0"/>
              <a:t> </a:t>
            </a:r>
            <a:r>
              <a:rPr lang="en-US" b="1" dirty="0" err="1" smtClean="0"/>
              <a:t>Rupa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,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kategori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,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mengenal</a:t>
            </a:r>
            <a:r>
              <a:rPr lang="en-US" dirty="0"/>
              <a:t> </a:t>
            </a:r>
            <a:r>
              <a:rPr lang="en-US" dirty="0" err="1"/>
              <a:t>alat-alat</a:t>
            </a:r>
            <a:r>
              <a:rPr lang="en-US" dirty="0"/>
              <a:t> bantu </a:t>
            </a:r>
            <a:r>
              <a:rPr lang="en-US" dirty="0" err="1"/>
              <a:t>lainnya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alat-alat</a:t>
            </a:r>
            <a:r>
              <a:rPr lang="en-US" dirty="0"/>
              <a:t> yang </a:t>
            </a:r>
            <a:r>
              <a:rPr lang="en-US" dirty="0" err="1"/>
              <a:t>peruntukannya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berkarya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rupa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berkarya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rupa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: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pemotong</a:t>
            </a:r>
            <a:r>
              <a:rPr lang="en-US" dirty="0"/>
              <a:t> (</a:t>
            </a:r>
            <a:r>
              <a:rPr lang="en-US" dirty="0" err="1"/>
              <a:t>pisau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gunting</a:t>
            </a:r>
            <a:r>
              <a:rPr lang="en-US" dirty="0"/>
              <a:t>),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pengering</a:t>
            </a:r>
            <a:r>
              <a:rPr lang="en-US" dirty="0"/>
              <a:t>,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pengukur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sebagainya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/>
              <a:t>Alat-alat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penunjang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memudahkan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melancarkan</a:t>
            </a:r>
            <a:r>
              <a:rPr lang="en-US" dirty="0"/>
              <a:t> proses </a:t>
            </a: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.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kemajuan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,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yang </a:t>
            </a:r>
            <a:r>
              <a:rPr lang="en-US" dirty="0" err="1"/>
              <a:t>dipergunakan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berkarya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rupa</a:t>
            </a:r>
            <a:r>
              <a:rPr lang="en-US" dirty="0"/>
              <a:t> </a:t>
            </a:r>
            <a:r>
              <a:rPr lang="en-US" dirty="0" err="1"/>
              <a:t>relatif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. </a:t>
            </a:r>
            <a:r>
              <a:rPr lang="en-US" dirty="0" err="1"/>
              <a:t>Walaupun</a:t>
            </a:r>
            <a:r>
              <a:rPr lang="en-US" dirty="0"/>
              <a:t> </a:t>
            </a:r>
            <a:r>
              <a:rPr lang="en-US" dirty="0" err="1"/>
              <a:t>demikian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disadari</a:t>
            </a:r>
            <a:r>
              <a:rPr lang="en-US" dirty="0"/>
              <a:t> </a:t>
            </a:r>
            <a:r>
              <a:rPr lang="en-US" dirty="0" err="1"/>
              <a:t>betul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hanyalah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bantu.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83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</a:t>
            </a:r>
            <a:r>
              <a:rPr lang="en-US" dirty="0" err="1" smtClean="0"/>
              <a:t>Rancangan</a:t>
            </a:r>
            <a:r>
              <a:rPr lang="en-US" dirty="0" smtClean="0"/>
              <a:t> </a:t>
            </a:r>
            <a:r>
              <a:rPr lang="en-US" dirty="0" err="1" smtClean="0"/>
              <a:t>Penciptaan</a:t>
            </a:r>
            <a:r>
              <a:rPr lang="en-US" dirty="0" smtClean="0"/>
              <a:t> </a:t>
            </a:r>
            <a:r>
              <a:rPr lang="en-US" dirty="0" err="1" smtClean="0"/>
              <a:t>Karya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Rancangan</a:t>
            </a:r>
            <a:r>
              <a:rPr lang="en-US" dirty="0" smtClean="0"/>
              <a:t> </a:t>
            </a:r>
            <a:r>
              <a:rPr lang="en-US" dirty="0" err="1" smtClean="0"/>
              <a:t>Penciptaan</a:t>
            </a:r>
            <a:r>
              <a:rPr lang="en-US" dirty="0" smtClean="0"/>
              <a:t> </a:t>
            </a:r>
            <a:r>
              <a:rPr lang="en-US" dirty="0" err="1" smtClean="0"/>
              <a:t>karya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menyesuaikan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KD </a:t>
            </a:r>
            <a:r>
              <a:rPr lang="en-US" dirty="0" err="1" smtClean="0"/>
              <a:t>SBdP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Sekolah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3393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18</TotalTime>
  <Words>528</Words>
  <Application>Microsoft Office PowerPoint</Application>
  <PresentationFormat>Widescreen</PresentationFormat>
  <Paragraphs>39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 Boardroom</vt:lpstr>
      <vt:lpstr>Pertemuan Ke-8 UTS (Rancangan Pencitaan Karya)</vt:lpstr>
      <vt:lpstr>Pengertian Berkarya Seni</vt:lpstr>
      <vt:lpstr>Konsep Berkarya Seni </vt:lpstr>
      <vt:lpstr>Proses Berkarya Seni Rupa</vt:lpstr>
      <vt:lpstr>Tahapan Berkarya Seni Rupa</vt:lpstr>
      <vt:lpstr>Tahapan Berkarya Seni Rupa</vt:lpstr>
      <vt:lpstr>Alat Berkarya Seni Rupa</vt:lpstr>
      <vt:lpstr>Alat Berkarya Seni Rupa</vt:lpstr>
      <vt:lpstr>(Rancangan Penciptaan Karya)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Ke-8 UTS (Rancangan Pencitaan Karya)</dc:title>
  <dc:creator>andika gutama</dc:creator>
  <cp:lastModifiedBy>andika gutama</cp:lastModifiedBy>
  <cp:revision>5</cp:revision>
  <dcterms:created xsi:type="dcterms:W3CDTF">2020-07-19T15:43:06Z</dcterms:created>
  <dcterms:modified xsi:type="dcterms:W3CDTF">2020-07-19T16:01:09Z</dcterms:modified>
</cp:coreProperties>
</file>