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4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72274-76B8-4F39-B8C5-09C724E2888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EE4-1ED9-4279-B847-1CAC9A0A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6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72274-76B8-4F39-B8C5-09C724E2888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EE4-1ED9-4279-B847-1CAC9A0A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5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72274-76B8-4F39-B8C5-09C724E2888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EE4-1ED9-4279-B847-1CAC9A0A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18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72274-76B8-4F39-B8C5-09C724E2888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EE4-1ED9-4279-B847-1CAC9A0A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31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72274-76B8-4F39-B8C5-09C724E2888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EE4-1ED9-4279-B847-1CAC9A0A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078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72274-76B8-4F39-B8C5-09C724E2888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EE4-1ED9-4279-B847-1CAC9A0A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37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72274-76B8-4F39-B8C5-09C724E2888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EE4-1ED9-4279-B847-1CAC9A0A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534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72274-76B8-4F39-B8C5-09C724E2888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EE4-1ED9-4279-B847-1CAC9A0A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48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72274-76B8-4F39-B8C5-09C724E2888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EE4-1ED9-4279-B847-1CAC9A0A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44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72274-76B8-4F39-B8C5-09C724E2888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EE4-1ED9-4279-B847-1CAC9A0A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07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72274-76B8-4F39-B8C5-09C724E2888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EE4-1ED9-4279-B847-1CAC9A0A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84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72274-76B8-4F39-B8C5-09C724E28887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A6EE4-1ED9-4279-B847-1CAC9A0AC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3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Menggunakan</a:t>
            </a:r>
            <a:r>
              <a:rPr lang="en-US" dirty="0" smtClean="0"/>
              <a:t> 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14800"/>
            <a:ext cx="9144000" cy="1143000"/>
          </a:xfrm>
        </p:spPr>
        <p:txBody>
          <a:bodyPr/>
          <a:lstStyle/>
          <a:p>
            <a:r>
              <a:rPr lang="en-US" dirty="0" smtClean="0"/>
              <a:t>atjahyanto@gmail.com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1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RStudio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Download Installer</a:t>
            </a:r>
          </a:p>
          <a:p>
            <a:pPr lvl="1"/>
            <a:r>
              <a:rPr lang="en-US" dirty="0" smtClean="0"/>
              <a:t>https://download1.rstudio.org/desktop/windows/RStudio-1.2.5033.exe</a:t>
            </a:r>
          </a:p>
          <a:p>
            <a:r>
              <a:rPr lang="en-US" dirty="0" smtClean="0"/>
              <a:t>Install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 smtClean="0"/>
          </a:p>
          <a:p>
            <a:r>
              <a:rPr lang="en-US" dirty="0" err="1" smtClean="0"/>
              <a:t>Jalankan</a:t>
            </a:r>
            <a:r>
              <a:rPr lang="en-US" dirty="0" smtClean="0"/>
              <a:t> rstudio.exe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820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 library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Menu /File/New File/R Script</a:t>
            </a:r>
          </a:p>
          <a:p>
            <a:r>
              <a:rPr lang="en-US" dirty="0" err="1" smtClean="0"/>
              <a:t>Jalankan</a:t>
            </a:r>
            <a:r>
              <a:rPr lang="en-US" dirty="0" smtClean="0"/>
              <a:t> script </a:t>
            </a:r>
            <a:r>
              <a:rPr lang="en-US" dirty="0" err="1" smtClean="0"/>
              <a:t>berikut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5141" y="2474137"/>
            <a:ext cx="5923302" cy="334795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82843" y="2959769"/>
            <a:ext cx="3777916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500" dirty="0" smtClean="0"/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pROC</a:t>
            </a:r>
            <a:r>
              <a:rPr lang="en-US" sz="500" dirty="0" smtClean="0"/>
              <a:t>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("ROCR")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ROCit</a:t>
            </a:r>
            <a:r>
              <a:rPr lang="en-US" sz="500" dirty="0" smtClean="0"/>
              <a:t>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("gains")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("caret")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("e1071")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gmodels</a:t>
            </a:r>
            <a:r>
              <a:rPr lang="en-US" sz="500" dirty="0" smtClean="0"/>
              <a:t>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treemap</a:t>
            </a:r>
            <a:r>
              <a:rPr lang="en-US" sz="500" dirty="0" smtClean="0"/>
              <a:t>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("lattice")</a:t>
            </a:r>
          </a:p>
          <a:p>
            <a:endParaRPr lang="en-US" sz="500" dirty="0" smtClean="0"/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("party")</a:t>
            </a:r>
          </a:p>
          <a:p>
            <a:r>
              <a:rPr lang="en-US" sz="500" dirty="0" smtClean="0"/>
              <a:t>##</a:t>
            </a:r>
            <a:r>
              <a:rPr lang="en-US" sz="500" dirty="0" err="1" smtClean="0"/>
              <a:t>install.packages</a:t>
            </a:r>
            <a:r>
              <a:rPr lang="en-US" sz="500" dirty="0" smtClean="0"/>
              <a:t>("stats")  # </a:t>
            </a:r>
            <a:r>
              <a:rPr lang="en-US" sz="500" dirty="0" err="1" smtClean="0"/>
              <a:t>tidak</a:t>
            </a:r>
            <a:r>
              <a:rPr lang="en-US" sz="500" dirty="0" smtClean="0"/>
              <a:t> </a:t>
            </a:r>
            <a:r>
              <a:rPr lang="en-US" sz="500" dirty="0" err="1" smtClean="0"/>
              <a:t>boleh</a:t>
            </a:r>
            <a:r>
              <a:rPr lang="en-US" sz="500" dirty="0" smtClean="0"/>
              <a:t> </a:t>
            </a:r>
            <a:r>
              <a:rPr lang="en-US" sz="500" dirty="0" err="1" smtClean="0"/>
              <a:t>diupdate</a:t>
            </a:r>
            <a:endParaRPr lang="en-US" sz="500" dirty="0" smtClean="0"/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HDclassif</a:t>
            </a:r>
            <a:r>
              <a:rPr lang="en-US" sz="500" dirty="0" smtClean="0"/>
              <a:t>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magick</a:t>
            </a:r>
            <a:r>
              <a:rPr lang="en-US" sz="500" dirty="0" smtClean="0"/>
              <a:t>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("imager")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plotly</a:t>
            </a:r>
            <a:r>
              <a:rPr lang="en-US" sz="500" dirty="0" smtClean="0"/>
              <a:t>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("psych")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pastecs</a:t>
            </a:r>
            <a:r>
              <a:rPr lang="en-US" sz="500" dirty="0" smtClean="0"/>
              <a:t>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clusterSim</a:t>
            </a:r>
            <a:r>
              <a:rPr lang="en-US" sz="500" dirty="0" smtClean="0"/>
              <a:t>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gplots</a:t>
            </a:r>
            <a:r>
              <a:rPr lang="en-US" sz="500" dirty="0" smtClean="0"/>
              <a:t>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("reshape")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ggfortify</a:t>
            </a:r>
            <a:r>
              <a:rPr lang="en-US" sz="500" dirty="0" smtClean="0"/>
              <a:t>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RColorBrewer</a:t>
            </a:r>
            <a:r>
              <a:rPr lang="en-US" sz="500" dirty="0" smtClean="0"/>
              <a:t>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nnfor</a:t>
            </a:r>
            <a:r>
              <a:rPr lang="en-US" sz="500" dirty="0" smtClean="0"/>
              <a:t>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("forecast")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("RSNNS")</a:t>
            </a:r>
          </a:p>
          <a:p>
            <a:endParaRPr lang="en-US" sz="500" dirty="0" smtClean="0"/>
          </a:p>
          <a:p>
            <a:endParaRPr lang="en-US" sz="500" dirty="0" smtClean="0"/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stringi</a:t>
            </a:r>
            <a:r>
              <a:rPr lang="en-US" sz="500" dirty="0" smtClean="0"/>
              <a:t>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arules</a:t>
            </a:r>
            <a:r>
              <a:rPr lang="en-US" sz="500" dirty="0" smtClean="0"/>
              <a:t>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("RANN")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plotrix</a:t>
            </a:r>
            <a:r>
              <a:rPr lang="en-US" sz="500" dirty="0" smtClean="0"/>
              <a:t>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("ggplot2")</a:t>
            </a:r>
          </a:p>
          <a:p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recommenderlab</a:t>
            </a:r>
            <a:r>
              <a:rPr lang="en-US" sz="500" dirty="0" smtClean="0"/>
              <a:t>")</a:t>
            </a:r>
          </a:p>
          <a:p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971247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Working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Menu /Tools/Global </a:t>
            </a:r>
            <a:r>
              <a:rPr lang="en-US" dirty="0" smtClean="0"/>
              <a:t>Option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Atau</a:t>
            </a:r>
            <a:r>
              <a:rPr lang="en-US" dirty="0" smtClean="0"/>
              <a:t> :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2810" y="1825625"/>
            <a:ext cx="3944101" cy="314926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75347" y="5531917"/>
            <a:ext cx="6184232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/>
              <a:t>setwd</a:t>
            </a:r>
            <a:r>
              <a:rPr lang="en-US" sz="2800" dirty="0"/>
              <a:t>("C:\\Users</a:t>
            </a:r>
            <a:r>
              <a:rPr lang="en-US" sz="2800" dirty="0" smtClean="0"/>
              <a:t>\\Aku\\folderku")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53077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R </a:t>
            </a:r>
            <a:r>
              <a:rPr lang="en-US" dirty="0" err="1" smtClean="0"/>
              <a:t>Cmd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Download Installer</a:t>
            </a:r>
          </a:p>
          <a:p>
            <a:pPr lvl="1"/>
            <a:r>
              <a:rPr lang="en-US" dirty="0"/>
              <a:t>https://cran.r-project.org/bin/windows/base/R-3.6.2-win.exe</a:t>
            </a:r>
            <a:endParaRPr lang="en-US" dirty="0" smtClean="0"/>
          </a:p>
          <a:p>
            <a:r>
              <a:rPr lang="en-US" dirty="0" smtClean="0"/>
              <a:t>Install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 smtClean="0"/>
          </a:p>
          <a:p>
            <a:r>
              <a:rPr lang="en-US" dirty="0" err="1" smtClean="0"/>
              <a:t>Jalankan</a:t>
            </a:r>
            <a:r>
              <a:rPr lang="en-US" dirty="0"/>
              <a:t> “C:\</a:t>
            </a:r>
            <a:r>
              <a:rPr lang="en-US"/>
              <a:t>Program </a:t>
            </a:r>
            <a:r>
              <a:rPr lang="en-US" smtClean="0"/>
              <a:t>Files\R\R-3.6.1\bin\R.exe”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371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191</Words>
  <Application>Microsoft Office PowerPoint</Application>
  <PresentationFormat>Widescreen</PresentationFormat>
  <Paragraphs>59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Menggunakan R</vt:lpstr>
      <vt:lpstr>Using RStudio</vt:lpstr>
      <vt:lpstr>Install library </vt:lpstr>
      <vt:lpstr>Default Working Directory</vt:lpstr>
      <vt:lpstr>Using R Cmd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Menggunakan R</dc:title>
  <dc:creator>ACER</dc:creator>
  <cp:lastModifiedBy>ACER</cp:lastModifiedBy>
  <cp:revision>10</cp:revision>
  <dcterms:created xsi:type="dcterms:W3CDTF">2020-02-11T06:11:44Z</dcterms:created>
  <dcterms:modified xsi:type="dcterms:W3CDTF">2020-03-02T04:15:19Z</dcterms:modified>
</cp:coreProperties>
</file>