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20104100" cy="20104100"/>
  <p:notesSz cx="201041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6232271"/>
            <a:ext cx="17088486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11258296"/>
            <a:ext cx="1407287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4623943"/>
            <a:ext cx="87452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4623943"/>
            <a:ext cx="87452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804164"/>
            <a:ext cx="1809369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4623943"/>
            <a:ext cx="1809369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8696814"/>
            <a:ext cx="643331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8696814"/>
            <a:ext cx="462394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8696814"/>
            <a:ext cx="462394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4505" y="6806075"/>
            <a:ext cx="13481264" cy="3455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265" y="1217240"/>
            <a:ext cx="19030834" cy="188868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2617721"/>
            <a:ext cx="18324049" cy="15012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1675341"/>
            <a:ext cx="16962834" cy="116226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1780050"/>
            <a:ext cx="17276960" cy="151827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1884759"/>
            <a:ext cx="17591087" cy="13193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1465923"/>
            <a:ext cx="17224606" cy="12604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1465923"/>
            <a:ext cx="17591087" cy="83243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1230329"/>
            <a:ext cx="17381669" cy="157325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1675341"/>
            <a:ext cx="16648707" cy="117535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2024-08-12T04:41:35Z</dcterms:created>
  <dcterms:modified xsi:type="dcterms:W3CDTF">2024-08-12T04:41:35Z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2024-08-12T00:00:00Z</vt:filetime>
  </property>
  <property fmtid="{D5CDD505-2E9C-101B-9397-08002B2CF9AE}" pid="3" name="LastSaved">
    <vt:filetime>2024-08-12T00:00:00Z</vt:filetime>
  </property>
</Properties>
</file>