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90" r:id="rId3"/>
    <p:sldMasterId id="2147483673" r:id="rId4"/>
  </p:sldMasterIdLst>
  <p:notesMasterIdLst>
    <p:notesMasterId r:id="rId18"/>
  </p:notesMasterIdLst>
  <p:sldIdLst>
    <p:sldId id="355" r:id="rId5"/>
    <p:sldId id="347" r:id="rId6"/>
    <p:sldId id="364" r:id="rId7"/>
    <p:sldId id="369" r:id="rId8"/>
    <p:sldId id="373" r:id="rId9"/>
    <p:sldId id="359" r:id="rId10"/>
    <p:sldId id="374" r:id="rId11"/>
    <p:sldId id="371" r:id="rId12"/>
    <p:sldId id="379" r:id="rId13"/>
    <p:sldId id="380" r:id="rId14"/>
    <p:sldId id="375" r:id="rId15"/>
    <p:sldId id="376" r:id="rId16"/>
    <p:sldId id="3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70BA"/>
    <a:srgbClr val="277BBF"/>
    <a:srgbClr val="134070"/>
    <a:srgbClr val="FEC012"/>
    <a:srgbClr val="B96D00"/>
    <a:srgbClr val="FDB7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0" d="100"/>
          <a:sy n="80" d="100"/>
        </p:scale>
        <p:origin x="336" y="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10/17/2024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62634E82-9DE3-4223-A15F-5A164AD987FB}"/>
              </a:ext>
            </a:extLst>
          </p:cNvPr>
          <p:cNvSpPr/>
          <p:nvPr userDrawn="1"/>
        </p:nvSpPr>
        <p:spPr>
          <a:xfrm>
            <a:off x="502468" y="884977"/>
            <a:ext cx="11187065" cy="50880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3" name="그림 개체 틀 2">
            <a:extLst>
              <a:ext uri="{FF2B5EF4-FFF2-40B4-BE49-F238E27FC236}">
                <a16:creationId xmlns="" xmlns:a16="http://schemas.microsoft.com/office/drawing/2014/main" id="{9FAEA46E-E59A-4542-8B95-8481B55D1786}"/>
              </a:ext>
            </a:extLst>
          </p:cNvPr>
          <p:cNvSpPr>
            <a:spLocks noGrp="1"/>
          </p:cNvSpPr>
          <p:nvPr>
            <p:ph type="pic" sz="quarter" idx="14" hasCustomPrompt="1"/>
          </p:nvPr>
        </p:nvSpPr>
        <p:spPr>
          <a:xfrm>
            <a:off x="1791108" y="1155269"/>
            <a:ext cx="3188298" cy="4547463"/>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19958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Frame 1">
            <a:extLst>
              <a:ext uri="{FF2B5EF4-FFF2-40B4-BE49-F238E27FC236}">
                <a16:creationId xmlns="" xmlns:a16="http://schemas.microsoft.com/office/drawing/2014/main" id="{E7E1C366-622C-4258-9753-26AABF54CF12}"/>
              </a:ext>
            </a:extLst>
          </p:cNvPr>
          <p:cNvSpPr/>
          <p:nvPr userDrawn="1"/>
        </p:nvSpPr>
        <p:spPr>
          <a:xfrm>
            <a:off x="6842775" y="1777038"/>
            <a:ext cx="4572000" cy="3200400"/>
          </a:xfrm>
          <a:prstGeom prst="frame">
            <a:avLst>
              <a:gd name="adj1" fmla="val 2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a:extLst>
              <a:ext uri="{FF2B5EF4-FFF2-40B4-BE49-F238E27FC236}">
                <a16:creationId xmlns="" xmlns:a16="http://schemas.microsoft.com/office/drawing/2014/main" id="{E37D4E8D-7F93-45C0-8383-A68159D02D5D}"/>
              </a:ext>
            </a:extLst>
          </p:cNvPr>
          <p:cNvSpPr/>
          <p:nvPr userDrawn="1"/>
        </p:nvSpPr>
        <p:spPr>
          <a:xfrm>
            <a:off x="777225" y="1757238"/>
            <a:ext cx="4572000" cy="3200400"/>
          </a:xfrm>
          <a:prstGeom prst="frame">
            <a:avLst>
              <a:gd name="adj1" fmla="val 2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그림 개체 틀 6">
            <a:extLst>
              <a:ext uri="{FF2B5EF4-FFF2-40B4-BE49-F238E27FC236}">
                <a16:creationId xmlns="" xmlns:a16="http://schemas.microsoft.com/office/drawing/2014/main" id="{07AAD900-5C8A-46EE-8F3F-276E7A823B52}"/>
              </a:ext>
            </a:extLst>
          </p:cNvPr>
          <p:cNvSpPr>
            <a:spLocks noGrp="1"/>
          </p:cNvSpPr>
          <p:nvPr>
            <p:ph type="pic" sz="quarter" idx="11" hasCustomPrompt="1"/>
          </p:nvPr>
        </p:nvSpPr>
        <p:spPr>
          <a:xfrm>
            <a:off x="995958" y="1585866"/>
            <a:ext cx="4572000" cy="3200400"/>
          </a:xfrm>
          <a:prstGeom prst="rect">
            <a:avLst/>
          </a:prstGeom>
          <a:solidFill>
            <a:schemeClr val="bg1">
              <a:lumMod val="95000"/>
            </a:schemeClr>
          </a:solidFill>
        </p:spPr>
        <p:txBody>
          <a:bodyPr wrap="square" tIns="576000">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5" name="그림 개체 틀 6">
            <a:extLst>
              <a:ext uri="{FF2B5EF4-FFF2-40B4-BE49-F238E27FC236}">
                <a16:creationId xmlns="" xmlns:a16="http://schemas.microsoft.com/office/drawing/2014/main" id="{3D697A47-3CD1-4E96-9516-FDE670F56315}"/>
              </a:ext>
            </a:extLst>
          </p:cNvPr>
          <p:cNvSpPr>
            <a:spLocks noGrp="1"/>
          </p:cNvSpPr>
          <p:nvPr>
            <p:ph type="pic" sz="quarter" idx="12" hasCustomPrompt="1"/>
          </p:nvPr>
        </p:nvSpPr>
        <p:spPr>
          <a:xfrm>
            <a:off x="6624043" y="1585866"/>
            <a:ext cx="4572000" cy="3200400"/>
          </a:xfrm>
          <a:prstGeom prst="rect">
            <a:avLst/>
          </a:prstGeom>
          <a:solidFill>
            <a:schemeClr val="bg1">
              <a:lumMod val="95000"/>
            </a:schemeClr>
          </a:solidFill>
        </p:spPr>
        <p:txBody>
          <a:bodyPr wrap="square" tIns="576000">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6" name="Text Placeholder 9">
            <a:extLst>
              <a:ext uri="{FF2B5EF4-FFF2-40B4-BE49-F238E27FC236}">
                <a16:creationId xmlns="" xmlns:a16="http://schemas.microsoft.com/office/drawing/2014/main" id="{0E0CAB57-9982-4553-B1D9-4D6CC85D7EEE}"/>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45283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3436E6B0-0030-4C24-AF1C-09B7BB3C4770}"/>
              </a:ext>
            </a:extLst>
          </p:cNvPr>
          <p:cNvSpPr/>
          <p:nvPr userDrawn="1"/>
        </p:nvSpPr>
        <p:spPr>
          <a:xfrm>
            <a:off x="0" y="474066"/>
            <a:ext cx="11704301" cy="59098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9">
            <a:extLst>
              <a:ext uri="{FF2B5EF4-FFF2-40B4-BE49-F238E27FC236}">
                <a16:creationId xmlns="" xmlns:a16="http://schemas.microsoft.com/office/drawing/2014/main" id="{418006F3-E488-44A0-A59A-E1D3B860060D}"/>
              </a:ext>
            </a:extLst>
          </p:cNvPr>
          <p:cNvSpPr>
            <a:spLocks noGrp="1"/>
          </p:cNvSpPr>
          <p:nvPr>
            <p:ph type="pic" sz="quarter" idx="14" hasCustomPrompt="1"/>
          </p:nvPr>
        </p:nvSpPr>
        <p:spPr>
          <a:xfrm>
            <a:off x="0" y="0"/>
            <a:ext cx="6923314" cy="6858000"/>
          </a:xfrm>
          <a:custGeom>
            <a:avLst/>
            <a:gdLst>
              <a:gd name="connsiteX0" fmla="*/ 0 w 6923314"/>
              <a:gd name="connsiteY0" fmla="*/ 0 h 6858000"/>
              <a:gd name="connsiteX1" fmla="*/ 5208814 w 6923314"/>
              <a:gd name="connsiteY1" fmla="*/ 0 h 6858000"/>
              <a:gd name="connsiteX2" fmla="*/ 6923314 w 6923314"/>
              <a:gd name="connsiteY2" fmla="*/ 6858000 h 6858000"/>
              <a:gd name="connsiteX3" fmla="*/ 1305197 w 6923314"/>
              <a:gd name="connsiteY3" fmla="*/ 6858000 h 6858000"/>
              <a:gd name="connsiteX4" fmla="*/ 0 w 6923314"/>
              <a:gd name="connsiteY4" fmla="*/ 1637212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314" h="6858000">
                <a:moveTo>
                  <a:pt x="0" y="0"/>
                </a:moveTo>
                <a:lnTo>
                  <a:pt x="5208814" y="0"/>
                </a:lnTo>
                <a:lnTo>
                  <a:pt x="6923314" y="6858000"/>
                </a:lnTo>
                <a:lnTo>
                  <a:pt x="1305197" y="6858000"/>
                </a:lnTo>
                <a:lnTo>
                  <a:pt x="0" y="1637212"/>
                </a:lnTo>
                <a:close/>
              </a:path>
            </a:pathLst>
          </a:custGeom>
          <a:solidFill>
            <a:schemeClr val="bg1">
              <a:lumMod val="95000"/>
            </a:schemeClr>
          </a:solidFill>
          <a:ln w="2540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69" name="Rectangle 68">
            <a:extLst>
              <a:ext uri="{FF2B5EF4-FFF2-40B4-BE49-F238E27FC236}">
                <a16:creationId xmlns="" xmlns:a16="http://schemas.microsoft.com/office/drawing/2014/main" id="{4388469D-CBAC-4278-96C5-9EBCCAF5DD50}"/>
              </a:ext>
            </a:extLst>
          </p:cNvPr>
          <p:cNvSpPr/>
          <p:nvPr userDrawn="1"/>
        </p:nvSpPr>
        <p:spPr>
          <a:xfrm>
            <a:off x="6096000" y="837246"/>
            <a:ext cx="6096000" cy="25917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 xmlns:a16="http://schemas.microsoft.com/office/drawing/2014/main" id="{4DE17AA3-92FD-4003-9A41-EC77EF819880}"/>
              </a:ext>
            </a:extLst>
          </p:cNvPr>
          <p:cNvGrpSpPr/>
          <p:nvPr userDrawn="1"/>
        </p:nvGrpSpPr>
        <p:grpSpPr>
          <a:xfrm>
            <a:off x="1058291" y="3689597"/>
            <a:ext cx="2892793" cy="3168403"/>
            <a:chOff x="1058291" y="3689597"/>
            <a:chExt cx="2892793" cy="3168403"/>
          </a:xfrm>
        </p:grpSpPr>
        <p:sp>
          <p:nvSpPr>
            <p:cNvPr id="54" name="Freeform: Shape 53">
              <a:extLst>
                <a:ext uri="{FF2B5EF4-FFF2-40B4-BE49-F238E27FC236}">
                  <a16:creationId xmlns="" xmlns:a16="http://schemas.microsoft.com/office/drawing/2014/main" id="{5AC033FD-1852-40D6-99E3-EAE0920A5C2F}"/>
                </a:ext>
              </a:extLst>
            </p:cNvPr>
            <p:cNvSpPr/>
            <p:nvPr userDrawn="1"/>
          </p:nvSpPr>
          <p:spPr>
            <a:xfrm>
              <a:off x="1062769" y="3689597"/>
              <a:ext cx="2885112" cy="3168403"/>
            </a:xfrm>
            <a:custGeom>
              <a:avLst/>
              <a:gdLst>
                <a:gd name="connsiteX0" fmla="*/ 380827 w 2885112"/>
                <a:gd name="connsiteY0" fmla="*/ 0 h 3168403"/>
                <a:gd name="connsiteX1" fmla="*/ 2504286 w 2885112"/>
                <a:gd name="connsiteY1" fmla="*/ 0 h 3168403"/>
                <a:gd name="connsiteX2" fmla="*/ 2885112 w 2885112"/>
                <a:gd name="connsiteY2" fmla="*/ 376422 h 3168403"/>
                <a:gd name="connsiteX3" fmla="*/ 2885112 w 2885112"/>
                <a:gd name="connsiteY3" fmla="*/ 3168403 h 3168403"/>
                <a:gd name="connsiteX4" fmla="*/ 0 w 2885112"/>
                <a:gd name="connsiteY4" fmla="*/ 3168403 h 3168403"/>
                <a:gd name="connsiteX5" fmla="*/ 0 w 2885112"/>
                <a:gd name="connsiteY5" fmla="*/ 376422 h 3168403"/>
                <a:gd name="connsiteX6" fmla="*/ 380827 w 2885112"/>
                <a:gd name="connsiteY6" fmla="*/ 0 h 316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5112" h="3168403">
                  <a:moveTo>
                    <a:pt x="380827" y="0"/>
                  </a:moveTo>
                  <a:lnTo>
                    <a:pt x="2504286" y="0"/>
                  </a:lnTo>
                  <a:cubicBezTo>
                    <a:pt x="2714606" y="0"/>
                    <a:pt x="2885112" y="168534"/>
                    <a:pt x="2885112" y="376422"/>
                  </a:cubicBezTo>
                  <a:lnTo>
                    <a:pt x="2885112" y="3168403"/>
                  </a:lnTo>
                  <a:lnTo>
                    <a:pt x="0" y="3168403"/>
                  </a:lnTo>
                  <a:lnTo>
                    <a:pt x="0" y="376422"/>
                  </a:lnTo>
                  <a:cubicBezTo>
                    <a:pt x="57" y="168534"/>
                    <a:pt x="170506" y="0"/>
                    <a:pt x="380827" y="0"/>
                  </a:cubicBezTo>
                  <a:close/>
                </a:path>
              </a:pathLst>
            </a:custGeom>
            <a:solidFill>
              <a:srgbClr val="D0D4D8"/>
            </a:solidFill>
            <a:ln w="6728" cap="flat">
              <a:noFill/>
              <a:prstDash val="solid"/>
              <a:miter/>
            </a:ln>
          </p:spPr>
          <p:txBody>
            <a:bodyPr wrap="square" rtlCol="0" anchor="ctr">
              <a:noAutofit/>
            </a:bodyPr>
            <a:lstStyle/>
            <a:p>
              <a:endParaRPr lang="en-US"/>
            </a:p>
          </p:txBody>
        </p:sp>
        <p:sp>
          <p:nvSpPr>
            <p:cNvPr id="55" name="Freeform: Shape 54">
              <a:extLst>
                <a:ext uri="{FF2B5EF4-FFF2-40B4-BE49-F238E27FC236}">
                  <a16:creationId xmlns="" xmlns:a16="http://schemas.microsoft.com/office/drawing/2014/main" id="{60E7AE36-51DF-4A4D-95F3-D16AA8913353}"/>
                </a:ext>
              </a:extLst>
            </p:cNvPr>
            <p:cNvSpPr/>
            <p:nvPr userDrawn="1"/>
          </p:nvSpPr>
          <p:spPr>
            <a:xfrm>
              <a:off x="1101424" y="3719878"/>
              <a:ext cx="2807801" cy="3138121"/>
            </a:xfrm>
            <a:custGeom>
              <a:avLst/>
              <a:gdLst>
                <a:gd name="connsiteX0" fmla="*/ 379798 w 2807801"/>
                <a:gd name="connsiteY0" fmla="*/ 0 h 3138121"/>
                <a:gd name="connsiteX1" fmla="*/ 2428003 w 2807801"/>
                <a:gd name="connsiteY1" fmla="*/ 0 h 3138121"/>
                <a:gd name="connsiteX2" fmla="*/ 2807801 w 2807801"/>
                <a:gd name="connsiteY2" fmla="*/ 376422 h 3138121"/>
                <a:gd name="connsiteX3" fmla="*/ 2807801 w 2807801"/>
                <a:gd name="connsiteY3" fmla="*/ 3138121 h 3138121"/>
                <a:gd name="connsiteX4" fmla="*/ 0 w 2807801"/>
                <a:gd name="connsiteY4" fmla="*/ 3138121 h 3138121"/>
                <a:gd name="connsiteX5" fmla="*/ 0 w 2807801"/>
                <a:gd name="connsiteY5" fmla="*/ 376422 h 3138121"/>
                <a:gd name="connsiteX6" fmla="*/ 379798 w 2807801"/>
                <a:gd name="connsiteY6" fmla="*/ 0 h 313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7801" h="3138121">
                  <a:moveTo>
                    <a:pt x="379798" y="0"/>
                  </a:moveTo>
                  <a:lnTo>
                    <a:pt x="2428003" y="0"/>
                  </a:lnTo>
                  <a:cubicBezTo>
                    <a:pt x="2637756" y="0"/>
                    <a:pt x="2807801" y="168533"/>
                    <a:pt x="2807801" y="376422"/>
                  </a:cubicBezTo>
                  <a:lnTo>
                    <a:pt x="2807801" y="3138121"/>
                  </a:lnTo>
                  <a:lnTo>
                    <a:pt x="0" y="3138121"/>
                  </a:lnTo>
                  <a:lnTo>
                    <a:pt x="0" y="376422"/>
                  </a:lnTo>
                  <a:cubicBezTo>
                    <a:pt x="0" y="168533"/>
                    <a:pt x="170045" y="0"/>
                    <a:pt x="379798" y="0"/>
                  </a:cubicBezTo>
                  <a:close/>
                </a:path>
              </a:pathLst>
            </a:custGeom>
            <a:solidFill>
              <a:srgbClr val="070808"/>
            </a:solidFill>
            <a:ln w="6728" cap="flat">
              <a:noFill/>
              <a:prstDash val="solid"/>
              <a:miter/>
            </a:ln>
          </p:spPr>
          <p:txBody>
            <a:bodyPr wrap="square" rtlCol="0" anchor="ctr">
              <a:noAutofit/>
            </a:bodyPr>
            <a:lstStyle/>
            <a:p>
              <a:endParaRPr lang="en-US"/>
            </a:p>
          </p:txBody>
        </p:sp>
        <p:sp>
          <p:nvSpPr>
            <p:cNvPr id="24" name="Graphic 2">
              <a:extLst>
                <a:ext uri="{FF2B5EF4-FFF2-40B4-BE49-F238E27FC236}">
                  <a16:creationId xmlns="" xmlns:a16="http://schemas.microsoft.com/office/drawing/2014/main" id="{063AE936-DFE4-4DD0-A62C-1EAE232B97BD}"/>
                </a:ext>
              </a:extLst>
            </p:cNvPr>
            <p:cNvSpPr/>
            <p:nvPr/>
          </p:nvSpPr>
          <p:spPr>
            <a:xfrm>
              <a:off x="1058801" y="4510882"/>
              <a:ext cx="20187" cy="196716"/>
            </a:xfrm>
            <a:custGeom>
              <a:avLst/>
              <a:gdLst>
                <a:gd name="connsiteX0" fmla="*/ 15158 w 23982"/>
                <a:gd name="connsiteY0" fmla="*/ 233697 h 233697"/>
                <a:gd name="connsiteX1" fmla="*/ 0 w 23982"/>
                <a:gd name="connsiteY1" fmla="*/ 233697 h 233697"/>
                <a:gd name="connsiteX2" fmla="*/ 0 w 23982"/>
                <a:gd name="connsiteY2" fmla="*/ 0 h 233697"/>
                <a:gd name="connsiteX3" fmla="*/ 15158 w 23982"/>
                <a:gd name="connsiteY3" fmla="*/ 0 h 233697"/>
                <a:gd name="connsiteX4" fmla="*/ 23983 w 23982"/>
                <a:gd name="connsiteY4" fmla="*/ 8825 h 233697"/>
                <a:gd name="connsiteX5" fmla="*/ 23983 w 23982"/>
                <a:gd name="connsiteY5" fmla="*/ 224805 h 233697"/>
                <a:gd name="connsiteX6" fmla="*/ 15158 w 23982"/>
                <a:gd name="connsiteY6" fmla="*/ 233697 h 23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2" h="233697">
                  <a:moveTo>
                    <a:pt x="15158" y="233697"/>
                  </a:moveTo>
                  <a:lnTo>
                    <a:pt x="0" y="233697"/>
                  </a:lnTo>
                  <a:lnTo>
                    <a:pt x="0" y="0"/>
                  </a:lnTo>
                  <a:lnTo>
                    <a:pt x="15158" y="0"/>
                  </a:lnTo>
                  <a:cubicBezTo>
                    <a:pt x="20008" y="0"/>
                    <a:pt x="23983" y="3975"/>
                    <a:pt x="23983" y="8825"/>
                  </a:cubicBezTo>
                  <a:lnTo>
                    <a:pt x="23983" y="224805"/>
                  </a:lnTo>
                  <a:cubicBezTo>
                    <a:pt x="23983" y="229723"/>
                    <a:pt x="20008" y="233697"/>
                    <a:pt x="15158" y="233697"/>
                  </a:cubicBezTo>
                  <a:close/>
                </a:path>
              </a:pathLst>
            </a:custGeom>
            <a:solidFill>
              <a:srgbClr val="364551"/>
            </a:solidFill>
            <a:ln w="6728" cap="flat">
              <a:noFill/>
              <a:prstDash val="solid"/>
              <a:miter/>
            </a:ln>
          </p:spPr>
          <p:txBody>
            <a:bodyPr rtlCol="0" anchor="ctr"/>
            <a:lstStyle/>
            <a:p>
              <a:endParaRPr lang="en-US"/>
            </a:p>
          </p:txBody>
        </p:sp>
        <p:sp>
          <p:nvSpPr>
            <p:cNvPr id="25" name="Graphic 2">
              <a:extLst>
                <a:ext uri="{FF2B5EF4-FFF2-40B4-BE49-F238E27FC236}">
                  <a16:creationId xmlns="" xmlns:a16="http://schemas.microsoft.com/office/drawing/2014/main" id="{88C0DAA8-A60D-4797-A50D-3B59489A8922}"/>
                </a:ext>
              </a:extLst>
            </p:cNvPr>
            <p:cNvSpPr/>
            <p:nvPr/>
          </p:nvSpPr>
          <p:spPr>
            <a:xfrm>
              <a:off x="1058801" y="4932953"/>
              <a:ext cx="28182" cy="392355"/>
            </a:xfrm>
            <a:custGeom>
              <a:avLst/>
              <a:gdLst>
                <a:gd name="connsiteX0" fmla="*/ 24656 w 33481"/>
                <a:gd name="connsiteY0" fmla="*/ 466115 h 466115"/>
                <a:gd name="connsiteX1" fmla="*/ 10105 w 33481"/>
                <a:gd name="connsiteY1" fmla="*/ 466115 h 466115"/>
                <a:gd name="connsiteX2" fmla="*/ 0 w 33481"/>
                <a:gd name="connsiteY2" fmla="*/ 456010 h 466115"/>
                <a:gd name="connsiteX3" fmla="*/ 0 w 33481"/>
                <a:gd name="connsiteY3" fmla="*/ 10105 h 466115"/>
                <a:gd name="connsiteX4" fmla="*/ 10105 w 33481"/>
                <a:gd name="connsiteY4" fmla="*/ 0 h 466115"/>
                <a:gd name="connsiteX5" fmla="*/ 24656 w 33481"/>
                <a:gd name="connsiteY5" fmla="*/ 0 h 466115"/>
                <a:gd name="connsiteX6" fmla="*/ 33482 w 33481"/>
                <a:gd name="connsiteY6" fmla="*/ 8825 h 466115"/>
                <a:gd name="connsiteX7" fmla="*/ 33482 w 33481"/>
                <a:gd name="connsiteY7" fmla="*/ 457223 h 466115"/>
                <a:gd name="connsiteX8" fmla="*/ 24656 w 33481"/>
                <a:gd name="connsiteY8" fmla="*/ 466115 h 4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5">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3"/>
                  </a:lnTo>
                  <a:cubicBezTo>
                    <a:pt x="33482" y="462140"/>
                    <a:pt x="29507" y="466115"/>
                    <a:pt x="24656" y="466115"/>
                  </a:cubicBezTo>
                  <a:close/>
                </a:path>
              </a:pathLst>
            </a:custGeom>
            <a:solidFill>
              <a:srgbClr val="364551"/>
            </a:solidFill>
            <a:ln w="6728" cap="flat">
              <a:noFill/>
              <a:prstDash val="solid"/>
              <a:miter/>
            </a:ln>
          </p:spPr>
          <p:txBody>
            <a:bodyPr rtlCol="0" anchor="ctr"/>
            <a:lstStyle/>
            <a:p>
              <a:endParaRPr lang="en-US"/>
            </a:p>
          </p:txBody>
        </p:sp>
        <p:sp>
          <p:nvSpPr>
            <p:cNvPr id="26" name="Graphic 2">
              <a:extLst>
                <a:ext uri="{FF2B5EF4-FFF2-40B4-BE49-F238E27FC236}">
                  <a16:creationId xmlns="" xmlns:a16="http://schemas.microsoft.com/office/drawing/2014/main" id="{9E936F18-65C6-44D9-8BE4-E13C62005A59}"/>
                </a:ext>
              </a:extLst>
            </p:cNvPr>
            <p:cNvSpPr/>
            <p:nvPr/>
          </p:nvSpPr>
          <p:spPr>
            <a:xfrm>
              <a:off x="1058858" y="4961137"/>
              <a:ext cx="15935" cy="328560"/>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a:p>
          </p:txBody>
        </p:sp>
        <p:sp>
          <p:nvSpPr>
            <p:cNvPr id="27" name="Graphic 2">
              <a:extLst>
                <a:ext uri="{FF2B5EF4-FFF2-40B4-BE49-F238E27FC236}">
                  <a16:creationId xmlns="" xmlns:a16="http://schemas.microsoft.com/office/drawing/2014/main" id="{CDE1CBFD-B36F-4476-AD66-FE5689C99FEA}"/>
                </a:ext>
              </a:extLst>
            </p:cNvPr>
            <p:cNvSpPr/>
            <p:nvPr/>
          </p:nvSpPr>
          <p:spPr>
            <a:xfrm>
              <a:off x="1058291" y="5456869"/>
              <a:ext cx="28182" cy="392355"/>
            </a:xfrm>
            <a:custGeom>
              <a:avLst/>
              <a:gdLst>
                <a:gd name="connsiteX0" fmla="*/ 24656 w 33481"/>
                <a:gd name="connsiteY0" fmla="*/ 466115 h 466114"/>
                <a:gd name="connsiteX1" fmla="*/ 10105 w 33481"/>
                <a:gd name="connsiteY1" fmla="*/ 466115 h 466114"/>
                <a:gd name="connsiteX2" fmla="*/ 0 w 33481"/>
                <a:gd name="connsiteY2" fmla="*/ 456010 h 466114"/>
                <a:gd name="connsiteX3" fmla="*/ 0 w 33481"/>
                <a:gd name="connsiteY3" fmla="*/ 10105 h 466114"/>
                <a:gd name="connsiteX4" fmla="*/ 10105 w 33481"/>
                <a:gd name="connsiteY4" fmla="*/ 0 h 466114"/>
                <a:gd name="connsiteX5" fmla="*/ 24656 w 33481"/>
                <a:gd name="connsiteY5" fmla="*/ 0 h 466114"/>
                <a:gd name="connsiteX6" fmla="*/ 33482 w 33481"/>
                <a:gd name="connsiteY6" fmla="*/ 8825 h 466114"/>
                <a:gd name="connsiteX7" fmla="*/ 33482 w 33481"/>
                <a:gd name="connsiteY7" fmla="*/ 457222 h 466114"/>
                <a:gd name="connsiteX8" fmla="*/ 24656 w 33481"/>
                <a:gd name="connsiteY8" fmla="*/ 466115 h 46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4">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2"/>
                  </a:lnTo>
                  <a:cubicBezTo>
                    <a:pt x="33482" y="462208"/>
                    <a:pt x="29507" y="466115"/>
                    <a:pt x="24656" y="466115"/>
                  </a:cubicBezTo>
                  <a:close/>
                </a:path>
              </a:pathLst>
            </a:custGeom>
            <a:solidFill>
              <a:srgbClr val="364551"/>
            </a:solidFill>
            <a:ln w="6728" cap="flat">
              <a:noFill/>
              <a:prstDash val="solid"/>
              <a:miter/>
            </a:ln>
          </p:spPr>
          <p:txBody>
            <a:bodyPr rtlCol="0" anchor="ctr"/>
            <a:lstStyle/>
            <a:p>
              <a:endParaRPr lang="en-US"/>
            </a:p>
          </p:txBody>
        </p:sp>
        <p:sp>
          <p:nvSpPr>
            <p:cNvPr id="28" name="Graphic 2">
              <a:extLst>
                <a:ext uri="{FF2B5EF4-FFF2-40B4-BE49-F238E27FC236}">
                  <a16:creationId xmlns="" xmlns:a16="http://schemas.microsoft.com/office/drawing/2014/main" id="{54A97323-642E-4873-8ECB-8C82C47BBCE7}"/>
                </a:ext>
              </a:extLst>
            </p:cNvPr>
            <p:cNvSpPr/>
            <p:nvPr/>
          </p:nvSpPr>
          <p:spPr>
            <a:xfrm>
              <a:off x="1058291" y="5485053"/>
              <a:ext cx="15935" cy="328560"/>
            </a:xfrm>
            <a:custGeom>
              <a:avLst/>
              <a:gdLst>
                <a:gd name="connsiteX0" fmla="*/ 17718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718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718"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91" y="390327"/>
                    <a:pt x="17718" y="390327"/>
                  </a:cubicBezTo>
                  <a:close/>
                </a:path>
              </a:pathLst>
            </a:custGeom>
            <a:solidFill>
              <a:srgbClr val="FAFDFF"/>
            </a:solidFill>
            <a:ln w="6728" cap="flat">
              <a:noFill/>
              <a:prstDash val="solid"/>
              <a:miter/>
            </a:ln>
          </p:spPr>
          <p:txBody>
            <a:bodyPr rtlCol="0" anchor="ctr"/>
            <a:lstStyle/>
            <a:p>
              <a:endParaRPr lang="en-US"/>
            </a:p>
          </p:txBody>
        </p:sp>
        <p:sp>
          <p:nvSpPr>
            <p:cNvPr id="29" name="Graphic 2">
              <a:extLst>
                <a:ext uri="{FF2B5EF4-FFF2-40B4-BE49-F238E27FC236}">
                  <a16:creationId xmlns="" xmlns:a16="http://schemas.microsoft.com/office/drawing/2014/main" id="{E6FC4392-B579-420D-977D-05F6BAF6A444}"/>
                </a:ext>
              </a:extLst>
            </p:cNvPr>
            <p:cNvSpPr/>
            <p:nvPr/>
          </p:nvSpPr>
          <p:spPr>
            <a:xfrm>
              <a:off x="3922902" y="5064570"/>
              <a:ext cx="28182" cy="635005"/>
            </a:xfrm>
            <a:custGeom>
              <a:avLst/>
              <a:gdLst>
                <a:gd name="connsiteX0" fmla="*/ 24656 w 33481"/>
                <a:gd name="connsiteY0" fmla="*/ 754380 h 754380"/>
                <a:gd name="connsiteX1" fmla="*/ 10105 w 33481"/>
                <a:gd name="connsiteY1" fmla="*/ 754380 h 754380"/>
                <a:gd name="connsiteX2" fmla="*/ 0 w 33481"/>
                <a:gd name="connsiteY2" fmla="*/ 744275 h 754380"/>
                <a:gd name="connsiteX3" fmla="*/ 0 w 33481"/>
                <a:gd name="connsiteY3" fmla="*/ 10105 h 754380"/>
                <a:gd name="connsiteX4" fmla="*/ 10105 w 33481"/>
                <a:gd name="connsiteY4" fmla="*/ 0 h 754380"/>
                <a:gd name="connsiteX5" fmla="*/ 24656 w 33481"/>
                <a:gd name="connsiteY5" fmla="*/ 0 h 754380"/>
                <a:gd name="connsiteX6" fmla="*/ 33482 w 33481"/>
                <a:gd name="connsiteY6" fmla="*/ 8825 h 754380"/>
                <a:gd name="connsiteX7" fmla="*/ 33482 w 33481"/>
                <a:gd name="connsiteY7" fmla="*/ 745555 h 754380"/>
                <a:gd name="connsiteX8" fmla="*/ 24656 w 33481"/>
                <a:gd name="connsiteY8" fmla="*/ 754380 h 75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754380">
                  <a:moveTo>
                    <a:pt x="24656" y="754380"/>
                  </a:moveTo>
                  <a:lnTo>
                    <a:pt x="10105" y="754380"/>
                  </a:lnTo>
                  <a:cubicBezTo>
                    <a:pt x="4514" y="754380"/>
                    <a:pt x="0" y="749866"/>
                    <a:pt x="0" y="744275"/>
                  </a:cubicBezTo>
                  <a:lnTo>
                    <a:pt x="0" y="10105"/>
                  </a:lnTo>
                  <a:cubicBezTo>
                    <a:pt x="0" y="4514"/>
                    <a:pt x="4514" y="0"/>
                    <a:pt x="10105" y="0"/>
                  </a:cubicBezTo>
                  <a:lnTo>
                    <a:pt x="24656" y="0"/>
                  </a:lnTo>
                  <a:cubicBezTo>
                    <a:pt x="29507" y="0"/>
                    <a:pt x="33482" y="3975"/>
                    <a:pt x="33482" y="8825"/>
                  </a:cubicBezTo>
                  <a:lnTo>
                    <a:pt x="33482" y="745555"/>
                  </a:lnTo>
                  <a:cubicBezTo>
                    <a:pt x="33482" y="750405"/>
                    <a:pt x="29507" y="754380"/>
                    <a:pt x="24656" y="754380"/>
                  </a:cubicBezTo>
                  <a:close/>
                </a:path>
              </a:pathLst>
            </a:custGeom>
            <a:solidFill>
              <a:srgbClr val="8A9096"/>
            </a:solidFill>
            <a:ln w="6728" cap="flat">
              <a:noFill/>
              <a:prstDash val="solid"/>
              <a:miter/>
            </a:ln>
          </p:spPr>
          <p:txBody>
            <a:bodyPr rtlCol="0" anchor="ctr"/>
            <a:lstStyle/>
            <a:p>
              <a:pPr lvl="0"/>
              <a:endParaRPr lang="en-US"/>
            </a:p>
          </p:txBody>
        </p:sp>
        <p:sp>
          <p:nvSpPr>
            <p:cNvPr id="30" name="Graphic 2">
              <a:extLst>
                <a:ext uri="{FF2B5EF4-FFF2-40B4-BE49-F238E27FC236}">
                  <a16:creationId xmlns="" xmlns:a16="http://schemas.microsoft.com/office/drawing/2014/main" id="{213C0B4A-1837-4C1B-8D1B-BC1615210485}"/>
                </a:ext>
              </a:extLst>
            </p:cNvPr>
            <p:cNvSpPr/>
            <p:nvPr/>
          </p:nvSpPr>
          <p:spPr>
            <a:xfrm>
              <a:off x="3935149" y="5110218"/>
              <a:ext cx="15935" cy="531742"/>
            </a:xfrm>
            <a:custGeom>
              <a:avLst/>
              <a:gdLst>
                <a:gd name="connsiteX0" fmla="*/ 17650 w 18930"/>
                <a:gd name="connsiteY0" fmla="*/ 631704 h 631704"/>
                <a:gd name="connsiteX1" fmla="*/ 1886 w 18930"/>
                <a:gd name="connsiteY1" fmla="*/ 631704 h 631704"/>
                <a:gd name="connsiteX2" fmla="*/ 0 w 18930"/>
                <a:gd name="connsiteY2" fmla="*/ 629818 h 631704"/>
                <a:gd name="connsiteX3" fmla="*/ 0 w 18930"/>
                <a:gd name="connsiteY3" fmla="*/ 1886 h 631704"/>
                <a:gd name="connsiteX4" fmla="*/ 1886 w 18930"/>
                <a:gd name="connsiteY4" fmla="*/ 0 h 631704"/>
                <a:gd name="connsiteX5" fmla="*/ 17650 w 18930"/>
                <a:gd name="connsiteY5" fmla="*/ 0 h 631704"/>
                <a:gd name="connsiteX6" fmla="*/ 18930 w 18930"/>
                <a:gd name="connsiteY6" fmla="*/ 1280 h 631704"/>
                <a:gd name="connsiteX7" fmla="*/ 18930 w 18930"/>
                <a:gd name="connsiteY7" fmla="*/ 630491 h 631704"/>
                <a:gd name="connsiteX8" fmla="*/ 17650 w 18930"/>
                <a:gd name="connsiteY8" fmla="*/ 631704 h 63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631704">
                  <a:moveTo>
                    <a:pt x="17650" y="631704"/>
                  </a:moveTo>
                  <a:lnTo>
                    <a:pt x="1886" y="631704"/>
                  </a:lnTo>
                  <a:cubicBezTo>
                    <a:pt x="808" y="631704"/>
                    <a:pt x="0" y="630828"/>
                    <a:pt x="0" y="629818"/>
                  </a:cubicBezTo>
                  <a:lnTo>
                    <a:pt x="0" y="1886"/>
                  </a:lnTo>
                  <a:cubicBezTo>
                    <a:pt x="0" y="808"/>
                    <a:pt x="876" y="0"/>
                    <a:pt x="1886" y="0"/>
                  </a:cubicBezTo>
                  <a:lnTo>
                    <a:pt x="17650" y="0"/>
                  </a:lnTo>
                  <a:cubicBezTo>
                    <a:pt x="18324" y="0"/>
                    <a:pt x="18930" y="539"/>
                    <a:pt x="18930" y="1280"/>
                  </a:cubicBezTo>
                  <a:lnTo>
                    <a:pt x="18930" y="630491"/>
                  </a:lnTo>
                  <a:cubicBezTo>
                    <a:pt x="18863" y="631098"/>
                    <a:pt x="18324" y="631704"/>
                    <a:pt x="17650" y="631704"/>
                  </a:cubicBezTo>
                  <a:close/>
                </a:path>
              </a:pathLst>
            </a:custGeom>
            <a:solidFill>
              <a:srgbClr val="4A4C4D"/>
            </a:solidFill>
            <a:ln w="6728" cap="flat">
              <a:noFill/>
              <a:prstDash val="solid"/>
              <a:miter/>
            </a:ln>
          </p:spPr>
          <p:txBody>
            <a:bodyPr rtlCol="0" anchor="ctr"/>
            <a:lstStyle/>
            <a:p>
              <a:pPr lvl="0"/>
              <a:endParaRPr lang="en-US"/>
            </a:p>
          </p:txBody>
        </p:sp>
        <p:sp>
          <p:nvSpPr>
            <p:cNvPr id="31" name="Graphic 2">
              <a:extLst>
                <a:ext uri="{FF2B5EF4-FFF2-40B4-BE49-F238E27FC236}">
                  <a16:creationId xmlns="" xmlns:a16="http://schemas.microsoft.com/office/drawing/2014/main" id="{DFD69AD1-88C6-4D8A-BB4E-CE2C94AF1EBC}"/>
                </a:ext>
              </a:extLst>
            </p:cNvPr>
            <p:cNvSpPr/>
            <p:nvPr/>
          </p:nvSpPr>
          <p:spPr>
            <a:xfrm>
              <a:off x="3928288" y="6392988"/>
              <a:ext cx="22796" cy="435170"/>
            </a:xfrm>
            <a:custGeom>
              <a:avLst/>
              <a:gdLst>
                <a:gd name="connsiteX0" fmla="*/ 18257 w 27081"/>
                <a:gd name="connsiteY0" fmla="*/ 516977 h 516977"/>
                <a:gd name="connsiteX1" fmla="*/ 10105 w 27081"/>
                <a:gd name="connsiteY1" fmla="*/ 516977 h 516977"/>
                <a:gd name="connsiteX2" fmla="*/ 0 w 27081"/>
                <a:gd name="connsiteY2" fmla="*/ 506872 h 516977"/>
                <a:gd name="connsiteX3" fmla="*/ 0 w 27081"/>
                <a:gd name="connsiteY3" fmla="*/ 10105 h 516977"/>
                <a:gd name="connsiteX4" fmla="*/ 10105 w 27081"/>
                <a:gd name="connsiteY4" fmla="*/ 0 h 516977"/>
                <a:gd name="connsiteX5" fmla="*/ 18257 w 27081"/>
                <a:gd name="connsiteY5" fmla="*/ 0 h 516977"/>
                <a:gd name="connsiteX6" fmla="*/ 27082 w 27081"/>
                <a:gd name="connsiteY6" fmla="*/ 8825 h 516977"/>
                <a:gd name="connsiteX7" fmla="*/ 27082 w 27081"/>
                <a:gd name="connsiteY7" fmla="*/ 508152 h 516977"/>
                <a:gd name="connsiteX8" fmla="*/ 18257 w 27081"/>
                <a:gd name="connsiteY8" fmla="*/ 516977 h 51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81" h="516977">
                  <a:moveTo>
                    <a:pt x="18257" y="516977"/>
                  </a:moveTo>
                  <a:lnTo>
                    <a:pt x="10105" y="516977"/>
                  </a:lnTo>
                  <a:cubicBezTo>
                    <a:pt x="4514" y="516977"/>
                    <a:pt x="0" y="512464"/>
                    <a:pt x="0" y="506872"/>
                  </a:cubicBezTo>
                  <a:lnTo>
                    <a:pt x="0" y="10105"/>
                  </a:lnTo>
                  <a:cubicBezTo>
                    <a:pt x="0" y="4514"/>
                    <a:pt x="4514" y="0"/>
                    <a:pt x="10105" y="0"/>
                  </a:cubicBezTo>
                  <a:lnTo>
                    <a:pt x="18257" y="0"/>
                  </a:lnTo>
                  <a:cubicBezTo>
                    <a:pt x="23107" y="0"/>
                    <a:pt x="27082" y="3975"/>
                    <a:pt x="27082" y="8825"/>
                  </a:cubicBezTo>
                  <a:lnTo>
                    <a:pt x="27082" y="508152"/>
                  </a:lnTo>
                  <a:cubicBezTo>
                    <a:pt x="27082" y="513003"/>
                    <a:pt x="23107" y="516977"/>
                    <a:pt x="18257" y="516977"/>
                  </a:cubicBezTo>
                  <a:close/>
                </a:path>
              </a:pathLst>
            </a:custGeom>
            <a:solidFill>
              <a:srgbClr val="8A9096"/>
            </a:solidFill>
            <a:ln w="6728" cap="flat">
              <a:noFill/>
              <a:prstDash val="solid"/>
              <a:miter/>
            </a:ln>
          </p:spPr>
          <p:txBody>
            <a:bodyPr rtlCol="0" anchor="ctr"/>
            <a:lstStyle/>
            <a:p>
              <a:endParaRPr lang="en-US"/>
            </a:p>
          </p:txBody>
        </p:sp>
        <p:sp>
          <p:nvSpPr>
            <p:cNvPr id="32" name="Graphic 2">
              <a:extLst>
                <a:ext uri="{FF2B5EF4-FFF2-40B4-BE49-F238E27FC236}">
                  <a16:creationId xmlns="" xmlns:a16="http://schemas.microsoft.com/office/drawing/2014/main" id="{4747B958-0380-4C5F-8DEC-8D7F6B25907D}"/>
                </a:ext>
              </a:extLst>
            </p:cNvPr>
            <p:cNvSpPr/>
            <p:nvPr/>
          </p:nvSpPr>
          <p:spPr>
            <a:xfrm>
              <a:off x="3938156" y="6424233"/>
              <a:ext cx="12928" cy="364399"/>
            </a:xfrm>
            <a:custGeom>
              <a:avLst/>
              <a:gdLst>
                <a:gd name="connsiteX0" fmla="*/ 14080 w 15359"/>
                <a:gd name="connsiteY0" fmla="*/ 432903 h 432902"/>
                <a:gd name="connsiteX1" fmla="*/ 1886 w 15359"/>
                <a:gd name="connsiteY1" fmla="*/ 432903 h 432902"/>
                <a:gd name="connsiteX2" fmla="*/ 0 w 15359"/>
                <a:gd name="connsiteY2" fmla="*/ 431016 h 432902"/>
                <a:gd name="connsiteX3" fmla="*/ 0 w 15359"/>
                <a:gd name="connsiteY3" fmla="*/ 1886 h 432902"/>
                <a:gd name="connsiteX4" fmla="*/ 1886 w 15359"/>
                <a:gd name="connsiteY4" fmla="*/ 0 h 432902"/>
                <a:gd name="connsiteX5" fmla="*/ 14080 w 15359"/>
                <a:gd name="connsiteY5" fmla="*/ 0 h 432902"/>
                <a:gd name="connsiteX6" fmla="*/ 15360 w 15359"/>
                <a:gd name="connsiteY6" fmla="*/ 1280 h 432902"/>
                <a:gd name="connsiteX7" fmla="*/ 15360 w 15359"/>
                <a:gd name="connsiteY7" fmla="*/ 431690 h 432902"/>
                <a:gd name="connsiteX8" fmla="*/ 14080 w 15359"/>
                <a:gd name="connsiteY8" fmla="*/ 432903 h 4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9" h="432902">
                  <a:moveTo>
                    <a:pt x="14080" y="432903"/>
                  </a:moveTo>
                  <a:lnTo>
                    <a:pt x="1886" y="432903"/>
                  </a:lnTo>
                  <a:cubicBezTo>
                    <a:pt x="808" y="432903"/>
                    <a:pt x="0" y="432027"/>
                    <a:pt x="0" y="431016"/>
                  </a:cubicBezTo>
                  <a:lnTo>
                    <a:pt x="0" y="1886"/>
                  </a:lnTo>
                  <a:cubicBezTo>
                    <a:pt x="0" y="808"/>
                    <a:pt x="876" y="0"/>
                    <a:pt x="1886" y="0"/>
                  </a:cubicBezTo>
                  <a:lnTo>
                    <a:pt x="14080" y="0"/>
                  </a:lnTo>
                  <a:cubicBezTo>
                    <a:pt x="14753" y="0"/>
                    <a:pt x="15360" y="539"/>
                    <a:pt x="15360" y="1280"/>
                  </a:cubicBezTo>
                  <a:lnTo>
                    <a:pt x="15360" y="431690"/>
                  </a:lnTo>
                  <a:cubicBezTo>
                    <a:pt x="15360" y="432364"/>
                    <a:pt x="14821" y="432903"/>
                    <a:pt x="14080" y="432903"/>
                  </a:cubicBezTo>
                  <a:close/>
                </a:path>
              </a:pathLst>
            </a:custGeom>
            <a:solidFill>
              <a:srgbClr val="4A4C4D"/>
            </a:solidFill>
            <a:ln w="6728" cap="flat">
              <a:noFill/>
              <a:prstDash val="solid"/>
              <a:miter/>
            </a:ln>
          </p:spPr>
          <p:txBody>
            <a:bodyPr rtlCol="0" anchor="ctr"/>
            <a:lstStyle/>
            <a:p>
              <a:endParaRPr lang="en-US"/>
            </a:p>
          </p:txBody>
        </p:sp>
        <p:sp>
          <p:nvSpPr>
            <p:cNvPr id="33" name="Oval 32">
              <a:extLst>
                <a:ext uri="{FF2B5EF4-FFF2-40B4-BE49-F238E27FC236}">
                  <a16:creationId xmlns="" xmlns:a16="http://schemas.microsoft.com/office/drawing/2014/main" id="{69006DBA-4DAA-453A-A2AC-FF4A9322F5B6}"/>
                </a:ext>
              </a:extLst>
            </p:cNvPr>
            <p:cNvSpPr>
              <a:spLocks noChangeAspect="1"/>
            </p:cNvSpPr>
            <p:nvPr/>
          </p:nvSpPr>
          <p:spPr>
            <a:xfrm>
              <a:off x="2978879" y="3808481"/>
              <a:ext cx="134198" cy="13419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 xmlns:a16="http://schemas.microsoft.com/office/drawing/2014/main" id="{23506713-2F55-452F-ABB6-47225E2D89ED}"/>
                </a:ext>
              </a:extLst>
            </p:cNvPr>
            <p:cNvSpPr>
              <a:spLocks noChangeAspect="1"/>
            </p:cNvSpPr>
            <p:nvPr/>
          </p:nvSpPr>
          <p:spPr>
            <a:xfrm>
              <a:off x="2987267" y="3816868"/>
              <a:ext cx="117423" cy="117423"/>
            </a:xfrm>
            <a:prstGeom prst="ellipse">
              <a:avLst/>
            </a:prstGeom>
            <a:solidFill>
              <a:srgbClr val="070808"/>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35" name="Oval 34">
              <a:extLst>
                <a:ext uri="{FF2B5EF4-FFF2-40B4-BE49-F238E27FC236}">
                  <a16:creationId xmlns="" xmlns:a16="http://schemas.microsoft.com/office/drawing/2014/main" id="{5175F06E-27A9-46A4-B02C-A49E59D17DC3}"/>
                </a:ext>
              </a:extLst>
            </p:cNvPr>
            <p:cNvSpPr/>
            <p:nvPr/>
          </p:nvSpPr>
          <p:spPr>
            <a:xfrm>
              <a:off x="3016958" y="3846560"/>
              <a:ext cx="58040" cy="58040"/>
            </a:xfrm>
            <a:prstGeom prst="ellipse">
              <a:avLst/>
            </a:prstGeom>
            <a:solidFill>
              <a:schemeClr val="tx1">
                <a:lumMod val="85000"/>
                <a:lumOff val="15000"/>
              </a:schemeClr>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36" name="Oval 35">
              <a:extLst>
                <a:ext uri="{FF2B5EF4-FFF2-40B4-BE49-F238E27FC236}">
                  <a16:creationId xmlns="" xmlns:a16="http://schemas.microsoft.com/office/drawing/2014/main" id="{E28FA69B-57D7-4705-A140-F90E5220C72E}"/>
                </a:ext>
              </a:extLst>
            </p:cNvPr>
            <p:cNvSpPr/>
            <p:nvPr/>
          </p:nvSpPr>
          <p:spPr>
            <a:xfrm>
              <a:off x="3030585" y="3860187"/>
              <a:ext cx="30788" cy="30788"/>
            </a:xfrm>
            <a:prstGeom prst="ellipse">
              <a:avLst/>
            </a:prstGeom>
            <a:solidFill>
              <a:srgbClr val="081422"/>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37" name="Graphic 2">
              <a:extLst>
                <a:ext uri="{FF2B5EF4-FFF2-40B4-BE49-F238E27FC236}">
                  <a16:creationId xmlns="" xmlns:a16="http://schemas.microsoft.com/office/drawing/2014/main" id="{80E59088-2E8C-41FA-BAB8-F9EEF100122A}"/>
                </a:ext>
              </a:extLst>
            </p:cNvPr>
            <p:cNvSpPr/>
            <p:nvPr userDrawn="1"/>
          </p:nvSpPr>
          <p:spPr>
            <a:xfrm flipH="1">
              <a:off x="1060804" y="4534334"/>
              <a:ext cx="10717" cy="149811"/>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a:p>
          </p:txBody>
        </p:sp>
      </p:grpSp>
      <p:grpSp>
        <p:nvGrpSpPr>
          <p:cNvPr id="61" name="Group 60">
            <a:extLst>
              <a:ext uri="{FF2B5EF4-FFF2-40B4-BE49-F238E27FC236}">
                <a16:creationId xmlns="" xmlns:a16="http://schemas.microsoft.com/office/drawing/2014/main" id="{5066A938-5524-4BC2-9E71-604DA7247A54}"/>
              </a:ext>
            </a:extLst>
          </p:cNvPr>
          <p:cNvGrpSpPr/>
          <p:nvPr userDrawn="1"/>
        </p:nvGrpSpPr>
        <p:grpSpPr>
          <a:xfrm>
            <a:off x="8332411" y="0"/>
            <a:ext cx="2885112" cy="2622090"/>
            <a:chOff x="833153" y="6858000"/>
            <a:chExt cx="2885112" cy="2622090"/>
          </a:xfrm>
        </p:grpSpPr>
        <p:sp>
          <p:nvSpPr>
            <p:cNvPr id="58" name="Freeform: Shape 57">
              <a:extLst>
                <a:ext uri="{FF2B5EF4-FFF2-40B4-BE49-F238E27FC236}">
                  <a16:creationId xmlns="" xmlns:a16="http://schemas.microsoft.com/office/drawing/2014/main" id="{5974D21A-C01F-4B09-AA57-1A00734860AA}"/>
                </a:ext>
              </a:extLst>
            </p:cNvPr>
            <p:cNvSpPr/>
            <p:nvPr/>
          </p:nvSpPr>
          <p:spPr>
            <a:xfrm>
              <a:off x="833153" y="6858000"/>
              <a:ext cx="2885112" cy="2622090"/>
            </a:xfrm>
            <a:custGeom>
              <a:avLst/>
              <a:gdLst>
                <a:gd name="connsiteX0" fmla="*/ 0 w 2885112"/>
                <a:gd name="connsiteY0" fmla="*/ 0 h 2622090"/>
                <a:gd name="connsiteX1" fmla="*/ 2885112 w 2885112"/>
                <a:gd name="connsiteY1" fmla="*/ 0 h 2622090"/>
                <a:gd name="connsiteX2" fmla="*/ 2885112 w 2885112"/>
                <a:gd name="connsiteY2" fmla="*/ 2245726 h 2622090"/>
                <a:gd name="connsiteX3" fmla="*/ 2504286 w 2885112"/>
                <a:gd name="connsiteY3" fmla="*/ 2622090 h 2622090"/>
                <a:gd name="connsiteX4" fmla="*/ 380827 w 2885112"/>
                <a:gd name="connsiteY4" fmla="*/ 2622090 h 2622090"/>
                <a:gd name="connsiteX5" fmla="*/ 0 w 2885112"/>
                <a:gd name="connsiteY5" fmla="*/ 2245668 h 262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5112" h="2622090">
                  <a:moveTo>
                    <a:pt x="0" y="0"/>
                  </a:moveTo>
                  <a:lnTo>
                    <a:pt x="2885112" y="0"/>
                  </a:lnTo>
                  <a:lnTo>
                    <a:pt x="2885112" y="2245726"/>
                  </a:lnTo>
                  <a:cubicBezTo>
                    <a:pt x="2885055" y="2453556"/>
                    <a:pt x="2714549" y="2622090"/>
                    <a:pt x="2504286" y="2622090"/>
                  </a:cubicBezTo>
                  <a:lnTo>
                    <a:pt x="380827" y="2622090"/>
                  </a:lnTo>
                  <a:cubicBezTo>
                    <a:pt x="170506" y="2622090"/>
                    <a:pt x="0" y="2453556"/>
                    <a:pt x="0" y="2245668"/>
                  </a:cubicBezTo>
                  <a:close/>
                </a:path>
              </a:pathLst>
            </a:custGeom>
            <a:solidFill>
              <a:srgbClr val="D0D4D8"/>
            </a:solidFill>
            <a:ln w="6728" cap="flat">
              <a:noFill/>
              <a:prstDash val="solid"/>
              <a:miter/>
            </a:ln>
          </p:spPr>
          <p:txBody>
            <a:bodyPr wrap="square" rtlCol="0" anchor="ctr">
              <a:noAutofit/>
            </a:bodyPr>
            <a:lstStyle/>
            <a:p>
              <a:endParaRPr lang="en-US"/>
            </a:p>
          </p:txBody>
        </p:sp>
        <p:sp>
          <p:nvSpPr>
            <p:cNvPr id="59" name="Freeform: Shape 58">
              <a:extLst>
                <a:ext uri="{FF2B5EF4-FFF2-40B4-BE49-F238E27FC236}">
                  <a16:creationId xmlns="" xmlns:a16="http://schemas.microsoft.com/office/drawing/2014/main" id="{1E48AAE3-B835-49A5-9A47-DE6EBCD7733E}"/>
                </a:ext>
              </a:extLst>
            </p:cNvPr>
            <p:cNvSpPr/>
            <p:nvPr/>
          </p:nvSpPr>
          <p:spPr>
            <a:xfrm>
              <a:off x="871808" y="6858000"/>
              <a:ext cx="2807801" cy="2591752"/>
            </a:xfrm>
            <a:custGeom>
              <a:avLst/>
              <a:gdLst>
                <a:gd name="connsiteX0" fmla="*/ 0 w 2807801"/>
                <a:gd name="connsiteY0" fmla="*/ 0 h 2591752"/>
                <a:gd name="connsiteX1" fmla="*/ 2807801 w 2807801"/>
                <a:gd name="connsiteY1" fmla="*/ 0 h 2591752"/>
                <a:gd name="connsiteX2" fmla="*/ 2807801 w 2807801"/>
                <a:gd name="connsiteY2" fmla="*/ 2215388 h 2591752"/>
                <a:gd name="connsiteX3" fmla="*/ 2428061 w 2807801"/>
                <a:gd name="connsiteY3" fmla="*/ 2591752 h 2591752"/>
                <a:gd name="connsiteX4" fmla="*/ 379798 w 2807801"/>
                <a:gd name="connsiteY4" fmla="*/ 2591752 h 2591752"/>
                <a:gd name="connsiteX5" fmla="*/ 0 w 2807801"/>
                <a:gd name="connsiteY5" fmla="*/ 2215332 h 259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7801" h="2591752">
                  <a:moveTo>
                    <a:pt x="0" y="0"/>
                  </a:moveTo>
                  <a:lnTo>
                    <a:pt x="2807801" y="0"/>
                  </a:lnTo>
                  <a:lnTo>
                    <a:pt x="2807801" y="2215388"/>
                  </a:lnTo>
                  <a:cubicBezTo>
                    <a:pt x="2807801" y="2423218"/>
                    <a:pt x="2637756" y="2591752"/>
                    <a:pt x="2428061" y="2591752"/>
                  </a:cubicBezTo>
                  <a:lnTo>
                    <a:pt x="379798" y="2591752"/>
                  </a:lnTo>
                  <a:cubicBezTo>
                    <a:pt x="170045" y="2591752"/>
                    <a:pt x="0" y="2423218"/>
                    <a:pt x="0" y="2215332"/>
                  </a:cubicBezTo>
                  <a:close/>
                </a:path>
              </a:pathLst>
            </a:custGeom>
            <a:solidFill>
              <a:srgbClr val="070808"/>
            </a:solidFill>
            <a:ln w="6728" cap="flat">
              <a:noFill/>
              <a:prstDash val="solid"/>
              <a:miter/>
            </a:ln>
          </p:spPr>
          <p:txBody>
            <a:bodyPr wrap="square" rtlCol="0" anchor="ctr">
              <a:noAutofit/>
            </a:bodyPr>
            <a:lstStyle/>
            <a:p>
              <a:endParaRPr lang="en-US"/>
            </a:p>
          </p:txBody>
        </p:sp>
      </p:grpSp>
      <p:sp>
        <p:nvSpPr>
          <p:cNvPr id="67" name="Picture Placeholder 66">
            <a:extLst>
              <a:ext uri="{FF2B5EF4-FFF2-40B4-BE49-F238E27FC236}">
                <a16:creationId xmlns="" xmlns:a16="http://schemas.microsoft.com/office/drawing/2014/main" id="{28246CD8-4F7B-49F9-A0E7-A3D2C7826A54}"/>
              </a:ext>
            </a:extLst>
          </p:cNvPr>
          <p:cNvSpPr>
            <a:spLocks noGrp="1"/>
          </p:cNvSpPr>
          <p:nvPr>
            <p:ph type="pic" sz="quarter" idx="15" hasCustomPrompt="1"/>
          </p:nvPr>
        </p:nvSpPr>
        <p:spPr>
          <a:xfrm>
            <a:off x="8438563" y="1"/>
            <a:ext cx="2672808" cy="2493421"/>
          </a:xfrm>
          <a:custGeom>
            <a:avLst/>
            <a:gdLst>
              <a:gd name="connsiteX0" fmla="*/ 0 w 2672808"/>
              <a:gd name="connsiteY0" fmla="*/ 0 h 2493421"/>
              <a:gd name="connsiteX1" fmla="*/ 2672808 w 2672808"/>
              <a:gd name="connsiteY1" fmla="*/ 0 h 2493421"/>
              <a:gd name="connsiteX2" fmla="*/ 2672808 w 2672808"/>
              <a:gd name="connsiteY2" fmla="*/ 2221227 h 2493421"/>
              <a:gd name="connsiteX3" fmla="*/ 2385313 w 2672808"/>
              <a:gd name="connsiteY3" fmla="*/ 2493421 h 2493421"/>
              <a:gd name="connsiteX4" fmla="*/ 287495 w 2672808"/>
              <a:gd name="connsiteY4" fmla="*/ 2493421 h 2493421"/>
              <a:gd name="connsiteX5" fmla="*/ 0 w 2672808"/>
              <a:gd name="connsiteY5" fmla="*/ 2221227 h 2493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2808" h="2493421">
                <a:moveTo>
                  <a:pt x="0" y="0"/>
                </a:moveTo>
                <a:lnTo>
                  <a:pt x="2672808" y="0"/>
                </a:lnTo>
                <a:lnTo>
                  <a:pt x="2672808" y="2221227"/>
                </a:lnTo>
                <a:cubicBezTo>
                  <a:pt x="2672808" y="2371557"/>
                  <a:pt x="2544095" y="2493421"/>
                  <a:pt x="2385313" y="2493421"/>
                </a:cubicBezTo>
                <a:lnTo>
                  <a:pt x="287495" y="2493421"/>
                </a:lnTo>
                <a:cubicBezTo>
                  <a:pt x="128714" y="2493421"/>
                  <a:pt x="0" y="2371557"/>
                  <a:pt x="0" y="2221227"/>
                </a:cubicBezTo>
                <a:close/>
              </a:path>
            </a:pathLst>
          </a:custGeom>
          <a:solidFill>
            <a:schemeClr val="bg1">
              <a:lumMod val="95000"/>
            </a:schemeClr>
          </a:solidFill>
          <a:ln w="2540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68" name="Picture Placeholder 67">
            <a:extLst>
              <a:ext uri="{FF2B5EF4-FFF2-40B4-BE49-F238E27FC236}">
                <a16:creationId xmlns="" xmlns:a16="http://schemas.microsoft.com/office/drawing/2014/main" id="{A2ECC6F6-A4A0-4672-8659-27C1C1640830}"/>
              </a:ext>
            </a:extLst>
          </p:cNvPr>
          <p:cNvSpPr>
            <a:spLocks noGrp="1"/>
          </p:cNvSpPr>
          <p:nvPr>
            <p:ph type="pic" sz="quarter" idx="14" hasCustomPrompt="1"/>
          </p:nvPr>
        </p:nvSpPr>
        <p:spPr>
          <a:xfrm>
            <a:off x="1168921" y="3818265"/>
            <a:ext cx="2672808" cy="3039735"/>
          </a:xfrm>
          <a:custGeom>
            <a:avLst/>
            <a:gdLst>
              <a:gd name="connsiteX0" fmla="*/ 287495 w 2672808"/>
              <a:gd name="connsiteY0" fmla="*/ 0 h 3039735"/>
              <a:gd name="connsiteX1" fmla="*/ 542049 w 2672808"/>
              <a:gd name="connsiteY1" fmla="*/ 0 h 3039735"/>
              <a:gd name="connsiteX2" fmla="*/ 566725 w 2672808"/>
              <a:gd name="connsiteY2" fmla="*/ 23363 h 3039735"/>
              <a:gd name="connsiteX3" fmla="*/ 757670 w 2672808"/>
              <a:gd name="connsiteY3" fmla="*/ 204146 h 3039735"/>
              <a:gd name="connsiteX4" fmla="*/ 1903160 w 2672808"/>
              <a:gd name="connsiteY4" fmla="*/ 204146 h 3039735"/>
              <a:gd name="connsiteX5" fmla="*/ 2094105 w 2672808"/>
              <a:gd name="connsiteY5" fmla="*/ 23363 h 3039735"/>
              <a:gd name="connsiteX6" fmla="*/ 2118781 w 2672808"/>
              <a:gd name="connsiteY6" fmla="*/ 0 h 3039735"/>
              <a:gd name="connsiteX7" fmla="*/ 2385313 w 2672808"/>
              <a:gd name="connsiteY7" fmla="*/ 0 h 3039735"/>
              <a:gd name="connsiteX8" fmla="*/ 2672808 w 2672808"/>
              <a:gd name="connsiteY8" fmla="*/ 272193 h 3039735"/>
              <a:gd name="connsiteX9" fmla="*/ 2672808 w 2672808"/>
              <a:gd name="connsiteY9" fmla="*/ 3039735 h 3039735"/>
              <a:gd name="connsiteX10" fmla="*/ 0 w 2672808"/>
              <a:gd name="connsiteY10" fmla="*/ 3039735 h 3039735"/>
              <a:gd name="connsiteX11" fmla="*/ 0 w 2672808"/>
              <a:gd name="connsiteY11" fmla="*/ 272193 h 3039735"/>
              <a:gd name="connsiteX12" fmla="*/ 287495 w 2672808"/>
              <a:gd name="connsiteY12" fmla="*/ 0 h 303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2808" h="3039735">
                <a:moveTo>
                  <a:pt x="287495" y="0"/>
                </a:moveTo>
                <a:lnTo>
                  <a:pt x="542049" y="0"/>
                </a:lnTo>
                <a:cubicBezTo>
                  <a:pt x="555645" y="0"/>
                  <a:pt x="566725" y="10435"/>
                  <a:pt x="566725" y="23363"/>
                </a:cubicBezTo>
                <a:cubicBezTo>
                  <a:pt x="566725" y="123224"/>
                  <a:pt x="652255" y="204146"/>
                  <a:pt x="757670" y="204146"/>
                </a:cubicBezTo>
                <a:lnTo>
                  <a:pt x="1903160" y="204146"/>
                </a:lnTo>
                <a:cubicBezTo>
                  <a:pt x="2008635" y="204146"/>
                  <a:pt x="2094105" y="123168"/>
                  <a:pt x="2094105" y="23363"/>
                </a:cubicBezTo>
                <a:cubicBezTo>
                  <a:pt x="2094105" y="10491"/>
                  <a:pt x="2105125" y="0"/>
                  <a:pt x="2118781" y="0"/>
                </a:cubicBezTo>
                <a:lnTo>
                  <a:pt x="2385313" y="0"/>
                </a:lnTo>
                <a:cubicBezTo>
                  <a:pt x="2544095" y="0"/>
                  <a:pt x="2672808" y="121864"/>
                  <a:pt x="2672808" y="272193"/>
                </a:cubicBezTo>
                <a:lnTo>
                  <a:pt x="2672808" y="3039735"/>
                </a:lnTo>
                <a:lnTo>
                  <a:pt x="0" y="3039735"/>
                </a:lnTo>
                <a:lnTo>
                  <a:pt x="0" y="272193"/>
                </a:lnTo>
                <a:cubicBezTo>
                  <a:pt x="0" y="121864"/>
                  <a:pt x="128714" y="0"/>
                  <a:pt x="287495" y="0"/>
                </a:cubicBezTo>
                <a:close/>
              </a:path>
            </a:pathLst>
          </a:custGeom>
          <a:solidFill>
            <a:schemeClr val="bg1">
              <a:lumMod val="95000"/>
            </a:schemeClr>
          </a:solidFill>
          <a:ln w="2540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5DAE6C28-A080-4420-92C4-3AC673E4DAE1}"/>
              </a:ext>
            </a:extLst>
          </p:cNvPr>
          <p:cNvSpPr/>
          <p:nvPr userDrawn="1"/>
        </p:nvSpPr>
        <p:spPr>
          <a:xfrm>
            <a:off x="0" y="2253343"/>
            <a:ext cx="12192000" cy="2351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10">
            <a:extLst>
              <a:ext uri="{FF2B5EF4-FFF2-40B4-BE49-F238E27FC236}">
                <a16:creationId xmlns="" xmlns:a16="http://schemas.microsoft.com/office/drawing/2014/main" id="{DA6378AF-10CF-415A-9A2B-A4DF0CDD2A85}"/>
              </a:ext>
            </a:extLst>
          </p:cNvPr>
          <p:cNvSpPr>
            <a:spLocks noGrp="1"/>
          </p:cNvSpPr>
          <p:nvPr>
            <p:ph type="pic" sz="quarter" idx="14" hasCustomPrompt="1"/>
          </p:nvPr>
        </p:nvSpPr>
        <p:spPr>
          <a:xfrm>
            <a:off x="1088571" y="1580606"/>
            <a:ext cx="9945150" cy="3696788"/>
          </a:xfrm>
          <a:custGeom>
            <a:avLst/>
            <a:gdLst>
              <a:gd name="connsiteX0" fmla="*/ 8797786 w 9945150"/>
              <a:gd name="connsiteY0" fmla="*/ 343988 h 3696788"/>
              <a:gd name="connsiteX1" fmla="*/ 9945150 w 9945150"/>
              <a:gd name="connsiteY1" fmla="*/ 343988 h 3696788"/>
              <a:gd name="connsiteX2" fmla="*/ 8854411 w 9945150"/>
              <a:gd name="connsiteY2" fmla="*/ 3696788 h 3696788"/>
              <a:gd name="connsiteX3" fmla="*/ 7707047 w 9945150"/>
              <a:gd name="connsiteY3" fmla="*/ 3696788 h 3696788"/>
              <a:gd name="connsiteX4" fmla="*/ 6228770 w 9945150"/>
              <a:gd name="connsiteY4" fmla="*/ 343988 h 3696788"/>
              <a:gd name="connsiteX5" fmla="*/ 7376134 w 9945150"/>
              <a:gd name="connsiteY5" fmla="*/ 343988 h 3696788"/>
              <a:gd name="connsiteX6" fmla="*/ 6285395 w 9945150"/>
              <a:gd name="connsiteY6" fmla="*/ 3696788 h 3696788"/>
              <a:gd name="connsiteX7" fmla="*/ 5138031 w 9945150"/>
              <a:gd name="connsiteY7" fmla="*/ 3696788 h 3696788"/>
              <a:gd name="connsiteX8" fmla="*/ 3659754 w 9945150"/>
              <a:gd name="connsiteY8" fmla="*/ 343988 h 3696788"/>
              <a:gd name="connsiteX9" fmla="*/ 4807118 w 9945150"/>
              <a:gd name="connsiteY9" fmla="*/ 343988 h 3696788"/>
              <a:gd name="connsiteX10" fmla="*/ 3716379 w 9945150"/>
              <a:gd name="connsiteY10" fmla="*/ 3696788 h 3696788"/>
              <a:gd name="connsiteX11" fmla="*/ 2569016 w 9945150"/>
              <a:gd name="connsiteY11" fmla="*/ 3696788 h 3696788"/>
              <a:gd name="connsiteX12" fmla="*/ 1090739 w 9945150"/>
              <a:gd name="connsiteY12" fmla="*/ 343988 h 3696788"/>
              <a:gd name="connsiteX13" fmla="*/ 2238103 w 9945150"/>
              <a:gd name="connsiteY13" fmla="*/ 343988 h 3696788"/>
              <a:gd name="connsiteX14" fmla="*/ 1147364 w 9945150"/>
              <a:gd name="connsiteY14" fmla="*/ 3696788 h 3696788"/>
              <a:gd name="connsiteX15" fmla="*/ 0 w 9945150"/>
              <a:gd name="connsiteY15" fmla="*/ 3696788 h 3696788"/>
              <a:gd name="connsiteX16" fmla="*/ 7635204 w 9945150"/>
              <a:gd name="connsiteY16" fmla="*/ 0 h 3696788"/>
              <a:gd name="connsiteX17" fmla="*/ 8782568 w 9945150"/>
              <a:gd name="connsiteY17" fmla="*/ 0 h 3696788"/>
              <a:gd name="connsiteX18" fmla="*/ 7691829 w 9945150"/>
              <a:gd name="connsiteY18" fmla="*/ 3352800 h 3696788"/>
              <a:gd name="connsiteX19" fmla="*/ 6544465 w 9945150"/>
              <a:gd name="connsiteY19" fmla="*/ 3352800 h 3696788"/>
              <a:gd name="connsiteX20" fmla="*/ 5066188 w 9945150"/>
              <a:gd name="connsiteY20" fmla="*/ 0 h 3696788"/>
              <a:gd name="connsiteX21" fmla="*/ 6213552 w 9945150"/>
              <a:gd name="connsiteY21" fmla="*/ 0 h 3696788"/>
              <a:gd name="connsiteX22" fmla="*/ 5122813 w 9945150"/>
              <a:gd name="connsiteY22" fmla="*/ 3352800 h 3696788"/>
              <a:gd name="connsiteX23" fmla="*/ 3975449 w 9945150"/>
              <a:gd name="connsiteY23" fmla="*/ 3352800 h 3696788"/>
              <a:gd name="connsiteX24" fmla="*/ 2497173 w 9945150"/>
              <a:gd name="connsiteY24" fmla="*/ 0 h 3696788"/>
              <a:gd name="connsiteX25" fmla="*/ 3644536 w 9945150"/>
              <a:gd name="connsiteY25" fmla="*/ 0 h 3696788"/>
              <a:gd name="connsiteX26" fmla="*/ 2553798 w 9945150"/>
              <a:gd name="connsiteY26" fmla="*/ 3352800 h 3696788"/>
              <a:gd name="connsiteX27" fmla="*/ 1406434 w 9945150"/>
              <a:gd name="connsiteY27" fmla="*/ 3352800 h 369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945150" h="3696788">
                <a:moveTo>
                  <a:pt x="8797786" y="343988"/>
                </a:moveTo>
                <a:lnTo>
                  <a:pt x="9945150" y="343988"/>
                </a:lnTo>
                <a:lnTo>
                  <a:pt x="8854411" y="3696788"/>
                </a:lnTo>
                <a:lnTo>
                  <a:pt x="7707047" y="3696788"/>
                </a:lnTo>
                <a:close/>
                <a:moveTo>
                  <a:pt x="6228770" y="343988"/>
                </a:moveTo>
                <a:lnTo>
                  <a:pt x="7376134" y="343988"/>
                </a:lnTo>
                <a:lnTo>
                  <a:pt x="6285395" y="3696788"/>
                </a:lnTo>
                <a:lnTo>
                  <a:pt x="5138031" y="3696788"/>
                </a:lnTo>
                <a:close/>
                <a:moveTo>
                  <a:pt x="3659754" y="343988"/>
                </a:moveTo>
                <a:lnTo>
                  <a:pt x="4807118" y="343988"/>
                </a:lnTo>
                <a:lnTo>
                  <a:pt x="3716379" y="3696788"/>
                </a:lnTo>
                <a:lnTo>
                  <a:pt x="2569016" y="3696788"/>
                </a:lnTo>
                <a:close/>
                <a:moveTo>
                  <a:pt x="1090739" y="343988"/>
                </a:moveTo>
                <a:lnTo>
                  <a:pt x="2238103" y="343988"/>
                </a:lnTo>
                <a:lnTo>
                  <a:pt x="1147364" y="3696788"/>
                </a:lnTo>
                <a:lnTo>
                  <a:pt x="0" y="3696788"/>
                </a:lnTo>
                <a:close/>
                <a:moveTo>
                  <a:pt x="7635204" y="0"/>
                </a:moveTo>
                <a:lnTo>
                  <a:pt x="8782568" y="0"/>
                </a:lnTo>
                <a:lnTo>
                  <a:pt x="7691829" y="3352800"/>
                </a:lnTo>
                <a:lnTo>
                  <a:pt x="6544465" y="3352800"/>
                </a:lnTo>
                <a:close/>
                <a:moveTo>
                  <a:pt x="5066188" y="0"/>
                </a:moveTo>
                <a:lnTo>
                  <a:pt x="6213552" y="0"/>
                </a:lnTo>
                <a:lnTo>
                  <a:pt x="5122813" y="3352800"/>
                </a:lnTo>
                <a:lnTo>
                  <a:pt x="3975449" y="3352800"/>
                </a:lnTo>
                <a:close/>
                <a:moveTo>
                  <a:pt x="2497173" y="0"/>
                </a:moveTo>
                <a:lnTo>
                  <a:pt x="3644536" y="0"/>
                </a:lnTo>
                <a:lnTo>
                  <a:pt x="2553798" y="3352800"/>
                </a:lnTo>
                <a:lnTo>
                  <a:pt x="1406434" y="3352800"/>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964928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E7591A-CAF2-8102-711A-CB60A239379F}"/>
              </a:ext>
            </a:extLst>
          </p:cNvPr>
          <p:cNvSpPr>
            <a:spLocks noGrp="1"/>
          </p:cNvSpPr>
          <p:nvPr>
            <p:ph type="title"/>
          </p:nvPr>
        </p:nvSpPr>
        <p:spPr>
          <a:xfrm>
            <a:off x="838200" y="1281794"/>
            <a:ext cx="10515600" cy="590550"/>
          </a:xfrm>
        </p:spPr>
        <p:txBody>
          <a:bodyPr>
            <a:normAutofit/>
          </a:bodyPr>
          <a:lstStyle>
            <a:lvl1pPr algn="ct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 xmlns:a16="http://schemas.microsoft.com/office/drawing/2014/main" id="{CB89816D-72BA-1110-EA6D-FB8642ADC16A}"/>
              </a:ext>
            </a:extLst>
          </p:cNvPr>
          <p:cNvSpPr>
            <a:spLocks noGrp="1"/>
          </p:cNvSpPr>
          <p:nvPr>
            <p:ph idx="1"/>
          </p:nvPr>
        </p:nvSpPr>
        <p:spPr>
          <a:xfrm>
            <a:off x="838200" y="2032000"/>
            <a:ext cx="10515600" cy="41449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 xmlns:a16="http://schemas.microsoft.com/office/drawing/2014/main" id="{C390DBCC-B6D7-C004-0F70-2EB167E3C40A}"/>
              </a:ext>
            </a:extLst>
          </p:cNvPr>
          <p:cNvSpPr>
            <a:spLocks noGrp="1"/>
          </p:cNvSpPr>
          <p:nvPr>
            <p:ph type="ftr" sz="quarter" idx="11"/>
          </p:nvPr>
        </p:nvSpPr>
        <p:spPr>
          <a:xfrm>
            <a:off x="867229" y="6356350"/>
            <a:ext cx="5177971" cy="365125"/>
          </a:xfrm>
        </p:spPr>
        <p:txBody>
          <a:bodyPr/>
          <a:lstStyle/>
          <a:p>
            <a:endParaRPr lang="en-US"/>
          </a:p>
        </p:txBody>
      </p:sp>
      <p:sp>
        <p:nvSpPr>
          <p:cNvPr id="6" name="Slide Number Placeholder 5">
            <a:extLst>
              <a:ext uri="{FF2B5EF4-FFF2-40B4-BE49-F238E27FC236}">
                <a16:creationId xmlns="" xmlns:a16="http://schemas.microsoft.com/office/drawing/2014/main" id="{87E1D4C7-1A29-9151-79D8-8D344B1EE3F1}"/>
              </a:ext>
            </a:extLst>
          </p:cNvPr>
          <p:cNvSpPr>
            <a:spLocks noGrp="1"/>
          </p:cNvSpPr>
          <p:nvPr>
            <p:ph type="sldNum" sz="quarter" idx="12"/>
          </p:nvPr>
        </p:nvSpPr>
        <p:spPr>
          <a:xfrm>
            <a:off x="6175829" y="6356350"/>
            <a:ext cx="5177971" cy="365125"/>
          </a:xfrm>
        </p:spPr>
        <p:txBody>
          <a:bodyPr/>
          <a:lstStyle/>
          <a:p>
            <a:fld id="{6957B9D0-FA9F-46EC-9B20-E2C37C8DABE9}" type="slidenum">
              <a:rPr lang="en-US" smtClean="0"/>
              <a:t>‹#›</a:t>
            </a:fld>
            <a:endParaRPr lang="en-US"/>
          </a:p>
        </p:txBody>
      </p:sp>
    </p:spTree>
    <p:extLst>
      <p:ext uri="{BB962C8B-B14F-4D97-AF65-F5344CB8AC3E}">
        <p14:creationId xmlns:p14="http://schemas.microsoft.com/office/powerpoint/2010/main" val="34822754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F844D0-313B-54BD-A5FD-7C2301D8B415}"/>
              </a:ext>
            </a:extLst>
          </p:cNvPr>
          <p:cNvSpPr>
            <a:spLocks noGrp="1"/>
          </p:cNvSpPr>
          <p:nvPr>
            <p:ph type="title"/>
          </p:nvPr>
        </p:nvSpPr>
        <p:spPr>
          <a:xfrm>
            <a:off x="838200" y="1161143"/>
            <a:ext cx="10515600" cy="747259"/>
          </a:xfrm>
        </p:spPr>
        <p:txBody>
          <a:bodyPr>
            <a:normAutofit/>
          </a:bodyPr>
          <a:lstStyle>
            <a:lvl1pPr algn="ct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 xmlns:a16="http://schemas.microsoft.com/office/drawing/2014/main" id="{CB9BD561-0D62-CDED-0B6F-959F99E8DF85}"/>
              </a:ext>
            </a:extLst>
          </p:cNvPr>
          <p:cNvSpPr>
            <a:spLocks noGrp="1"/>
          </p:cNvSpPr>
          <p:nvPr>
            <p:ph sz="half" idx="1"/>
          </p:nvPr>
        </p:nvSpPr>
        <p:spPr>
          <a:xfrm>
            <a:off x="838200" y="2162629"/>
            <a:ext cx="5181600" cy="401433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 xmlns:a16="http://schemas.microsoft.com/office/drawing/2014/main" id="{C0163676-2BE5-EF6E-9FFE-EB9857A47A21}"/>
              </a:ext>
            </a:extLst>
          </p:cNvPr>
          <p:cNvSpPr>
            <a:spLocks noGrp="1"/>
          </p:cNvSpPr>
          <p:nvPr>
            <p:ph sz="half" idx="2"/>
          </p:nvPr>
        </p:nvSpPr>
        <p:spPr>
          <a:xfrm>
            <a:off x="6172200" y="2162629"/>
            <a:ext cx="5181600" cy="401433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 xmlns:a16="http://schemas.microsoft.com/office/drawing/2014/main" id="{6D786320-8579-2344-39B3-09425ED04750}"/>
              </a:ext>
            </a:extLst>
          </p:cNvPr>
          <p:cNvSpPr>
            <a:spLocks noGrp="1"/>
          </p:cNvSpPr>
          <p:nvPr>
            <p:ph type="ftr" sz="quarter" idx="11"/>
          </p:nvPr>
        </p:nvSpPr>
        <p:spPr>
          <a:xfrm>
            <a:off x="838200" y="6356350"/>
            <a:ext cx="5334000" cy="365125"/>
          </a:xfrm>
        </p:spPr>
        <p:txBody>
          <a:bodyPr/>
          <a:lstStyle/>
          <a:p>
            <a:endParaRPr lang="en-US" dirty="0"/>
          </a:p>
        </p:txBody>
      </p:sp>
      <p:sp>
        <p:nvSpPr>
          <p:cNvPr id="7" name="Slide Number Placeholder 6">
            <a:extLst>
              <a:ext uri="{FF2B5EF4-FFF2-40B4-BE49-F238E27FC236}">
                <a16:creationId xmlns="" xmlns:a16="http://schemas.microsoft.com/office/drawing/2014/main" id="{BB62BAFE-0725-F194-6D14-20C371B3407C}"/>
              </a:ext>
            </a:extLst>
          </p:cNvPr>
          <p:cNvSpPr>
            <a:spLocks noGrp="1"/>
          </p:cNvSpPr>
          <p:nvPr>
            <p:ph type="sldNum" sz="quarter" idx="12"/>
          </p:nvPr>
        </p:nvSpPr>
        <p:spPr>
          <a:xfrm>
            <a:off x="6328229" y="6356350"/>
            <a:ext cx="5025571" cy="365125"/>
          </a:xfrm>
        </p:spPr>
        <p:txBody>
          <a:bodyPr/>
          <a:lstStyle/>
          <a:p>
            <a:fld id="{6957B9D0-FA9F-46EC-9B20-E2C37C8DABE9}" type="slidenum">
              <a:rPr lang="en-US" smtClean="0"/>
              <a:t>‹#›</a:t>
            </a:fld>
            <a:endParaRPr lang="en-US"/>
          </a:p>
        </p:txBody>
      </p:sp>
    </p:spTree>
    <p:extLst>
      <p:ext uri="{BB962C8B-B14F-4D97-AF65-F5344CB8AC3E}">
        <p14:creationId xmlns:p14="http://schemas.microsoft.com/office/powerpoint/2010/main" val="20244874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0E5251-F484-C637-1365-D64D24DCBBF0}"/>
              </a:ext>
            </a:extLst>
          </p:cNvPr>
          <p:cNvSpPr>
            <a:spLocks noGrp="1"/>
          </p:cNvSpPr>
          <p:nvPr>
            <p:ph type="title"/>
          </p:nvPr>
        </p:nvSpPr>
        <p:spPr>
          <a:xfrm>
            <a:off x="839788" y="1311276"/>
            <a:ext cx="10515600" cy="823913"/>
          </a:xfrm>
        </p:spPr>
        <p:txBody>
          <a:bodyPr>
            <a:normAutofit/>
          </a:bodyPr>
          <a:lstStyle>
            <a:lvl1pPr algn="ct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 xmlns:a16="http://schemas.microsoft.com/office/drawing/2014/main" id="{D23639CD-8EB8-F774-E967-7CF32C794D6E}"/>
              </a:ext>
            </a:extLst>
          </p:cNvPr>
          <p:cNvSpPr>
            <a:spLocks noGrp="1"/>
          </p:cNvSpPr>
          <p:nvPr>
            <p:ph type="body" idx="1"/>
          </p:nvPr>
        </p:nvSpPr>
        <p:spPr>
          <a:xfrm>
            <a:off x="839788" y="2287362"/>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 xmlns:a16="http://schemas.microsoft.com/office/drawing/2014/main" id="{ECB2BA95-9CB9-2891-5AF1-C1D1075E541D}"/>
              </a:ext>
            </a:extLst>
          </p:cNvPr>
          <p:cNvSpPr>
            <a:spLocks noGrp="1"/>
          </p:cNvSpPr>
          <p:nvPr>
            <p:ph sz="half" idx="2"/>
          </p:nvPr>
        </p:nvSpPr>
        <p:spPr>
          <a:xfrm>
            <a:off x="839788" y="3263448"/>
            <a:ext cx="5157787" cy="2926216"/>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 xmlns:a16="http://schemas.microsoft.com/office/drawing/2014/main" id="{FF8DF228-C072-DE2C-2C15-170583A2CF19}"/>
              </a:ext>
            </a:extLst>
          </p:cNvPr>
          <p:cNvSpPr>
            <a:spLocks noGrp="1"/>
          </p:cNvSpPr>
          <p:nvPr>
            <p:ph type="body" sz="quarter" idx="3"/>
          </p:nvPr>
        </p:nvSpPr>
        <p:spPr>
          <a:xfrm>
            <a:off x="6172200" y="2287362"/>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 xmlns:a16="http://schemas.microsoft.com/office/drawing/2014/main" id="{B5ABADD0-B86D-3DCC-0ACB-7098DF451988}"/>
              </a:ext>
            </a:extLst>
          </p:cNvPr>
          <p:cNvSpPr>
            <a:spLocks noGrp="1"/>
          </p:cNvSpPr>
          <p:nvPr>
            <p:ph sz="quarter" idx="4"/>
          </p:nvPr>
        </p:nvSpPr>
        <p:spPr>
          <a:xfrm>
            <a:off x="6172200" y="3263448"/>
            <a:ext cx="5183188" cy="2926216"/>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 xmlns:a16="http://schemas.microsoft.com/office/drawing/2014/main" id="{26DF4BD9-8B97-7ABB-D57F-78ED4F1D34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54A3FA90-39D3-3B82-9C42-E8DC142480E0}"/>
              </a:ext>
            </a:extLst>
          </p:cNvPr>
          <p:cNvSpPr>
            <a:spLocks noGrp="1"/>
          </p:cNvSpPr>
          <p:nvPr>
            <p:ph type="sldNum" sz="quarter" idx="12"/>
          </p:nvPr>
        </p:nvSpPr>
        <p:spPr/>
        <p:txBody>
          <a:bodyPr/>
          <a:lstStyle/>
          <a:p>
            <a:fld id="{6957B9D0-FA9F-46EC-9B20-E2C37C8DABE9}" type="slidenum">
              <a:rPr lang="en-US" smtClean="0"/>
              <a:t>‹#›</a:t>
            </a:fld>
            <a:endParaRPr lang="en-US"/>
          </a:p>
        </p:txBody>
      </p:sp>
    </p:spTree>
    <p:extLst>
      <p:ext uri="{BB962C8B-B14F-4D97-AF65-F5344CB8AC3E}">
        <p14:creationId xmlns:p14="http://schemas.microsoft.com/office/powerpoint/2010/main" val="1415404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 xmlns:a16="http://schemas.microsoft.com/office/drawing/2014/main" id="{18AD0570-3A88-03AC-00CF-6A3DD3A230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5812609-CE71-1754-E73A-431C24A16117}"/>
              </a:ext>
            </a:extLst>
          </p:cNvPr>
          <p:cNvSpPr>
            <a:spLocks noGrp="1"/>
          </p:cNvSpPr>
          <p:nvPr>
            <p:ph type="sldNum" sz="quarter" idx="12"/>
          </p:nvPr>
        </p:nvSpPr>
        <p:spPr/>
        <p:txBody>
          <a:bodyPr/>
          <a:lstStyle/>
          <a:p>
            <a:fld id="{6957B9D0-FA9F-46EC-9B20-E2C37C8DABE9}" type="slidenum">
              <a:rPr lang="en-US" smtClean="0"/>
              <a:t>‹#›</a:t>
            </a:fld>
            <a:endParaRPr lang="en-US"/>
          </a:p>
        </p:txBody>
      </p:sp>
    </p:spTree>
    <p:extLst>
      <p:ext uri="{BB962C8B-B14F-4D97-AF65-F5344CB8AC3E}">
        <p14:creationId xmlns:p14="http://schemas.microsoft.com/office/powerpoint/2010/main" val="6605217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0497F4-1613-B159-F3D3-8020D37BD80D}"/>
              </a:ext>
            </a:extLst>
          </p:cNvPr>
          <p:cNvSpPr>
            <a:spLocks noGrp="1"/>
          </p:cNvSpPr>
          <p:nvPr>
            <p:ph type="title"/>
          </p:nvPr>
        </p:nvSpPr>
        <p:spPr>
          <a:xfrm>
            <a:off x="839788" y="1216025"/>
            <a:ext cx="3932237" cy="1600200"/>
          </a:xfrm>
        </p:spPr>
        <p:txBody>
          <a:bodyPr anchor="b">
            <a:normAutofit/>
          </a:bodyPr>
          <a:lstStyle>
            <a:lvl1pPr>
              <a:defRPr sz="28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 xmlns:a16="http://schemas.microsoft.com/office/drawing/2014/main" id="{D7D7832D-375C-873D-38AE-603A40010658}"/>
              </a:ext>
            </a:extLst>
          </p:cNvPr>
          <p:cNvSpPr>
            <a:spLocks noGrp="1"/>
          </p:cNvSpPr>
          <p:nvPr>
            <p:ph idx="1"/>
          </p:nvPr>
        </p:nvSpPr>
        <p:spPr>
          <a:xfrm>
            <a:off x="5183188" y="1205139"/>
            <a:ext cx="6172200" cy="487362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 xmlns:a16="http://schemas.microsoft.com/office/drawing/2014/main" id="{ACD80E9A-AFE1-B9E1-64D2-2A5DA1109677}"/>
              </a:ext>
            </a:extLst>
          </p:cNvPr>
          <p:cNvSpPr>
            <a:spLocks noGrp="1"/>
          </p:cNvSpPr>
          <p:nvPr>
            <p:ph type="body" sz="half" idx="2"/>
          </p:nvPr>
        </p:nvSpPr>
        <p:spPr>
          <a:xfrm>
            <a:off x="839788" y="2989942"/>
            <a:ext cx="3932237" cy="3096759"/>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 xmlns:a16="http://schemas.microsoft.com/office/drawing/2014/main" id="{1A5E6C26-0801-C9A8-E71A-1201BF76AE94}"/>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 xmlns:a16="http://schemas.microsoft.com/office/drawing/2014/main" id="{FFEFB269-2194-8AB4-D4A1-9CE624D2BD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6005F35-D949-08ED-86E8-1E867887B6FE}"/>
              </a:ext>
            </a:extLst>
          </p:cNvPr>
          <p:cNvSpPr>
            <a:spLocks noGrp="1"/>
          </p:cNvSpPr>
          <p:nvPr>
            <p:ph type="sldNum" sz="quarter" idx="12"/>
          </p:nvPr>
        </p:nvSpPr>
        <p:spPr/>
        <p:txBody>
          <a:bodyPr/>
          <a:lstStyle/>
          <a:p>
            <a:fld id="{6957B9D0-FA9F-46EC-9B20-E2C37C8DABE9}" type="slidenum">
              <a:rPr lang="en-US" smtClean="0"/>
              <a:t>‹#›</a:t>
            </a:fld>
            <a:endParaRPr lang="en-US"/>
          </a:p>
        </p:txBody>
      </p:sp>
    </p:spTree>
    <p:extLst>
      <p:ext uri="{BB962C8B-B14F-4D97-AF65-F5344CB8AC3E}">
        <p14:creationId xmlns:p14="http://schemas.microsoft.com/office/powerpoint/2010/main" val="40403413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58620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
        <p:cNvGrpSpPr/>
        <p:nvPr/>
      </p:nvGrpSpPr>
      <p:grpSpPr>
        <a:xfrm>
          <a:off x="0" y="0"/>
          <a:ext cx="0" cy="0"/>
          <a:chOff x="0" y="0"/>
          <a:chExt cx="0" cy="0"/>
        </a:xfrm>
      </p:grpSpPr>
      <p:sp>
        <p:nvSpPr>
          <p:cNvPr id="16" name="Google Shape;16;p19"/>
          <p:cNvSpPr txBox="1">
            <a:spLocks noGrp="1"/>
          </p:cNvSpPr>
          <p:nvPr>
            <p:ph type="sldNum" idx="12"/>
          </p:nvPr>
        </p:nvSpPr>
        <p:spPr>
          <a:xfrm>
            <a:off x="9249578" y="632330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D"/>
              <a:t>‹#›</a:t>
            </a:fld>
            <a:endParaRPr/>
          </a:p>
        </p:txBody>
      </p:sp>
      <p:sp>
        <p:nvSpPr>
          <p:cNvPr id="17" name="Google Shape;17;p19"/>
          <p:cNvSpPr>
            <a:spLocks noGrp="1"/>
          </p:cNvSpPr>
          <p:nvPr>
            <p:ph type="pic" idx="2"/>
          </p:nvPr>
        </p:nvSpPr>
        <p:spPr>
          <a:xfrm>
            <a:off x="0" y="0"/>
            <a:ext cx="12192000" cy="6858000"/>
          </a:xfrm>
          <a:prstGeom prst="rect">
            <a:avLst/>
          </a:prstGeom>
          <a:noFill/>
          <a:ln>
            <a:noFill/>
          </a:ln>
        </p:spPr>
      </p:sp>
    </p:spTree>
    <p:extLst>
      <p:ext uri="{BB962C8B-B14F-4D97-AF65-F5344CB8AC3E}">
        <p14:creationId xmlns:p14="http://schemas.microsoft.com/office/powerpoint/2010/main" val="2579477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2412611C-8F42-4A88-BF2C-3F14A15A3A2D}"/>
              </a:ext>
            </a:extLst>
          </p:cNvPr>
          <p:cNvSpPr/>
          <p:nvPr userDrawn="1"/>
        </p:nvSpPr>
        <p:spPr>
          <a:xfrm>
            <a:off x="4200072" y="1086699"/>
            <a:ext cx="3290634" cy="216024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Picture Placeholder 2">
            <a:extLst>
              <a:ext uri="{FF2B5EF4-FFF2-40B4-BE49-F238E27FC236}">
                <a16:creationId xmlns="" xmlns:a16="http://schemas.microsoft.com/office/drawing/2014/main" id="{96E1EE68-F749-4414-A326-ABFB18D5E9AF}"/>
              </a:ext>
            </a:extLst>
          </p:cNvPr>
          <p:cNvSpPr>
            <a:spLocks noGrp="1"/>
          </p:cNvSpPr>
          <p:nvPr>
            <p:ph type="pic" idx="23" hasCustomPrompt="1"/>
          </p:nvPr>
        </p:nvSpPr>
        <p:spPr>
          <a:xfrm>
            <a:off x="5002832" y="352527"/>
            <a:ext cx="1685114" cy="175505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6" name="Rectangle 5">
            <a:extLst>
              <a:ext uri="{FF2B5EF4-FFF2-40B4-BE49-F238E27FC236}">
                <a16:creationId xmlns="" xmlns:a16="http://schemas.microsoft.com/office/drawing/2014/main" id="{53346C86-7BD4-4931-8982-4954A955A0D2}"/>
              </a:ext>
            </a:extLst>
          </p:cNvPr>
          <p:cNvSpPr/>
          <p:nvPr userDrawn="1"/>
        </p:nvSpPr>
        <p:spPr>
          <a:xfrm>
            <a:off x="7997604" y="1086699"/>
            <a:ext cx="3290634" cy="2160240"/>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 name="Picture Placeholder 2">
            <a:extLst>
              <a:ext uri="{FF2B5EF4-FFF2-40B4-BE49-F238E27FC236}">
                <a16:creationId xmlns="" xmlns:a16="http://schemas.microsoft.com/office/drawing/2014/main" id="{4938B100-7DB2-4283-A72B-BFBB92152E89}"/>
              </a:ext>
            </a:extLst>
          </p:cNvPr>
          <p:cNvSpPr>
            <a:spLocks noGrp="1"/>
          </p:cNvSpPr>
          <p:nvPr>
            <p:ph type="pic" idx="24" hasCustomPrompt="1"/>
          </p:nvPr>
        </p:nvSpPr>
        <p:spPr>
          <a:xfrm>
            <a:off x="8800364" y="352527"/>
            <a:ext cx="1685114" cy="175505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8" name="Rectangle 7">
            <a:extLst>
              <a:ext uri="{FF2B5EF4-FFF2-40B4-BE49-F238E27FC236}">
                <a16:creationId xmlns="" xmlns:a16="http://schemas.microsoft.com/office/drawing/2014/main" id="{C2A0F9E1-604E-4D14-8F49-BC5799DEC58C}"/>
              </a:ext>
            </a:extLst>
          </p:cNvPr>
          <p:cNvSpPr/>
          <p:nvPr userDrawn="1"/>
        </p:nvSpPr>
        <p:spPr>
          <a:xfrm>
            <a:off x="4200072" y="4248150"/>
            <a:ext cx="3290634" cy="2160240"/>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9" name="Picture Placeholder 2">
            <a:extLst>
              <a:ext uri="{FF2B5EF4-FFF2-40B4-BE49-F238E27FC236}">
                <a16:creationId xmlns="" xmlns:a16="http://schemas.microsoft.com/office/drawing/2014/main" id="{F14D57A3-AC8C-481C-AFAC-A9FCFB199B2D}"/>
              </a:ext>
            </a:extLst>
          </p:cNvPr>
          <p:cNvSpPr>
            <a:spLocks noGrp="1"/>
          </p:cNvSpPr>
          <p:nvPr>
            <p:ph type="pic" idx="25" hasCustomPrompt="1"/>
          </p:nvPr>
        </p:nvSpPr>
        <p:spPr>
          <a:xfrm>
            <a:off x="5002832" y="3513978"/>
            <a:ext cx="1685114" cy="175505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0" name="Rectangle 9">
            <a:extLst>
              <a:ext uri="{FF2B5EF4-FFF2-40B4-BE49-F238E27FC236}">
                <a16:creationId xmlns="" xmlns:a16="http://schemas.microsoft.com/office/drawing/2014/main" id="{EECC6AC5-F655-4421-A219-B2F76C6CA2FD}"/>
              </a:ext>
            </a:extLst>
          </p:cNvPr>
          <p:cNvSpPr/>
          <p:nvPr userDrawn="1"/>
        </p:nvSpPr>
        <p:spPr>
          <a:xfrm>
            <a:off x="7997604" y="4248150"/>
            <a:ext cx="3290634" cy="2160240"/>
          </a:xfrm>
          <a:prstGeom prst="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Picture Placeholder 2">
            <a:extLst>
              <a:ext uri="{FF2B5EF4-FFF2-40B4-BE49-F238E27FC236}">
                <a16:creationId xmlns="" xmlns:a16="http://schemas.microsoft.com/office/drawing/2014/main" id="{BA2332AA-B2D0-4A28-A218-73EE3FE44954}"/>
              </a:ext>
            </a:extLst>
          </p:cNvPr>
          <p:cNvSpPr>
            <a:spLocks noGrp="1"/>
          </p:cNvSpPr>
          <p:nvPr>
            <p:ph type="pic" idx="26" hasCustomPrompt="1"/>
          </p:nvPr>
        </p:nvSpPr>
        <p:spPr>
          <a:xfrm>
            <a:off x="8800364" y="3513978"/>
            <a:ext cx="1685114" cy="175505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163" name="Picture Placeholder 162">
            <a:extLst>
              <a:ext uri="{FF2B5EF4-FFF2-40B4-BE49-F238E27FC236}">
                <a16:creationId xmlns="" xmlns:a16="http://schemas.microsoft.com/office/drawing/2014/main" id="{8824B83C-4516-440E-B27E-09F0426F6C97}"/>
              </a:ext>
            </a:extLst>
          </p:cNvPr>
          <p:cNvSpPr>
            <a:spLocks noGrp="1"/>
          </p:cNvSpPr>
          <p:nvPr>
            <p:ph type="pic" idx="23" hasCustomPrompt="1"/>
          </p:nvPr>
        </p:nvSpPr>
        <p:spPr>
          <a:xfrm>
            <a:off x="1" y="2"/>
            <a:ext cx="12191999" cy="6877477"/>
          </a:xfrm>
          <a:custGeom>
            <a:avLst/>
            <a:gdLst>
              <a:gd name="connsiteX0" fmla="*/ 11053396 w 12191999"/>
              <a:gd name="connsiteY0" fmla="*/ 5847975 h 6877477"/>
              <a:gd name="connsiteX1" fmla="*/ 12034143 w 12191999"/>
              <a:gd name="connsiteY1" fmla="*/ 6828722 h 6877477"/>
              <a:gd name="connsiteX2" fmla="*/ 11985388 w 12191999"/>
              <a:gd name="connsiteY2" fmla="*/ 6877477 h 6877477"/>
              <a:gd name="connsiteX3" fmla="*/ 10121403 w 12191999"/>
              <a:gd name="connsiteY3" fmla="*/ 6877477 h 6877477"/>
              <a:gd name="connsiteX4" fmla="*/ 10072648 w 12191999"/>
              <a:gd name="connsiteY4" fmla="*/ 6828722 h 6877477"/>
              <a:gd name="connsiteX5" fmla="*/ 12182376 w 12191999"/>
              <a:gd name="connsiteY5" fmla="*/ 4716808 h 6877477"/>
              <a:gd name="connsiteX6" fmla="*/ 12191999 w 12191999"/>
              <a:gd name="connsiteY6" fmla="*/ 4726431 h 6877477"/>
              <a:gd name="connsiteX7" fmla="*/ 12191999 w 12191999"/>
              <a:gd name="connsiteY7" fmla="*/ 6668679 h 6877477"/>
              <a:gd name="connsiteX8" fmla="*/ 12182376 w 12191999"/>
              <a:gd name="connsiteY8" fmla="*/ 6678302 h 6877477"/>
              <a:gd name="connsiteX9" fmla="*/ 11201628 w 12191999"/>
              <a:gd name="connsiteY9" fmla="*/ 5697555 h 6877477"/>
              <a:gd name="connsiteX10" fmla="*/ 9949130 w 12191999"/>
              <a:gd name="connsiteY10" fmla="*/ 4716808 h 6877477"/>
              <a:gd name="connsiteX11" fmla="*/ 10929877 w 12191999"/>
              <a:gd name="connsiteY11" fmla="*/ 5697555 h 6877477"/>
              <a:gd name="connsiteX12" fmla="*/ 9949130 w 12191999"/>
              <a:gd name="connsiteY12" fmla="*/ 6678302 h 6877477"/>
              <a:gd name="connsiteX13" fmla="*/ 8968382 w 12191999"/>
              <a:gd name="connsiteY13" fmla="*/ 5697555 h 6877477"/>
              <a:gd name="connsiteX14" fmla="*/ 11053396 w 12191999"/>
              <a:gd name="connsiteY14" fmla="*/ 3580491 h 6877477"/>
              <a:gd name="connsiteX15" fmla="*/ 12034143 w 12191999"/>
              <a:gd name="connsiteY15" fmla="*/ 4561237 h 6877477"/>
              <a:gd name="connsiteX16" fmla="*/ 11053396 w 12191999"/>
              <a:gd name="connsiteY16" fmla="*/ 5541984 h 6877477"/>
              <a:gd name="connsiteX17" fmla="*/ 10072648 w 12191999"/>
              <a:gd name="connsiteY17" fmla="*/ 4561237 h 6877477"/>
              <a:gd name="connsiteX18" fmla="*/ 8844864 w 12191999"/>
              <a:gd name="connsiteY18" fmla="*/ 3580491 h 6877477"/>
              <a:gd name="connsiteX19" fmla="*/ 9825611 w 12191999"/>
              <a:gd name="connsiteY19" fmla="*/ 4561237 h 6877477"/>
              <a:gd name="connsiteX20" fmla="*/ 8844864 w 12191999"/>
              <a:gd name="connsiteY20" fmla="*/ 5541984 h 6877477"/>
              <a:gd name="connsiteX21" fmla="*/ 7864116 w 12191999"/>
              <a:gd name="connsiteY21" fmla="*/ 4561237 h 6877477"/>
              <a:gd name="connsiteX22" fmla="*/ 10739 w 12191999"/>
              <a:gd name="connsiteY22" fmla="*/ 3580491 h 6877477"/>
              <a:gd name="connsiteX23" fmla="*/ 991485 w 12191999"/>
              <a:gd name="connsiteY23" fmla="*/ 4561237 h 6877477"/>
              <a:gd name="connsiteX24" fmla="*/ 10739 w 12191999"/>
              <a:gd name="connsiteY24" fmla="*/ 5541984 h 6877477"/>
              <a:gd name="connsiteX25" fmla="*/ 0 w 12191999"/>
              <a:gd name="connsiteY25" fmla="*/ 5531245 h 6877477"/>
              <a:gd name="connsiteX26" fmla="*/ 0 w 12191999"/>
              <a:gd name="connsiteY26" fmla="*/ 3591230 h 6877477"/>
              <a:gd name="connsiteX27" fmla="*/ 1115005 w 12191999"/>
              <a:gd name="connsiteY27" fmla="*/ 2448297 h 6877477"/>
              <a:gd name="connsiteX28" fmla="*/ 2095752 w 12191999"/>
              <a:gd name="connsiteY28" fmla="*/ 3429042 h 6877477"/>
              <a:gd name="connsiteX29" fmla="*/ 1115005 w 12191999"/>
              <a:gd name="connsiteY29" fmla="*/ 4409788 h 6877477"/>
              <a:gd name="connsiteX30" fmla="*/ 134258 w 12191999"/>
              <a:gd name="connsiteY30" fmla="*/ 3429042 h 6877477"/>
              <a:gd name="connsiteX31" fmla="*/ 12182376 w 12191999"/>
              <a:gd name="connsiteY31" fmla="*/ 2448295 h 6877477"/>
              <a:gd name="connsiteX32" fmla="*/ 12191999 w 12191999"/>
              <a:gd name="connsiteY32" fmla="*/ 2457918 h 6877477"/>
              <a:gd name="connsiteX33" fmla="*/ 12191999 w 12191999"/>
              <a:gd name="connsiteY33" fmla="*/ 4400165 h 6877477"/>
              <a:gd name="connsiteX34" fmla="*/ 12182376 w 12191999"/>
              <a:gd name="connsiteY34" fmla="*/ 4409788 h 6877477"/>
              <a:gd name="connsiteX35" fmla="*/ 11201628 w 12191999"/>
              <a:gd name="connsiteY35" fmla="*/ 3429042 h 6877477"/>
              <a:gd name="connsiteX36" fmla="*/ 9949130 w 12191999"/>
              <a:gd name="connsiteY36" fmla="*/ 2448295 h 6877477"/>
              <a:gd name="connsiteX37" fmla="*/ 10929877 w 12191999"/>
              <a:gd name="connsiteY37" fmla="*/ 3429042 h 6877477"/>
              <a:gd name="connsiteX38" fmla="*/ 9949130 w 12191999"/>
              <a:gd name="connsiteY38" fmla="*/ 4409788 h 6877477"/>
              <a:gd name="connsiteX39" fmla="*/ 8968382 w 12191999"/>
              <a:gd name="connsiteY39" fmla="*/ 3429042 h 6877477"/>
              <a:gd name="connsiteX40" fmla="*/ 7740598 w 12191999"/>
              <a:gd name="connsiteY40" fmla="*/ 2448295 h 6877477"/>
              <a:gd name="connsiteX41" fmla="*/ 8721345 w 12191999"/>
              <a:gd name="connsiteY41" fmla="*/ 3429042 h 6877477"/>
              <a:gd name="connsiteX42" fmla="*/ 7740598 w 12191999"/>
              <a:gd name="connsiteY42" fmla="*/ 4409788 h 6877477"/>
              <a:gd name="connsiteX43" fmla="*/ 6759852 w 12191999"/>
              <a:gd name="connsiteY43" fmla="*/ 3429042 h 6877477"/>
              <a:gd name="connsiteX44" fmla="*/ 11053396 w 12191999"/>
              <a:gd name="connsiteY44" fmla="*/ 1313009 h 6877477"/>
              <a:gd name="connsiteX45" fmla="*/ 12034143 w 12191999"/>
              <a:gd name="connsiteY45" fmla="*/ 2293756 h 6877477"/>
              <a:gd name="connsiteX46" fmla="*/ 11053396 w 12191999"/>
              <a:gd name="connsiteY46" fmla="*/ 3274502 h 6877477"/>
              <a:gd name="connsiteX47" fmla="*/ 10072648 w 12191999"/>
              <a:gd name="connsiteY47" fmla="*/ 2293756 h 6877477"/>
              <a:gd name="connsiteX48" fmla="*/ 8844864 w 12191999"/>
              <a:gd name="connsiteY48" fmla="*/ 1313009 h 6877477"/>
              <a:gd name="connsiteX49" fmla="*/ 9825611 w 12191999"/>
              <a:gd name="connsiteY49" fmla="*/ 2293756 h 6877477"/>
              <a:gd name="connsiteX50" fmla="*/ 8844864 w 12191999"/>
              <a:gd name="connsiteY50" fmla="*/ 3274503 h 6877477"/>
              <a:gd name="connsiteX51" fmla="*/ 7864116 w 12191999"/>
              <a:gd name="connsiteY51" fmla="*/ 2293756 h 6877477"/>
              <a:gd name="connsiteX52" fmla="*/ 6636337 w 12191999"/>
              <a:gd name="connsiteY52" fmla="*/ 1313009 h 6877477"/>
              <a:gd name="connsiteX53" fmla="*/ 7617079 w 12191999"/>
              <a:gd name="connsiteY53" fmla="*/ 2293756 h 6877477"/>
              <a:gd name="connsiteX54" fmla="*/ 6636337 w 12191999"/>
              <a:gd name="connsiteY54" fmla="*/ 3274503 h 6877477"/>
              <a:gd name="connsiteX55" fmla="*/ 5655588 w 12191999"/>
              <a:gd name="connsiteY55" fmla="*/ 2293756 h 6877477"/>
              <a:gd name="connsiteX56" fmla="*/ 2219273 w 12191999"/>
              <a:gd name="connsiteY56" fmla="*/ 1313009 h 6877477"/>
              <a:gd name="connsiteX57" fmla="*/ 3200020 w 12191999"/>
              <a:gd name="connsiteY57" fmla="*/ 2293756 h 6877477"/>
              <a:gd name="connsiteX58" fmla="*/ 2219273 w 12191999"/>
              <a:gd name="connsiteY58" fmla="*/ 3274503 h 6877477"/>
              <a:gd name="connsiteX59" fmla="*/ 1238524 w 12191999"/>
              <a:gd name="connsiteY59" fmla="*/ 2293756 h 6877477"/>
              <a:gd name="connsiteX60" fmla="*/ 10741 w 12191999"/>
              <a:gd name="connsiteY60" fmla="*/ 1313009 h 6877477"/>
              <a:gd name="connsiteX61" fmla="*/ 991488 w 12191999"/>
              <a:gd name="connsiteY61" fmla="*/ 2293756 h 6877477"/>
              <a:gd name="connsiteX62" fmla="*/ 10741 w 12191999"/>
              <a:gd name="connsiteY62" fmla="*/ 3274503 h 6877477"/>
              <a:gd name="connsiteX63" fmla="*/ 0 w 12191999"/>
              <a:gd name="connsiteY63" fmla="*/ 3263761 h 6877477"/>
              <a:gd name="connsiteX64" fmla="*/ 0 w 12191999"/>
              <a:gd name="connsiteY64" fmla="*/ 1323750 h 6877477"/>
              <a:gd name="connsiteX65" fmla="*/ 7740598 w 12191999"/>
              <a:gd name="connsiteY65" fmla="*/ 179783 h 6877477"/>
              <a:gd name="connsiteX66" fmla="*/ 8721345 w 12191999"/>
              <a:gd name="connsiteY66" fmla="*/ 1160530 h 6877477"/>
              <a:gd name="connsiteX67" fmla="*/ 7740598 w 12191999"/>
              <a:gd name="connsiteY67" fmla="*/ 2141277 h 6877477"/>
              <a:gd name="connsiteX68" fmla="*/ 6759852 w 12191999"/>
              <a:gd name="connsiteY68" fmla="*/ 1160530 h 6877477"/>
              <a:gd name="connsiteX69" fmla="*/ 5532073 w 12191999"/>
              <a:gd name="connsiteY69" fmla="*/ 179783 h 6877477"/>
              <a:gd name="connsiteX70" fmla="*/ 6512819 w 12191999"/>
              <a:gd name="connsiteY70" fmla="*/ 1160530 h 6877477"/>
              <a:gd name="connsiteX71" fmla="*/ 5532073 w 12191999"/>
              <a:gd name="connsiteY71" fmla="*/ 2141277 h 6877477"/>
              <a:gd name="connsiteX72" fmla="*/ 4551324 w 12191999"/>
              <a:gd name="connsiteY72" fmla="*/ 1160530 h 6877477"/>
              <a:gd name="connsiteX73" fmla="*/ 3323540 w 12191999"/>
              <a:gd name="connsiteY73" fmla="*/ 179783 h 6877477"/>
              <a:gd name="connsiteX74" fmla="*/ 4304287 w 12191999"/>
              <a:gd name="connsiteY74" fmla="*/ 1160530 h 6877477"/>
              <a:gd name="connsiteX75" fmla="*/ 3323540 w 12191999"/>
              <a:gd name="connsiteY75" fmla="*/ 2141277 h 6877477"/>
              <a:gd name="connsiteX76" fmla="*/ 2342792 w 12191999"/>
              <a:gd name="connsiteY76" fmla="*/ 1160530 h 6877477"/>
              <a:gd name="connsiteX77" fmla="*/ 1115008 w 12191999"/>
              <a:gd name="connsiteY77" fmla="*/ 179783 h 6877477"/>
              <a:gd name="connsiteX78" fmla="*/ 2095755 w 12191999"/>
              <a:gd name="connsiteY78" fmla="*/ 1160530 h 6877477"/>
              <a:gd name="connsiteX79" fmla="*/ 1115008 w 12191999"/>
              <a:gd name="connsiteY79" fmla="*/ 2141277 h 6877477"/>
              <a:gd name="connsiteX80" fmla="*/ 134260 w 12191999"/>
              <a:gd name="connsiteY80" fmla="*/ 1160530 h 6877477"/>
              <a:gd name="connsiteX81" fmla="*/ 12182376 w 12191999"/>
              <a:gd name="connsiteY81" fmla="*/ 179782 h 6877477"/>
              <a:gd name="connsiteX82" fmla="*/ 12191999 w 12191999"/>
              <a:gd name="connsiteY82" fmla="*/ 189405 h 6877477"/>
              <a:gd name="connsiteX83" fmla="*/ 12191999 w 12191999"/>
              <a:gd name="connsiteY83" fmla="*/ 2131652 h 6877477"/>
              <a:gd name="connsiteX84" fmla="*/ 12182376 w 12191999"/>
              <a:gd name="connsiteY84" fmla="*/ 2141275 h 6877477"/>
              <a:gd name="connsiteX85" fmla="*/ 11201628 w 12191999"/>
              <a:gd name="connsiteY85" fmla="*/ 1160529 h 6877477"/>
              <a:gd name="connsiteX86" fmla="*/ 9949130 w 12191999"/>
              <a:gd name="connsiteY86" fmla="*/ 179782 h 6877477"/>
              <a:gd name="connsiteX87" fmla="*/ 10929877 w 12191999"/>
              <a:gd name="connsiteY87" fmla="*/ 1160530 h 6877477"/>
              <a:gd name="connsiteX88" fmla="*/ 9949130 w 12191999"/>
              <a:gd name="connsiteY88" fmla="*/ 2141275 h 6877477"/>
              <a:gd name="connsiteX89" fmla="*/ 8968382 w 12191999"/>
              <a:gd name="connsiteY89" fmla="*/ 1160530 h 6877477"/>
              <a:gd name="connsiteX90" fmla="*/ 10098921 w 12191999"/>
              <a:gd name="connsiteY90" fmla="*/ 0 h 6877477"/>
              <a:gd name="connsiteX91" fmla="*/ 12007870 w 12191999"/>
              <a:gd name="connsiteY91" fmla="*/ 0 h 6877477"/>
              <a:gd name="connsiteX92" fmla="*/ 12034143 w 12191999"/>
              <a:gd name="connsiteY92" fmla="*/ 26273 h 6877477"/>
              <a:gd name="connsiteX93" fmla="*/ 11053396 w 12191999"/>
              <a:gd name="connsiteY93" fmla="*/ 1007020 h 6877477"/>
              <a:gd name="connsiteX94" fmla="*/ 10072648 w 12191999"/>
              <a:gd name="connsiteY94" fmla="*/ 26273 h 6877477"/>
              <a:gd name="connsiteX95" fmla="*/ 7890389 w 12191999"/>
              <a:gd name="connsiteY95" fmla="*/ 0 h 6877477"/>
              <a:gd name="connsiteX96" fmla="*/ 9799338 w 12191999"/>
              <a:gd name="connsiteY96" fmla="*/ 0 h 6877477"/>
              <a:gd name="connsiteX97" fmla="*/ 9825611 w 12191999"/>
              <a:gd name="connsiteY97" fmla="*/ 26273 h 6877477"/>
              <a:gd name="connsiteX98" fmla="*/ 8844864 w 12191999"/>
              <a:gd name="connsiteY98" fmla="*/ 1007020 h 6877477"/>
              <a:gd name="connsiteX99" fmla="*/ 7864116 w 12191999"/>
              <a:gd name="connsiteY99" fmla="*/ 26273 h 6877477"/>
              <a:gd name="connsiteX100" fmla="*/ 5681864 w 12191999"/>
              <a:gd name="connsiteY100" fmla="*/ 0 h 6877477"/>
              <a:gd name="connsiteX101" fmla="*/ 7590806 w 12191999"/>
              <a:gd name="connsiteY101" fmla="*/ 0 h 6877477"/>
              <a:gd name="connsiteX102" fmla="*/ 7617079 w 12191999"/>
              <a:gd name="connsiteY102" fmla="*/ 26273 h 6877477"/>
              <a:gd name="connsiteX103" fmla="*/ 6636339 w 12191999"/>
              <a:gd name="connsiteY103" fmla="*/ 1007020 h 6877477"/>
              <a:gd name="connsiteX104" fmla="*/ 5655591 w 12191999"/>
              <a:gd name="connsiteY104" fmla="*/ 26273 h 6877477"/>
              <a:gd name="connsiteX105" fmla="*/ 3473334 w 12191999"/>
              <a:gd name="connsiteY105" fmla="*/ 0 h 6877477"/>
              <a:gd name="connsiteX106" fmla="*/ 5382281 w 12191999"/>
              <a:gd name="connsiteY106" fmla="*/ 0 h 6877477"/>
              <a:gd name="connsiteX107" fmla="*/ 5408554 w 12191999"/>
              <a:gd name="connsiteY107" fmla="*/ 26274 h 6877477"/>
              <a:gd name="connsiteX108" fmla="*/ 4427806 w 12191999"/>
              <a:gd name="connsiteY108" fmla="*/ 1007020 h 6877477"/>
              <a:gd name="connsiteX109" fmla="*/ 3447060 w 12191999"/>
              <a:gd name="connsiteY109" fmla="*/ 26274 h 6877477"/>
              <a:gd name="connsiteX110" fmla="*/ 1264801 w 12191999"/>
              <a:gd name="connsiteY110" fmla="*/ 0 h 6877477"/>
              <a:gd name="connsiteX111" fmla="*/ 3173749 w 12191999"/>
              <a:gd name="connsiteY111" fmla="*/ 0 h 6877477"/>
              <a:gd name="connsiteX112" fmla="*/ 3200023 w 12191999"/>
              <a:gd name="connsiteY112" fmla="*/ 26274 h 6877477"/>
              <a:gd name="connsiteX113" fmla="*/ 2219276 w 12191999"/>
              <a:gd name="connsiteY113" fmla="*/ 1007020 h 6877477"/>
              <a:gd name="connsiteX114" fmla="*/ 1238527 w 12191999"/>
              <a:gd name="connsiteY114" fmla="*/ 26274 h 6877477"/>
              <a:gd name="connsiteX115" fmla="*/ 0 w 12191999"/>
              <a:gd name="connsiteY115" fmla="*/ 0 h 6877477"/>
              <a:gd name="connsiteX116" fmla="*/ 965216 w 12191999"/>
              <a:gd name="connsiteY116" fmla="*/ 0 h 6877477"/>
              <a:gd name="connsiteX117" fmla="*/ 991490 w 12191999"/>
              <a:gd name="connsiteY117" fmla="*/ 26274 h 6877477"/>
              <a:gd name="connsiteX118" fmla="*/ 10744 w 12191999"/>
              <a:gd name="connsiteY118" fmla="*/ 1007021 h 6877477"/>
              <a:gd name="connsiteX119" fmla="*/ 0 w 12191999"/>
              <a:gd name="connsiteY119" fmla="*/ 996277 h 6877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2191999" h="6877477">
                <a:moveTo>
                  <a:pt x="11053396" y="5847975"/>
                </a:moveTo>
                <a:lnTo>
                  <a:pt x="12034143" y="6828722"/>
                </a:lnTo>
                <a:lnTo>
                  <a:pt x="11985388" y="6877477"/>
                </a:lnTo>
                <a:lnTo>
                  <a:pt x="10121403" y="6877477"/>
                </a:lnTo>
                <a:lnTo>
                  <a:pt x="10072648" y="6828722"/>
                </a:lnTo>
                <a:close/>
                <a:moveTo>
                  <a:pt x="12182376" y="4716808"/>
                </a:moveTo>
                <a:lnTo>
                  <a:pt x="12191999" y="4726431"/>
                </a:lnTo>
                <a:lnTo>
                  <a:pt x="12191999" y="6668679"/>
                </a:lnTo>
                <a:lnTo>
                  <a:pt x="12182376" y="6678302"/>
                </a:lnTo>
                <a:lnTo>
                  <a:pt x="11201628" y="5697555"/>
                </a:lnTo>
                <a:close/>
                <a:moveTo>
                  <a:pt x="9949130" y="4716808"/>
                </a:moveTo>
                <a:lnTo>
                  <a:pt x="10929877" y="5697555"/>
                </a:lnTo>
                <a:lnTo>
                  <a:pt x="9949130" y="6678302"/>
                </a:lnTo>
                <a:lnTo>
                  <a:pt x="8968382" y="5697555"/>
                </a:lnTo>
                <a:close/>
                <a:moveTo>
                  <a:pt x="11053396" y="3580491"/>
                </a:moveTo>
                <a:lnTo>
                  <a:pt x="12034143" y="4561237"/>
                </a:lnTo>
                <a:lnTo>
                  <a:pt x="11053396" y="5541984"/>
                </a:lnTo>
                <a:lnTo>
                  <a:pt x="10072648" y="4561237"/>
                </a:lnTo>
                <a:close/>
                <a:moveTo>
                  <a:pt x="8844864" y="3580491"/>
                </a:moveTo>
                <a:lnTo>
                  <a:pt x="9825611" y="4561237"/>
                </a:lnTo>
                <a:lnTo>
                  <a:pt x="8844864" y="5541984"/>
                </a:lnTo>
                <a:lnTo>
                  <a:pt x="7864116" y="4561237"/>
                </a:lnTo>
                <a:close/>
                <a:moveTo>
                  <a:pt x="10739" y="3580491"/>
                </a:moveTo>
                <a:lnTo>
                  <a:pt x="991485" y="4561237"/>
                </a:lnTo>
                <a:lnTo>
                  <a:pt x="10739" y="5541984"/>
                </a:lnTo>
                <a:lnTo>
                  <a:pt x="0" y="5531245"/>
                </a:lnTo>
                <a:lnTo>
                  <a:pt x="0" y="3591230"/>
                </a:lnTo>
                <a:close/>
                <a:moveTo>
                  <a:pt x="1115005" y="2448297"/>
                </a:moveTo>
                <a:lnTo>
                  <a:pt x="2095752" y="3429042"/>
                </a:lnTo>
                <a:lnTo>
                  <a:pt x="1115005" y="4409788"/>
                </a:lnTo>
                <a:lnTo>
                  <a:pt x="134258" y="3429042"/>
                </a:lnTo>
                <a:close/>
                <a:moveTo>
                  <a:pt x="12182376" y="2448295"/>
                </a:moveTo>
                <a:lnTo>
                  <a:pt x="12191999" y="2457918"/>
                </a:lnTo>
                <a:lnTo>
                  <a:pt x="12191999" y="4400165"/>
                </a:lnTo>
                <a:lnTo>
                  <a:pt x="12182376" y="4409788"/>
                </a:lnTo>
                <a:lnTo>
                  <a:pt x="11201628" y="3429042"/>
                </a:lnTo>
                <a:close/>
                <a:moveTo>
                  <a:pt x="9949130" y="2448295"/>
                </a:moveTo>
                <a:lnTo>
                  <a:pt x="10929877" y="3429042"/>
                </a:lnTo>
                <a:lnTo>
                  <a:pt x="9949130" y="4409788"/>
                </a:lnTo>
                <a:lnTo>
                  <a:pt x="8968382" y="3429042"/>
                </a:lnTo>
                <a:close/>
                <a:moveTo>
                  <a:pt x="7740598" y="2448295"/>
                </a:moveTo>
                <a:lnTo>
                  <a:pt x="8721345" y="3429042"/>
                </a:lnTo>
                <a:lnTo>
                  <a:pt x="7740598" y="4409788"/>
                </a:lnTo>
                <a:lnTo>
                  <a:pt x="6759852" y="3429042"/>
                </a:lnTo>
                <a:close/>
                <a:moveTo>
                  <a:pt x="11053396" y="1313009"/>
                </a:moveTo>
                <a:lnTo>
                  <a:pt x="12034143" y="2293756"/>
                </a:lnTo>
                <a:lnTo>
                  <a:pt x="11053396" y="3274502"/>
                </a:lnTo>
                <a:lnTo>
                  <a:pt x="10072648" y="2293756"/>
                </a:lnTo>
                <a:close/>
                <a:moveTo>
                  <a:pt x="8844864" y="1313009"/>
                </a:moveTo>
                <a:lnTo>
                  <a:pt x="9825611" y="2293756"/>
                </a:lnTo>
                <a:lnTo>
                  <a:pt x="8844864" y="3274503"/>
                </a:lnTo>
                <a:lnTo>
                  <a:pt x="7864116" y="2293756"/>
                </a:lnTo>
                <a:close/>
                <a:moveTo>
                  <a:pt x="6636337" y="1313009"/>
                </a:moveTo>
                <a:lnTo>
                  <a:pt x="7617079" y="2293756"/>
                </a:lnTo>
                <a:lnTo>
                  <a:pt x="6636337" y="3274503"/>
                </a:lnTo>
                <a:lnTo>
                  <a:pt x="5655588" y="2293756"/>
                </a:lnTo>
                <a:close/>
                <a:moveTo>
                  <a:pt x="2219273" y="1313009"/>
                </a:moveTo>
                <a:lnTo>
                  <a:pt x="3200020" y="2293756"/>
                </a:lnTo>
                <a:lnTo>
                  <a:pt x="2219273" y="3274503"/>
                </a:lnTo>
                <a:lnTo>
                  <a:pt x="1238524" y="2293756"/>
                </a:lnTo>
                <a:close/>
                <a:moveTo>
                  <a:pt x="10741" y="1313009"/>
                </a:moveTo>
                <a:lnTo>
                  <a:pt x="991488" y="2293756"/>
                </a:lnTo>
                <a:lnTo>
                  <a:pt x="10741" y="3274503"/>
                </a:lnTo>
                <a:lnTo>
                  <a:pt x="0" y="3263761"/>
                </a:lnTo>
                <a:lnTo>
                  <a:pt x="0" y="1323750"/>
                </a:lnTo>
                <a:close/>
                <a:moveTo>
                  <a:pt x="7740598" y="179783"/>
                </a:moveTo>
                <a:lnTo>
                  <a:pt x="8721345" y="1160530"/>
                </a:lnTo>
                <a:lnTo>
                  <a:pt x="7740598" y="2141277"/>
                </a:lnTo>
                <a:lnTo>
                  <a:pt x="6759852" y="1160530"/>
                </a:lnTo>
                <a:close/>
                <a:moveTo>
                  <a:pt x="5532073" y="179783"/>
                </a:moveTo>
                <a:lnTo>
                  <a:pt x="6512819" y="1160530"/>
                </a:lnTo>
                <a:lnTo>
                  <a:pt x="5532073" y="2141277"/>
                </a:lnTo>
                <a:lnTo>
                  <a:pt x="4551324" y="1160530"/>
                </a:lnTo>
                <a:close/>
                <a:moveTo>
                  <a:pt x="3323540" y="179783"/>
                </a:moveTo>
                <a:lnTo>
                  <a:pt x="4304287" y="1160530"/>
                </a:lnTo>
                <a:lnTo>
                  <a:pt x="3323540" y="2141277"/>
                </a:lnTo>
                <a:lnTo>
                  <a:pt x="2342792" y="1160530"/>
                </a:lnTo>
                <a:close/>
                <a:moveTo>
                  <a:pt x="1115008" y="179783"/>
                </a:moveTo>
                <a:lnTo>
                  <a:pt x="2095755" y="1160530"/>
                </a:lnTo>
                <a:lnTo>
                  <a:pt x="1115008" y="2141277"/>
                </a:lnTo>
                <a:lnTo>
                  <a:pt x="134260" y="1160530"/>
                </a:lnTo>
                <a:close/>
                <a:moveTo>
                  <a:pt x="12182376" y="179782"/>
                </a:moveTo>
                <a:lnTo>
                  <a:pt x="12191999" y="189405"/>
                </a:lnTo>
                <a:lnTo>
                  <a:pt x="12191999" y="2131652"/>
                </a:lnTo>
                <a:lnTo>
                  <a:pt x="12182376" y="2141275"/>
                </a:lnTo>
                <a:lnTo>
                  <a:pt x="11201628" y="1160529"/>
                </a:lnTo>
                <a:close/>
                <a:moveTo>
                  <a:pt x="9949130" y="179782"/>
                </a:moveTo>
                <a:lnTo>
                  <a:pt x="10929877" y="1160530"/>
                </a:lnTo>
                <a:lnTo>
                  <a:pt x="9949130" y="2141275"/>
                </a:lnTo>
                <a:lnTo>
                  <a:pt x="8968382" y="1160530"/>
                </a:lnTo>
                <a:close/>
                <a:moveTo>
                  <a:pt x="10098921" y="0"/>
                </a:moveTo>
                <a:lnTo>
                  <a:pt x="12007870" y="0"/>
                </a:lnTo>
                <a:lnTo>
                  <a:pt x="12034143" y="26273"/>
                </a:lnTo>
                <a:lnTo>
                  <a:pt x="11053396" y="1007020"/>
                </a:lnTo>
                <a:lnTo>
                  <a:pt x="10072648" y="26273"/>
                </a:lnTo>
                <a:close/>
                <a:moveTo>
                  <a:pt x="7890389" y="0"/>
                </a:moveTo>
                <a:lnTo>
                  <a:pt x="9799338" y="0"/>
                </a:lnTo>
                <a:lnTo>
                  <a:pt x="9825611" y="26273"/>
                </a:lnTo>
                <a:lnTo>
                  <a:pt x="8844864" y="1007020"/>
                </a:lnTo>
                <a:lnTo>
                  <a:pt x="7864116" y="26273"/>
                </a:lnTo>
                <a:close/>
                <a:moveTo>
                  <a:pt x="5681864" y="0"/>
                </a:moveTo>
                <a:lnTo>
                  <a:pt x="7590806" y="0"/>
                </a:lnTo>
                <a:lnTo>
                  <a:pt x="7617079" y="26273"/>
                </a:lnTo>
                <a:lnTo>
                  <a:pt x="6636339" y="1007020"/>
                </a:lnTo>
                <a:lnTo>
                  <a:pt x="5655591" y="26273"/>
                </a:lnTo>
                <a:close/>
                <a:moveTo>
                  <a:pt x="3473334" y="0"/>
                </a:moveTo>
                <a:lnTo>
                  <a:pt x="5382281" y="0"/>
                </a:lnTo>
                <a:lnTo>
                  <a:pt x="5408554" y="26274"/>
                </a:lnTo>
                <a:lnTo>
                  <a:pt x="4427806" y="1007020"/>
                </a:lnTo>
                <a:lnTo>
                  <a:pt x="3447060" y="26274"/>
                </a:lnTo>
                <a:close/>
                <a:moveTo>
                  <a:pt x="1264801" y="0"/>
                </a:moveTo>
                <a:lnTo>
                  <a:pt x="3173749" y="0"/>
                </a:lnTo>
                <a:lnTo>
                  <a:pt x="3200023" y="26274"/>
                </a:lnTo>
                <a:lnTo>
                  <a:pt x="2219276" y="1007020"/>
                </a:lnTo>
                <a:lnTo>
                  <a:pt x="1238527" y="26274"/>
                </a:lnTo>
                <a:close/>
                <a:moveTo>
                  <a:pt x="0" y="0"/>
                </a:moveTo>
                <a:lnTo>
                  <a:pt x="965216" y="0"/>
                </a:lnTo>
                <a:lnTo>
                  <a:pt x="991490" y="26274"/>
                </a:lnTo>
                <a:lnTo>
                  <a:pt x="10744" y="1007021"/>
                </a:lnTo>
                <a:lnTo>
                  <a:pt x="0" y="996277"/>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9" r:id="rId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9" r:id="rId15"/>
    <p:sldLayoutId id="2147483688" r:id="rId16"/>
    <p:sldLayoutId id="2147483687" r:id="rId17"/>
    <p:sldLayoutId id="2147483671" r:id="rId18"/>
    <p:sldLayoutId id="2147483672" r:id="rId1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5030F87-A103-5E19-7270-D469C61793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D59B02D9-F40C-BC53-263A-E311BC8EB3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 xmlns:a16="http://schemas.microsoft.com/office/drawing/2014/main" id="{2B3C34DB-5C0E-19F0-2E37-660D95198E86}"/>
              </a:ext>
            </a:extLst>
          </p:cNvPr>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a:extLst>
              <a:ext uri="{FF2B5EF4-FFF2-40B4-BE49-F238E27FC236}">
                <a16:creationId xmlns="" xmlns:a16="http://schemas.microsoft.com/office/drawing/2014/main" id="{33CFE0E7-26E5-A259-29D2-E855265A31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6957B9D0-FA9F-46EC-9B20-E2C37C8DABE9}" type="slidenum">
              <a:rPr lang="en-US" smtClean="0"/>
              <a:pPr/>
              <a:t>‹#›</a:t>
            </a:fld>
            <a:endParaRPr lang="en-US"/>
          </a:p>
        </p:txBody>
      </p:sp>
    </p:spTree>
    <p:extLst>
      <p:ext uri="{BB962C8B-B14F-4D97-AF65-F5344CB8AC3E}">
        <p14:creationId xmlns:p14="http://schemas.microsoft.com/office/powerpoint/2010/main" val="2810149072"/>
      </p:ext>
    </p:extLst>
  </p:cSld>
  <p:clrMap bg1="lt1" tx1="dk1" bg2="lt2" tx2="dk2" accent1="accent1" accent2="accent2" accent3="accent3" accent4="accent4" accent5="accent5" accent6="accent6" hlink="hlink" folHlink="folHlink"/>
  <p:sldLayoutIdLst>
    <p:sldLayoutId id="2147483692" r:id="rId1"/>
    <p:sldLayoutId id="2147483694" r:id="rId2"/>
    <p:sldLayoutId id="2147483695" r:id="rId3"/>
    <p:sldLayoutId id="2147483697" r:id="rId4"/>
    <p:sldLayoutId id="2147483698" r:id="rId5"/>
    <p:sldLayoutId id="2147483701" r:id="rId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g"/><Relationship Id="rId1" Type="http://schemas.openxmlformats.org/officeDocument/2006/relationships/slideLayout" Target="../slideLayouts/slideLayout26.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3.jpg"/><Relationship Id="rId1" Type="http://schemas.openxmlformats.org/officeDocument/2006/relationships/slideLayout" Target="../slideLayouts/slideLayout26.xml"/><Relationship Id="rId5" Type="http://schemas.openxmlformats.org/officeDocument/2006/relationships/image" Target="../media/image20.jpe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B02894AB-D42D-4C72-AF38-625276C2FFA8}"/>
              </a:ext>
            </a:extLst>
          </p:cNvPr>
          <p:cNvSpPr/>
          <p:nvPr/>
        </p:nvSpPr>
        <p:spPr>
          <a:xfrm>
            <a:off x="0" y="5167744"/>
            <a:ext cx="12192000" cy="1241223"/>
          </a:xfrm>
          <a:prstGeom prst="rect">
            <a:avLst/>
          </a:prstGeom>
          <a:solidFill>
            <a:srgbClr val="0870BA">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 xmlns:a16="http://schemas.microsoft.com/office/drawing/2014/main" id="{ADF0DB56-26DE-4005-902B-2E68ACC2F5A6}"/>
              </a:ext>
            </a:extLst>
          </p:cNvPr>
          <p:cNvSpPr txBox="1"/>
          <p:nvPr/>
        </p:nvSpPr>
        <p:spPr>
          <a:xfrm>
            <a:off x="678873" y="5814894"/>
            <a:ext cx="10390908" cy="400110"/>
          </a:xfrm>
          <a:prstGeom prst="rect">
            <a:avLst/>
          </a:prstGeom>
          <a:noFill/>
        </p:spPr>
        <p:txBody>
          <a:bodyPr wrap="square" rtlCol="0" anchor="ctr">
            <a:spAutoFit/>
          </a:bodyPr>
          <a:lstStyle/>
          <a:p>
            <a:r>
              <a:rPr lang="en-US" altLang="ko-KR" sz="2000" dirty="0">
                <a:solidFill>
                  <a:schemeClr val="bg1"/>
                </a:solidFill>
                <a:cs typeface="Arial" pitchFamily="34" charset="0"/>
              </a:rPr>
              <a:t>Pertemuan ke </a:t>
            </a:r>
            <a:r>
              <a:rPr lang="en-US" altLang="ko-KR" sz="2000" dirty="0" smtClean="0">
                <a:solidFill>
                  <a:schemeClr val="bg1"/>
                </a:solidFill>
                <a:cs typeface="Arial" pitchFamily="34" charset="0"/>
              </a:rPr>
              <a:t>: 9</a:t>
            </a:r>
            <a:endParaRPr lang="ko-KR" altLang="en-US" sz="2000" dirty="0">
              <a:solidFill>
                <a:schemeClr val="bg1"/>
              </a:solidFill>
              <a:cs typeface="Arial" pitchFamily="34" charset="0"/>
            </a:endParaRPr>
          </a:p>
        </p:txBody>
      </p:sp>
      <p:sp>
        <p:nvSpPr>
          <p:cNvPr id="2" name="Google Shape;118;p1">
            <a:extLst>
              <a:ext uri="{FF2B5EF4-FFF2-40B4-BE49-F238E27FC236}">
                <a16:creationId xmlns="" xmlns:a16="http://schemas.microsoft.com/office/drawing/2014/main" id="{A304D554-ECE0-DBE9-C274-0886FA747B54}"/>
              </a:ext>
            </a:extLst>
          </p:cNvPr>
          <p:cNvSpPr txBox="1"/>
          <p:nvPr/>
        </p:nvSpPr>
        <p:spPr>
          <a:xfrm flipH="1">
            <a:off x="1063229" y="2607202"/>
            <a:ext cx="10006552" cy="553998"/>
          </a:xfrm>
          <a:prstGeom prst="rect">
            <a:avLst/>
          </a:prstGeom>
          <a:noFill/>
          <a:ln>
            <a:noFill/>
          </a:ln>
        </p:spPr>
        <p:txBody>
          <a:bodyPr spcFirstLastPara="1" wrap="square" lIns="0" tIns="0" rIns="0" bIns="0" anchor="ctr" anchorCtr="0">
            <a:spAutoFit/>
          </a:bodyPr>
          <a:lstStyle/>
          <a:p>
            <a:pPr algn="r"/>
            <a:r>
              <a:rPr lang="en-US" altLang="ko-KR" sz="3600" b="1" dirty="0">
                <a:solidFill>
                  <a:schemeClr val="bg1"/>
                </a:solidFill>
                <a:latin typeface="Montserrat ExtraBold" panose="00000900000000000000" pitchFamily="50" charset="0"/>
                <a:cs typeface="Arial" pitchFamily="34" charset="0"/>
              </a:rPr>
              <a:t>Sensor</a:t>
            </a:r>
            <a:r>
              <a:rPr lang="en-US" altLang="ko-KR" sz="3600" dirty="0">
                <a:solidFill>
                  <a:schemeClr val="bg1"/>
                </a:solidFill>
                <a:latin typeface="Montserrat ExtraBold" panose="00000900000000000000" pitchFamily="50" charset="0"/>
                <a:cs typeface="Arial" pitchFamily="34" charset="0"/>
              </a:rPr>
              <a:t> </a:t>
            </a:r>
            <a:r>
              <a:rPr lang="en-US" altLang="ko-KR" sz="3600" b="1" dirty="0" err="1">
                <a:solidFill>
                  <a:schemeClr val="bg1"/>
                </a:solidFill>
                <a:latin typeface="Montserrat ExtraBold" panose="00000900000000000000" pitchFamily="50" charset="0"/>
                <a:cs typeface="Arial" pitchFamily="34" charset="0"/>
              </a:rPr>
              <a:t>Suhu</a:t>
            </a:r>
            <a:endParaRPr lang="ko-KR" altLang="en-US" sz="3600" b="1" dirty="0">
              <a:solidFill>
                <a:schemeClr val="bg1"/>
              </a:solidFill>
              <a:latin typeface="Montserrat ExtraBold" panose="00000900000000000000" pitchFamily="50" charset="0"/>
              <a:cs typeface="Arial" pitchFamily="34" charset="0"/>
            </a:endParaRPr>
          </a:p>
        </p:txBody>
      </p:sp>
      <p:sp>
        <p:nvSpPr>
          <p:cNvPr id="4" name="Rectangle 3">
            <a:extLst>
              <a:ext uri="{FF2B5EF4-FFF2-40B4-BE49-F238E27FC236}">
                <a16:creationId xmlns="" xmlns:a16="http://schemas.microsoft.com/office/drawing/2014/main" id="{42F1C18A-6A40-610D-0807-8043D64671AC}"/>
              </a:ext>
            </a:extLst>
          </p:cNvPr>
          <p:cNvSpPr/>
          <p:nvPr/>
        </p:nvSpPr>
        <p:spPr>
          <a:xfrm>
            <a:off x="-2" y="5108179"/>
            <a:ext cx="12191998" cy="45719"/>
          </a:xfrm>
          <a:prstGeom prst="rect">
            <a:avLst/>
          </a:prstGeom>
          <a:solidFill>
            <a:srgbClr val="FEC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 xmlns:a16="http://schemas.microsoft.com/office/drawing/2014/main" id="{3C4EBF5E-7F7F-964E-DB46-67A250CB10C4}"/>
              </a:ext>
            </a:extLst>
          </p:cNvPr>
          <p:cNvSpPr txBox="1"/>
          <p:nvPr/>
        </p:nvSpPr>
        <p:spPr>
          <a:xfrm>
            <a:off x="5094902" y="4268574"/>
            <a:ext cx="5974879" cy="707886"/>
          </a:xfrm>
          <a:prstGeom prst="rect">
            <a:avLst/>
          </a:prstGeom>
          <a:noFill/>
        </p:spPr>
        <p:txBody>
          <a:bodyPr wrap="square" rtlCol="0" anchor="ctr">
            <a:spAutoFit/>
          </a:bodyPr>
          <a:lstStyle/>
          <a:p>
            <a:r>
              <a:rPr lang="en-US" altLang="ko-KR" sz="2000" dirty="0">
                <a:solidFill>
                  <a:schemeClr val="bg1"/>
                </a:solidFill>
                <a:cs typeface="Arial" pitchFamily="34" charset="0"/>
              </a:rPr>
              <a:t>Dosen Pengampu	: Syahri Muharom</a:t>
            </a:r>
            <a:br>
              <a:rPr lang="en-US" altLang="ko-KR" sz="2000" dirty="0">
                <a:solidFill>
                  <a:schemeClr val="bg1"/>
                </a:solidFill>
                <a:cs typeface="Arial" pitchFamily="34" charset="0"/>
              </a:rPr>
            </a:br>
            <a:r>
              <a:rPr lang="en-US" altLang="ko-KR" sz="2000" dirty="0">
                <a:solidFill>
                  <a:schemeClr val="bg1"/>
                </a:solidFill>
                <a:cs typeface="Arial" pitchFamily="34" charset="0"/>
              </a:rPr>
              <a:t>			: Arief </a:t>
            </a:r>
            <a:r>
              <a:rPr lang="en-US" altLang="ko-KR" sz="2000" dirty="0" err="1">
                <a:solidFill>
                  <a:schemeClr val="bg1"/>
                </a:solidFill>
                <a:cs typeface="Arial" pitchFamily="34" charset="0"/>
              </a:rPr>
              <a:t>Wisaksono</a:t>
            </a:r>
            <a:endParaRPr lang="ko-KR" altLang="en-US" sz="2000" dirty="0">
              <a:solidFill>
                <a:schemeClr val="bg1"/>
              </a:solidFill>
              <a:cs typeface="Arial" pitchFamily="34" charset="0"/>
            </a:endParaRPr>
          </a:p>
        </p:txBody>
      </p:sp>
      <p:sp>
        <p:nvSpPr>
          <p:cNvPr id="8" name="TextBox 7">
            <a:extLst>
              <a:ext uri="{FF2B5EF4-FFF2-40B4-BE49-F238E27FC236}">
                <a16:creationId xmlns="" xmlns:a16="http://schemas.microsoft.com/office/drawing/2014/main" id="{73292127-EA9F-B365-3228-BA9D83EFF075}"/>
              </a:ext>
            </a:extLst>
          </p:cNvPr>
          <p:cNvSpPr txBox="1"/>
          <p:nvPr/>
        </p:nvSpPr>
        <p:spPr>
          <a:xfrm>
            <a:off x="678872" y="5325002"/>
            <a:ext cx="10958945" cy="461665"/>
          </a:xfrm>
          <a:prstGeom prst="rect">
            <a:avLst/>
          </a:prstGeom>
          <a:noFill/>
        </p:spPr>
        <p:txBody>
          <a:bodyPr wrap="square" rtlCol="0" anchor="ctr">
            <a:spAutoFit/>
          </a:bodyPr>
          <a:lstStyle/>
          <a:p>
            <a:r>
              <a:rPr lang="en-US" altLang="ko-KR" sz="2400" dirty="0">
                <a:solidFill>
                  <a:schemeClr val="bg1"/>
                </a:solidFill>
                <a:cs typeface="Arial" pitchFamily="34" charset="0"/>
              </a:rPr>
              <a:t>Mata Kuliah : Mikroprosesor &amp; </a:t>
            </a:r>
            <a:r>
              <a:rPr lang="en-US" altLang="ko-KR" sz="2400" dirty="0" err="1">
                <a:solidFill>
                  <a:schemeClr val="bg1"/>
                </a:solidFill>
                <a:cs typeface="Arial" pitchFamily="34" charset="0"/>
              </a:rPr>
              <a:t>Mikrokontroler</a:t>
            </a:r>
            <a:r>
              <a:rPr lang="en-US" altLang="ko-KR" sz="2400" dirty="0">
                <a:solidFill>
                  <a:schemeClr val="bg1"/>
                </a:solidFill>
                <a:cs typeface="Arial" pitchFamily="34" charset="0"/>
              </a:rPr>
              <a:t>, Teknik Interface dah Peripheral</a:t>
            </a:r>
          </a:p>
        </p:txBody>
      </p:sp>
    </p:spTree>
    <p:extLst>
      <p:ext uri="{BB962C8B-B14F-4D97-AF65-F5344CB8AC3E}">
        <p14:creationId xmlns:p14="http://schemas.microsoft.com/office/powerpoint/2010/main" val="1981054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a:extLst>
              <a:ext uri="{FF2B5EF4-FFF2-40B4-BE49-F238E27FC236}">
                <a16:creationId xmlns="" xmlns:a16="http://schemas.microsoft.com/office/drawing/2014/main" id="{15EDC0DB-DC6C-4831-9B7B-401258393B44}"/>
              </a:ext>
            </a:extLst>
          </p:cNvPr>
          <p:cNvSpPr txBox="1">
            <a:spLocks/>
          </p:cNvSpPr>
          <p:nvPr/>
        </p:nvSpPr>
        <p:spPr>
          <a:xfrm>
            <a:off x="838200" y="2032000"/>
            <a:ext cx="10515600" cy="4144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lnSpc>
                <a:spcPct val="107000"/>
              </a:lnSpc>
              <a:spcAft>
                <a:spcPts val="800"/>
              </a:spcAft>
              <a:buFont typeface="Wingdings" panose="05000000000000000000" pitchFamily="2" charset="2"/>
              <a:buChar char="Ø"/>
            </a:pPr>
            <a:r>
              <a:rPr lang="en-ID" sz="1800" b="1" dirty="0" err="1">
                <a:latin typeface="Arial" panose="020B0604020202020204" pitchFamily="34" charset="0"/>
                <a:cs typeface="Arial" panose="020B0604020202020204" pitchFamily="34" charset="0"/>
              </a:rPr>
              <a:t>Rentang</a:t>
            </a:r>
            <a:r>
              <a:rPr lang="en-ID" sz="1800" b="1" dirty="0">
                <a:latin typeface="Arial" panose="020B0604020202020204" pitchFamily="34" charset="0"/>
                <a:cs typeface="Arial" panose="020B0604020202020204" pitchFamily="34" charset="0"/>
              </a:rPr>
              <a:t> </a:t>
            </a:r>
            <a:r>
              <a:rPr lang="en-ID" sz="1800" b="1" dirty="0" err="1">
                <a:latin typeface="Arial" panose="020B0604020202020204" pitchFamily="34" charset="0"/>
                <a:cs typeface="Arial" panose="020B0604020202020204" pitchFamily="34" charset="0"/>
              </a:rPr>
              <a:t>Pengukuran</a:t>
            </a:r>
            <a:r>
              <a:rPr lang="en-ID" sz="1800" b="1" dirty="0">
                <a:latin typeface="Arial" panose="020B0604020202020204" pitchFamily="34" charset="0"/>
                <a:cs typeface="Arial" panose="020B0604020202020204" pitchFamily="34" charset="0"/>
              </a:rPr>
              <a:t> </a:t>
            </a:r>
            <a:r>
              <a:rPr lang="en-ID" sz="1800" b="1" dirty="0" err="1">
                <a:latin typeface="Arial" panose="020B0604020202020204" pitchFamily="34" charset="0"/>
                <a:cs typeface="Arial" panose="020B0604020202020204" pitchFamily="34" charset="0"/>
              </a:rPr>
              <a:t>Suhu</a:t>
            </a:r>
            <a:r>
              <a:rPr lang="en-ID" sz="1800" dirty="0">
                <a:latin typeface="Arial" panose="020B0604020202020204" pitchFamily="34" charset="0"/>
                <a:cs typeface="Arial" panose="020B0604020202020204" pitchFamily="34" charset="0"/>
              </a:rPr>
              <a:t>: </a:t>
            </a:r>
            <a:r>
              <a:rPr lang="en-ID" sz="1800" dirty="0" err="1">
                <a:latin typeface="Arial" panose="020B0604020202020204" pitchFamily="34" charset="0"/>
                <a:cs typeface="Arial" panose="020B0604020202020204" pitchFamily="34" charset="0"/>
              </a:rPr>
              <a:t>dapat</a:t>
            </a:r>
            <a:r>
              <a:rPr lang="en-ID" sz="1800" dirty="0">
                <a:latin typeface="Arial" panose="020B0604020202020204" pitchFamily="34" charset="0"/>
                <a:cs typeface="Arial" panose="020B0604020202020204" pitchFamily="34" charset="0"/>
              </a:rPr>
              <a:t> </a:t>
            </a:r>
            <a:r>
              <a:rPr lang="en-ID" sz="1800" dirty="0" err="1">
                <a:latin typeface="Arial" panose="020B0604020202020204" pitchFamily="34" charset="0"/>
                <a:cs typeface="Arial" panose="020B0604020202020204" pitchFamily="34" charset="0"/>
              </a:rPr>
              <a:t>mengukur</a:t>
            </a:r>
            <a:r>
              <a:rPr lang="en-ID" sz="1800" dirty="0">
                <a:latin typeface="Arial" panose="020B0604020202020204" pitchFamily="34" charset="0"/>
                <a:cs typeface="Arial" panose="020B0604020202020204" pitchFamily="34" charset="0"/>
              </a:rPr>
              <a:t> </a:t>
            </a:r>
            <a:r>
              <a:rPr lang="en-ID" sz="1800" dirty="0" err="1">
                <a:latin typeface="Arial" panose="020B0604020202020204" pitchFamily="34" charset="0"/>
                <a:cs typeface="Arial" panose="020B0604020202020204" pitchFamily="34" charset="0"/>
              </a:rPr>
              <a:t>suhu</a:t>
            </a:r>
            <a:r>
              <a:rPr lang="en-ID" sz="1800" dirty="0">
                <a:latin typeface="Arial" panose="020B0604020202020204" pitchFamily="34" charset="0"/>
                <a:cs typeface="Arial" panose="020B0604020202020204" pitchFamily="34" charset="0"/>
              </a:rPr>
              <a:t> </a:t>
            </a:r>
            <a:r>
              <a:rPr lang="en-ID" sz="1800" dirty="0" err="1">
                <a:latin typeface="Arial" panose="020B0604020202020204" pitchFamily="34" charset="0"/>
                <a:cs typeface="Arial" panose="020B0604020202020204" pitchFamily="34" charset="0"/>
              </a:rPr>
              <a:t>dari</a:t>
            </a:r>
            <a:r>
              <a:rPr lang="en-ID" sz="1800" dirty="0">
                <a:latin typeface="Arial" panose="020B0604020202020204" pitchFamily="34" charset="0"/>
                <a:cs typeface="Arial" panose="020B0604020202020204" pitchFamily="34" charset="0"/>
              </a:rPr>
              <a:t> -40°C </a:t>
            </a:r>
            <a:r>
              <a:rPr lang="en-ID" sz="1800" dirty="0" err="1">
                <a:latin typeface="Arial" panose="020B0604020202020204" pitchFamily="34" charset="0"/>
                <a:cs typeface="Arial" panose="020B0604020202020204" pitchFamily="34" charset="0"/>
              </a:rPr>
              <a:t>hingga</a:t>
            </a:r>
            <a:r>
              <a:rPr lang="en-ID" sz="1800" dirty="0">
                <a:latin typeface="Arial" panose="020B0604020202020204" pitchFamily="34" charset="0"/>
                <a:cs typeface="Arial" panose="020B0604020202020204" pitchFamily="34" charset="0"/>
              </a:rPr>
              <a:t> +125°C.</a:t>
            </a:r>
          </a:p>
          <a:p>
            <a:pPr marL="285750" indent="-285750" algn="just">
              <a:lnSpc>
                <a:spcPct val="107000"/>
              </a:lnSpc>
              <a:spcAft>
                <a:spcPts val="800"/>
              </a:spcAft>
              <a:buFont typeface="Wingdings" panose="05000000000000000000" pitchFamily="2" charset="2"/>
              <a:buChar char="Ø"/>
            </a:pPr>
            <a:r>
              <a:rPr lang="en-ID" sz="1800" b="1" dirty="0" err="1">
                <a:latin typeface="Arial" panose="020B0604020202020204" pitchFamily="34" charset="0"/>
                <a:cs typeface="Arial" panose="020B0604020202020204" pitchFamily="34" charset="0"/>
              </a:rPr>
              <a:t>Tegangan</a:t>
            </a:r>
            <a:r>
              <a:rPr lang="en-ID" sz="1800" b="1" dirty="0">
                <a:latin typeface="Arial" panose="020B0604020202020204" pitchFamily="34" charset="0"/>
                <a:cs typeface="Arial" panose="020B0604020202020204" pitchFamily="34" charset="0"/>
              </a:rPr>
              <a:t> </a:t>
            </a:r>
            <a:r>
              <a:rPr lang="en-ID" sz="1800" b="1" dirty="0" err="1">
                <a:latin typeface="Arial" panose="020B0604020202020204" pitchFamily="34" charset="0"/>
                <a:cs typeface="Arial" panose="020B0604020202020204" pitchFamily="34" charset="0"/>
              </a:rPr>
              <a:t>Suplai</a:t>
            </a:r>
            <a:r>
              <a:rPr lang="en-ID" sz="1800" dirty="0">
                <a:latin typeface="Arial" panose="020B0604020202020204" pitchFamily="34" charset="0"/>
                <a:cs typeface="Arial" panose="020B0604020202020204" pitchFamily="34" charset="0"/>
              </a:rPr>
              <a:t>: Sensor </a:t>
            </a:r>
            <a:r>
              <a:rPr lang="en-ID" sz="1800" dirty="0" err="1">
                <a:latin typeface="Arial" panose="020B0604020202020204" pitchFamily="34" charset="0"/>
                <a:cs typeface="Arial" panose="020B0604020202020204" pitchFamily="34" charset="0"/>
              </a:rPr>
              <a:t>ini</a:t>
            </a:r>
            <a:r>
              <a:rPr lang="en-ID" sz="1800" dirty="0">
                <a:latin typeface="Arial" panose="020B0604020202020204" pitchFamily="34" charset="0"/>
                <a:cs typeface="Arial" panose="020B0604020202020204" pitchFamily="34" charset="0"/>
              </a:rPr>
              <a:t> </a:t>
            </a:r>
            <a:r>
              <a:rPr lang="en-ID" sz="1800" dirty="0" err="1">
                <a:latin typeface="Arial" panose="020B0604020202020204" pitchFamily="34" charset="0"/>
                <a:cs typeface="Arial" panose="020B0604020202020204" pitchFamily="34" charset="0"/>
              </a:rPr>
              <a:t>dapat</a:t>
            </a:r>
            <a:r>
              <a:rPr lang="en-ID" sz="1800" dirty="0">
                <a:latin typeface="Arial" panose="020B0604020202020204" pitchFamily="34" charset="0"/>
                <a:cs typeface="Arial" panose="020B0604020202020204" pitchFamily="34" charset="0"/>
              </a:rPr>
              <a:t> </a:t>
            </a:r>
            <a:r>
              <a:rPr lang="en-ID" sz="1800" dirty="0" err="1">
                <a:latin typeface="Arial" panose="020B0604020202020204" pitchFamily="34" charset="0"/>
                <a:cs typeface="Arial" panose="020B0604020202020204" pitchFamily="34" charset="0"/>
              </a:rPr>
              <a:t>beroperasi</a:t>
            </a:r>
            <a:r>
              <a:rPr lang="en-ID" sz="1800" dirty="0">
                <a:latin typeface="Arial" panose="020B0604020202020204" pitchFamily="34" charset="0"/>
                <a:cs typeface="Arial" panose="020B0604020202020204" pitchFamily="34" charset="0"/>
              </a:rPr>
              <a:t> pada </a:t>
            </a:r>
            <a:r>
              <a:rPr lang="en-ID" sz="1800" dirty="0" err="1">
                <a:latin typeface="Arial" panose="020B0604020202020204" pitchFamily="34" charset="0"/>
                <a:cs typeface="Arial" panose="020B0604020202020204" pitchFamily="34" charset="0"/>
              </a:rPr>
              <a:t>tegangan</a:t>
            </a:r>
            <a:r>
              <a:rPr lang="en-ID" sz="1800" dirty="0">
                <a:latin typeface="Arial" panose="020B0604020202020204" pitchFamily="34" charset="0"/>
                <a:cs typeface="Arial" panose="020B0604020202020204" pitchFamily="34" charset="0"/>
              </a:rPr>
              <a:t> </a:t>
            </a:r>
            <a:r>
              <a:rPr lang="en-ID" sz="1800" dirty="0" err="1">
                <a:latin typeface="Arial" panose="020B0604020202020204" pitchFamily="34" charset="0"/>
                <a:cs typeface="Arial" panose="020B0604020202020204" pitchFamily="34" charset="0"/>
              </a:rPr>
              <a:t>suplai</a:t>
            </a:r>
            <a:r>
              <a:rPr lang="en-ID" sz="1800" dirty="0">
                <a:latin typeface="Arial" panose="020B0604020202020204" pitchFamily="34" charset="0"/>
                <a:cs typeface="Arial" panose="020B0604020202020204" pitchFamily="34" charset="0"/>
              </a:rPr>
              <a:t> </a:t>
            </a:r>
            <a:r>
              <a:rPr lang="en-ID" sz="1800" dirty="0" err="1">
                <a:latin typeface="Arial" panose="020B0604020202020204" pitchFamily="34" charset="0"/>
                <a:cs typeface="Arial" panose="020B0604020202020204" pitchFamily="34" charset="0"/>
              </a:rPr>
              <a:t>antara</a:t>
            </a:r>
            <a:r>
              <a:rPr lang="en-ID" sz="1800" dirty="0">
                <a:latin typeface="Arial" panose="020B0604020202020204" pitchFamily="34" charset="0"/>
                <a:cs typeface="Arial" panose="020B0604020202020204" pitchFamily="34" charset="0"/>
              </a:rPr>
              <a:t> 2.7V </a:t>
            </a:r>
            <a:r>
              <a:rPr lang="en-ID" sz="1800" dirty="0" err="1">
                <a:latin typeface="Arial" panose="020B0604020202020204" pitchFamily="34" charset="0"/>
                <a:cs typeface="Arial" panose="020B0604020202020204" pitchFamily="34" charset="0"/>
              </a:rPr>
              <a:t>hingga</a:t>
            </a:r>
            <a:r>
              <a:rPr lang="en-ID" sz="1800" dirty="0">
                <a:latin typeface="Arial" panose="020B0604020202020204" pitchFamily="34" charset="0"/>
                <a:cs typeface="Arial" panose="020B0604020202020204" pitchFamily="34" charset="0"/>
              </a:rPr>
              <a:t> 5.5V</a:t>
            </a:r>
          </a:p>
          <a:p>
            <a:pPr marL="285750" indent="-285750" algn="just">
              <a:lnSpc>
                <a:spcPct val="107000"/>
              </a:lnSpc>
              <a:spcAft>
                <a:spcPts val="800"/>
              </a:spcAft>
              <a:buFont typeface="Wingdings" panose="05000000000000000000" pitchFamily="2" charset="2"/>
              <a:buChar char="Ø"/>
            </a:pPr>
            <a:r>
              <a:rPr lang="en-ID" sz="1800" b="1" dirty="0" err="1">
                <a:latin typeface="Arial" panose="020B0604020202020204" pitchFamily="34" charset="0"/>
                <a:cs typeface="Arial" panose="020B0604020202020204" pitchFamily="34" charset="0"/>
              </a:rPr>
              <a:t>Linearitas</a:t>
            </a:r>
            <a:r>
              <a:rPr lang="en-ID" sz="1800" dirty="0">
                <a:latin typeface="Arial" panose="020B0604020202020204" pitchFamily="34" charset="0"/>
                <a:cs typeface="Arial" panose="020B0604020202020204" pitchFamily="34" charset="0"/>
              </a:rPr>
              <a:t>: Output </a:t>
            </a:r>
            <a:r>
              <a:rPr lang="en-ID" sz="1800" dirty="0" err="1">
                <a:latin typeface="Arial" panose="020B0604020202020204" pitchFamily="34" charset="0"/>
                <a:cs typeface="Arial" panose="020B0604020202020204" pitchFamily="34" charset="0"/>
              </a:rPr>
              <a:t>dari</a:t>
            </a:r>
            <a:r>
              <a:rPr lang="en-ID" sz="1800" dirty="0">
                <a:latin typeface="Arial" panose="020B0604020202020204" pitchFamily="34" charset="0"/>
                <a:cs typeface="Arial" panose="020B0604020202020204" pitchFamily="34" charset="0"/>
              </a:rPr>
              <a:t> TMP36 </a:t>
            </a:r>
            <a:r>
              <a:rPr lang="en-ID" sz="1800" dirty="0" err="1">
                <a:latin typeface="Arial" panose="020B0604020202020204" pitchFamily="34" charset="0"/>
                <a:cs typeface="Arial" panose="020B0604020202020204" pitchFamily="34" charset="0"/>
              </a:rPr>
              <a:t>adalah</a:t>
            </a:r>
            <a:r>
              <a:rPr lang="en-ID" sz="1800" dirty="0">
                <a:latin typeface="Arial" panose="020B0604020202020204" pitchFamily="34" charset="0"/>
                <a:cs typeface="Arial" panose="020B0604020202020204" pitchFamily="34" charset="0"/>
              </a:rPr>
              <a:t> linear, </a:t>
            </a:r>
            <a:r>
              <a:rPr lang="en-ID" sz="1800" dirty="0" err="1">
                <a:latin typeface="Arial" panose="020B0604020202020204" pitchFamily="34" charset="0"/>
                <a:cs typeface="Arial" panose="020B0604020202020204" pitchFamily="34" charset="0"/>
              </a:rPr>
              <a:t>dengan</a:t>
            </a:r>
            <a:r>
              <a:rPr lang="en-ID" sz="1800" dirty="0">
                <a:latin typeface="Arial" panose="020B0604020202020204" pitchFamily="34" charset="0"/>
                <a:cs typeface="Arial" panose="020B0604020202020204" pitchFamily="34" charset="0"/>
              </a:rPr>
              <a:t> </a:t>
            </a:r>
            <a:r>
              <a:rPr lang="en-ID" sz="1800" dirty="0" err="1">
                <a:latin typeface="Arial" panose="020B0604020202020204" pitchFamily="34" charset="0"/>
                <a:cs typeface="Arial" panose="020B0604020202020204" pitchFamily="34" charset="0"/>
              </a:rPr>
              <a:t>perbandingan</a:t>
            </a:r>
            <a:r>
              <a:rPr lang="en-ID" sz="1800" dirty="0">
                <a:latin typeface="Arial" panose="020B0604020202020204" pitchFamily="34" charset="0"/>
                <a:cs typeface="Arial" panose="020B0604020202020204" pitchFamily="34" charset="0"/>
              </a:rPr>
              <a:t> 10mV/°C</a:t>
            </a:r>
          </a:p>
          <a:p>
            <a:pPr marL="285750" indent="-285750" algn="just">
              <a:lnSpc>
                <a:spcPct val="107000"/>
              </a:lnSpc>
              <a:spcAft>
                <a:spcPts val="800"/>
              </a:spcAft>
              <a:buFont typeface="Wingdings" panose="05000000000000000000" pitchFamily="2" charset="2"/>
              <a:buChar char="Ø"/>
            </a:pPr>
            <a:r>
              <a:rPr lang="en-ID" sz="1800" b="1" dirty="0" err="1">
                <a:latin typeface="Arial" panose="020B0604020202020204" pitchFamily="34" charset="0"/>
                <a:cs typeface="Arial" panose="020B0604020202020204" pitchFamily="34" charset="0"/>
              </a:rPr>
              <a:t>Tegangan</a:t>
            </a:r>
            <a:r>
              <a:rPr lang="en-ID" sz="1800" b="1" dirty="0">
                <a:latin typeface="Arial" panose="020B0604020202020204" pitchFamily="34" charset="0"/>
                <a:cs typeface="Arial" panose="020B0604020202020204" pitchFamily="34" charset="0"/>
              </a:rPr>
              <a:t> Output</a:t>
            </a:r>
            <a:r>
              <a:rPr lang="en-ID" sz="1800" dirty="0">
                <a:latin typeface="Arial" panose="020B0604020202020204" pitchFamily="34" charset="0"/>
                <a:cs typeface="Arial" panose="020B0604020202020204" pitchFamily="34" charset="0"/>
              </a:rPr>
              <a:t>: </a:t>
            </a:r>
            <a:r>
              <a:rPr lang="en-ID" sz="1800" dirty="0" err="1">
                <a:latin typeface="Arial" panose="020B0604020202020204" pitchFamily="34" charset="0"/>
                <a:cs typeface="Arial" panose="020B0604020202020204" pitchFamily="34" charset="0"/>
              </a:rPr>
              <a:t>tegangan</a:t>
            </a:r>
            <a:r>
              <a:rPr lang="en-ID" sz="1800" dirty="0">
                <a:latin typeface="Arial" panose="020B0604020202020204" pitchFamily="34" charset="0"/>
                <a:cs typeface="Arial" panose="020B0604020202020204" pitchFamily="34" charset="0"/>
              </a:rPr>
              <a:t> output </a:t>
            </a:r>
            <a:r>
              <a:rPr lang="en-ID" sz="1800" dirty="0" err="1">
                <a:latin typeface="Arial" panose="020B0604020202020204" pitchFamily="34" charset="0"/>
                <a:cs typeface="Arial" panose="020B0604020202020204" pitchFamily="34" charset="0"/>
              </a:rPr>
              <a:t>berbanding</a:t>
            </a:r>
            <a:r>
              <a:rPr lang="en-ID" sz="1800" dirty="0">
                <a:latin typeface="Arial" panose="020B0604020202020204" pitchFamily="34" charset="0"/>
                <a:cs typeface="Arial" panose="020B0604020202020204" pitchFamily="34" charset="0"/>
              </a:rPr>
              <a:t> </a:t>
            </a:r>
            <a:r>
              <a:rPr lang="en-ID" sz="1800" dirty="0" err="1">
                <a:latin typeface="Arial" panose="020B0604020202020204" pitchFamily="34" charset="0"/>
                <a:cs typeface="Arial" panose="020B0604020202020204" pitchFamily="34" charset="0"/>
              </a:rPr>
              <a:t>lurus</a:t>
            </a:r>
            <a:r>
              <a:rPr lang="en-ID" sz="1800" dirty="0">
                <a:latin typeface="Arial" panose="020B0604020202020204" pitchFamily="34" charset="0"/>
                <a:cs typeface="Arial" panose="020B0604020202020204" pitchFamily="34" charset="0"/>
              </a:rPr>
              <a:t> </a:t>
            </a:r>
            <a:r>
              <a:rPr lang="en-ID" sz="1800" dirty="0" err="1">
                <a:latin typeface="Arial" panose="020B0604020202020204" pitchFamily="34" charset="0"/>
                <a:cs typeface="Arial" panose="020B0604020202020204" pitchFamily="34" charset="0"/>
              </a:rPr>
              <a:t>dengan</a:t>
            </a:r>
            <a:r>
              <a:rPr lang="en-ID" sz="1800" dirty="0">
                <a:latin typeface="Arial" panose="020B0604020202020204" pitchFamily="34" charset="0"/>
                <a:cs typeface="Arial" panose="020B0604020202020204" pitchFamily="34" charset="0"/>
              </a:rPr>
              <a:t> </a:t>
            </a:r>
            <a:r>
              <a:rPr lang="en-ID" sz="1800" dirty="0" err="1">
                <a:latin typeface="Arial" panose="020B0604020202020204" pitchFamily="34" charset="0"/>
                <a:cs typeface="Arial" panose="020B0604020202020204" pitchFamily="34" charset="0"/>
              </a:rPr>
              <a:t>suhu</a:t>
            </a:r>
            <a:r>
              <a:rPr lang="en-ID" sz="1800" dirty="0">
                <a:latin typeface="Arial" panose="020B0604020202020204" pitchFamily="34" charset="0"/>
                <a:cs typeface="Arial" panose="020B0604020202020204" pitchFamily="34" charset="0"/>
              </a:rPr>
              <a:t> yang </a:t>
            </a:r>
            <a:r>
              <a:rPr lang="en-ID" sz="1800" dirty="0" err="1">
                <a:latin typeface="Arial" panose="020B0604020202020204" pitchFamily="34" charset="0"/>
                <a:cs typeface="Arial" panose="020B0604020202020204" pitchFamily="34" charset="0"/>
              </a:rPr>
              <a:t>diukur</a:t>
            </a:r>
            <a:r>
              <a:rPr lang="en-ID" sz="1800" dirty="0">
                <a:latin typeface="Arial" panose="020B0604020202020204" pitchFamily="34" charset="0"/>
                <a:cs typeface="Arial" panose="020B0604020202020204" pitchFamily="34" charset="0"/>
              </a:rPr>
              <a:t>. Pada </a:t>
            </a:r>
            <a:r>
              <a:rPr lang="en-ID" sz="1800" dirty="0" err="1">
                <a:latin typeface="Arial" panose="020B0604020202020204" pitchFamily="34" charset="0"/>
                <a:cs typeface="Arial" panose="020B0604020202020204" pitchFamily="34" charset="0"/>
              </a:rPr>
              <a:t>suhu</a:t>
            </a:r>
            <a:r>
              <a:rPr lang="en-ID" sz="1800" dirty="0">
                <a:latin typeface="Arial" panose="020B0604020202020204" pitchFamily="34" charset="0"/>
                <a:cs typeface="Arial" panose="020B0604020202020204" pitchFamily="34" charset="0"/>
              </a:rPr>
              <a:t> 25°C, </a:t>
            </a:r>
            <a:r>
              <a:rPr lang="en-ID" sz="1800" dirty="0" err="1">
                <a:latin typeface="Arial" panose="020B0604020202020204" pitchFamily="34" charset="0"/>
                <a:cs typeface="Arial" panose="020B0604020202020204" pitchFamily="34" charset="0"/>
              </a:rPr>
              <a:t>tegangan</a:t>
            </a:r>
            <a:r>
              <a:rPr lang="en-ID" sz="1800" dirty="0">
                <a:latin typeface="Arial" panose="020B0604020202020204" pitchFamily="34" charset="0"/>
                <a:cs typeface="Arial" panose="020B0604020202020204" pitchFamily="34" charset="0"/>
              </a:rPr>
              <a:t> output </a:t>
            </a:r>
            <a:r>
              <a:rPr lang="en-ID" sz="1800" dirty="0" err="1">
                <a:latin typeface="Arial" panose="020B0604020202020204" pitchFamily="34" charset="0"/>
                <a:cs typeface="Arial" panose="020B0604020202020204" pitchFamily="34" charset="0"/>
              </a:rPr>
              <a:t>sebesar</a:t>
            </a:r>
            <a:r>
              <a:rPr lang="en-ID" sz="1800" dirty="0">
                <a:latin typeface="Arial" panose="020B0604020202020204" pitchFamily="34" charset="0"/>
                <a:cs typeface="Arial" panose="020B0604020202020204" pitchFamily="34" charset="0"/>
              </a:rPr>
              <a:t> 750mV. </a:t>
            </a:r>
            <a:r>
              <a:rPr lang="en-ID" sz="1800" dirty="0" err="1">
                <a:latin typeface="Arial" panose="020B0604020202020204" pitchFamily="34" charset="0"/>
                <a:cs typeface="Arial" panose="020B0604020202020204" pitchFamily="34" charset="0"/>
              </a:rPr>
              <a:t>Setiap</a:t>
            </a:r>
            <a:r>
              <a:rPr lang="en-ID" sz="1800" dirty="0">
                <a:latin typeface="Arial" panose="020B0604020202020204" pitchFamily="34" charset="0"/>
                <a:cs typeface="Arial" panose="020B0604020202020204" pitchFamily="34" charset="0"/>
              </a:rPr>
              <a:t> </a:t>
            </a:r>
            <a:r>
              <a:rPr lang="en-ID" sz="1800" dirty="0" err="1">
                <a:latin typeface="Arial" panose="020B0604020202020204" pitchFamily="34" charset="0"/>
                <a:cs typeface="Arial" panose="020B0604020202020204" pitchFamily="34" charset="0"/>
              </a:rPr>
              <a:t>perubahan</a:t>
            </a:r>
            <a:r>
              <a:rPr lang="en-ID" sz="1800" dirty="0">
                <a:latin typeface="Arial" panose="020B0604020202020204" pitchFamily="34" charset="0"/>
                <a:cs typeface="Arial" panose="020B0604020202020204" pitchFamily="34" charset="0"/>
              </a:rPr>
              <a:t> 1°C </a:t>
            </a:r>
            <a:r>
              <a:rPr lang="en-ID" sz="1800" dirty="0" err="1">
                <a:latin typeface="Arial" panose="020B0604020202020204" pitchFamily="34" charset="0"/>
                <a:cs typeface="Arial" panose="020B0604020202020204" pitchFamily="34" charset="0"/>
              </a:rPr>
              <a:t>menyebabkan</a:t>
            </a:r>
            <a:r>
              <a:rPr lang="en-ID" sz="1800" dirty="0">
                <a:latin typeface="Arial" panose="020B0604020202020204" pitchFamily="34" charset="0"/>
                <a:cs typeface="Arial" panose="020B0604020202020204" pitchFamily="34" charset="0"/>
              </a:rPr>
              <a:t> </a:t>
            </a:r>
            <a:r>
              <a:rPr lang="en-ID" sz="1800" dirty="0" err="1">
                <a:latin typeface="Arial" panose="020B0604020202020204" pitchFamily="34" charset="0"/>
                <a:cs typeface="Arial" panose="020B0604020202020204" pitchFamily="34" charset="0"/>
              </a:rPr>
              <a:t>perubahan</a:t>
            </a:r>
            <a:r>
              <a:rPr lang="en-ID" sz="1800" dirty="0">
                <a:latin typeface="Arial" panose="020B0604020202020204" pitchFamily="34" charset="0"/>
                <a:cs typeface="Arial" panose="020B0604020202020204" pitchFamily="34" charset="0"/>
              </a:rPr>
              <a:t> output </a:t>
            </a:r>
            <a:r>
              <a:rPr lang="en-ID" sz="1800" dirty="0" err="1">
                <a:latin typeface="Arial" panose="020B0604020202020204" pitchFamily="34" charset="0"/>
                <a:cs typeface="Arial" panose="020B0604020202020204" pitchFamily="34" charset="0"/>
              </a:rPr>
              <a:t>sebesar</a:t>
            </a:r>
            <a:r>
              <a:rPr lang="en-ID" sz="1800" dirty="0">
                <a:latin typeface="Arial" panose="020B0604020202020204" pitchFamily="34" charset="0"/>
                <a:cs typeface="Arial" panose="020B0604020202020204" pitchFamily="34" charset="0"/>
              </a:rPr>
              <a:t> 10mV.</a:t>
            </a:r>
          </a:p>
          <a:p>
            <a:pPr marL="285750" indent="-285750" algn="just">
              <a:lnSpc>
                <a:spcPct val="107000"/>
              </a:lnSpc>
              <a:spcAft>
                <a:spcPts val="800"/>
              </a:spcAft>
              <a:buFont typeface="Wingdings" panose="05000000000000000000" pitchFamily="2" charset="2"/>
              <a:buChar char="Ø"/>
            </a:pPr>
            <a:r>
              <a:rPr lang="en-ID" sz="1800" b="1" dirty="0" err="1">
                <a:latin typeface="Arial" panose="020B0604020202020204" pitchFamily="34" charset="0"/>
                <a:cs typeface="Arial" panose="020B0604020202020204" pitchFamily="34" charset="0"/>
              </a:rPr>
              <a:t>Akurasi</a:t>
            </a:r>
            <a:r>
              <a:rPr lang="en-ID" sz="1800" dirty="0">
                <a:latin typeface="Arial" panose="020B0604020202020204" pitchFamily="34" charset="0"/>
                <a:cs typeface="Arial" panose="020B0604020202020204" pitchFamily="34" charset="0"/>
              </a:rPr>
              <a:t>: </a:t>
            </a:r>
            <a:r>
              <a:rPr lang="en-ID" sz="1800" dirty="0" err="1">
                <a:latin typeface="Arial" panose="020B0604020202020204" pitchFamily="34" charset="0"/>
                <a:cs typeface="Arial" panose="020B0604020202020204" pitchFamily="34" charset="0"/>
              </a:rPr>
              <a:t>akurasi</a:t>
            </a:r>
            <a:r>
              <a:rPr lang="en-ID" sz="1800" dirty="0">
                <a:latin typeface="Arial" panose="020B0604020202020204" pitchFamily="34" charset="0"/>
                <a:cs typeface="Arial" panose="020B0604020202020204" pitchFamily="34" charset="0"/>
              </a:rPr>
              <a:t> </a:t>
            </a:r>
            <a:r>
              <a:rPr lang="en-ID" sz="1800" dirty="0" err="1">
                <a:latin typeface="Arial" panose="020B0604020202020204" pitchFamily="34" charset="0"/>
                <a:cs typeface="Arial" panose="020B0604020202020204" pitchFamily="34" charset="0"/>
              </a:rPr>
              <a:t>sekitar</a:t>
            </a:r>
            <a:r>
              <a:rPr lang="en-ID" sz="1800" dirty="0">
                <a:latin typeface="Arial" panose="020B0604020202020204" pitchFamily="34" charset="0"/>
                <a:cs typeface="Arial" panose="020B0604020202020204" pitchFamily="34" charset="0"/>
              </a:rPr>
              <a:t> ±2°C pada </a:t>
            </a:r>
            <a:r>
              <a:rPr lang="en-ID" sz="1800" dirty="0" err="1">
                <a:latin typeface="Arial" panose="020B0604020202020204" pitchFamily="34" charset="0"/>
                <a:cs typeface="Arial" panose="020B0604020202020204" pitchFamily="34" charset="0"/>
              </a:rPr>
              <a:t>suhu</a:t>
            </a:r>
            <a:r>
              <a:rPr lang="en-ID" sz="1800" dirty="0">
                <a:latin typeface="Arial" panose="020B0604020202020204" pitchFamily="34" charset="0"/>
                <a:cs typeface="Arial" panose="020B0604020202020204" pitchFamily="34" charset="0"/>
              </a:rPr>
              <a:t> </a:t>
            </a:r>
            <a:r>
              <a:rPr lang="en-ID" sz="1800" dirty="0" err="1">
                <a:latin typeface="Arial" panose="020B0604020202020204" pitchFamily="34" charset="0"/>
                <a:cs typeface="Arial" panose="020B0604020202020204" pitchFamily="34" charset="0"/>
              </a:rPr>
              <a:t>ruangan</a:t>
            </a:r>
            <a:r>
              <a:rPr lang="en-ID" sz="1800" dirty="0">
                <a:latin typeface="Arial" panose="020B0604020202020204" pitchFamily="34" charset="0"/>
                <a:cs typeface="Arial" panose="020B0604020202020204" pitchFamily="34" charset="0"/>
              </a:rPr>
              <a:t> (25°C).</a:t>
            </a:r>
          </a:p>
          <a:p>
            <a:pPr marL="285750" indent="-285750" algn="just">
              <a:lnSpc>
                <a:spcPct val="107000"/>
              </a:lnSpc>
              <a:spcAft>
                <a:spcPts val="800"/>
              </a:spcAft>
              <a:buFont typeface="Wingdings" panose="05000000000000000000" pitchFamily="2" charset="2"/>
              <a:buChar char="Ø"/>
            </a:pPr>
            <a:r>
              <a:rPr lang="en-ID" sz="1800" b="1" dirty="0" err="1">
                <a:latin typeface="Arial" panose="020B0604020202020204" pitchFamily="34" charset="0"/>
                <a:cs typeface="Arial" panose="020B0604020202020204" pitchFamily="34" charset="0"/>
              </a:rPr>
              <a:t>Fisik</a:t>
            </a:r>
            <a:r>
              <a:rPr lang="en-ID" sz="1800" dirty="0">
                <a:latin typeface="Arial" panose="020B0604020202020204" pitchFamily="34" charset="0"/>
                <a:cs typeface="Arial" panose="020B0604020202020204" pitchFamily="34" charset="0"/>
              </a:rPr>
              <a:t>: </a:t>
            </a:r>
            <a:r>
              <a:rPr lang="en-ID" sz="1800" dirty="0" err="1">
                <a:latin typeface="Arial" panose="020B0604020202020204" pitchFamily="34" charset="0"/>
                <a:cs typeface="Arial" panose="020B0604020202020204" pitchFamily="34" charset="0"/>
              </a:rPr>
              <a:t>Biasanya</a:t>
            </a:r>
            <a:r>
              <a:rPr lang="en-ID" sz="1800" dirty="0">
                <a:latin typeface="Arial" panose="020B0604020202020204" pitchFamily="34" charset="0"/>
                <a:cs typeface="Arial" panose="020B0604020202020204" pitchFamily="34" charset="0"/>
              </a:rPr>
              <a:t> </a:t>
            </a:r>
            <a:r>
              <a:rPr lang="en-ID" sz="1800" dirty="0" err="1">
                <a:latin typeface="Arial" panose="020B0604020202020204" pitchFamily="34" charset="0"/>
                <a:cs typeface="Arial" panose="020B0604020202020204" pitchFamily="34" charset="0"/>
              </a:rPr>
              <a:t>tersedia</a:t>
            </a:r>
            <a:r>
              <a:rPr lang="en-ID" sz="1800" dirty="0">
                <a:latin typeface="Arial" panose="020B0604020202020204" pitchFamily="34" charset="0"/>
                <a:cs typeface="Arial" panose="020B0604020202020204" pitchFamily="34" charset="0"/>
              </a:rPr>
              <a:t> </a:t>
            </a:r>
            <a:r>
              <a:rPr lang="en-ID" sz="1800" dirty="0" err="1">
                <a:latin typeface="Arial" panose="020B0604020202020204" pitchFamily="34" charset="0"/>
                <a:cs typeface="Arial" panose="020B0604020202020204" pitchFamily="34" charset="0"/>
              </a:rPr>
              <a:t>dalam</a:t>
            </a:r>
            <a:r>
              <a:rPr lang="en-ID" sz="1800" dirty="0">
                <a:latin typeface="Arial" panose="020B0604020202020204" pitchFamily="34" charset="0"/>
                <a:cs typeface="Arial" panose="020B0604020202020204" pitchFamily="34" charset="0"/>
              </a:rPr>
              <a:t> </a:t>
            </a:r>
            <a:r>
              <a:rPr lang="en-ID" sz="1800" dirty="0" err="1">
                <a:latin typeface="Arial" panose="020B0604020202020204" pitchFamily="34" charset="0"/>
                <a:cs typeface="Arial" panose="020B0604020202020204" pitchFamily="34" charset="0"/>
              </a:rPr>
              <a:t>bentuk</a:t>
            </a:r>
            <a:r>
              <a:rPr lang="en-ID" sz="1800" dirty="0">
                <a:latin typeface="Arial" panose="020B0604020202020204" pitchFamily="34" charset="0"/>
                <a:cs typeface="Arial" panose="020B0604020202020204" pitchFamily="34" charset="0"/>
              </a:rPr>
              <a:t> </a:t>
            </a:r>
            <a:r>
              <a:rPr lang="en-ID" sz="1800" dirty="0" err="1">
                <a:latin typeface="Arial" panose="020B0604020202020204" pitchFamily="34" charset="0"/>
                <a:cs typeface="Arial" panose="020B0604020202020204" pitchFamily="34" charset="0"/>
              </a:rPr>
              <a:t>paket</a:t>
            </a:r>
            <a:r>
              <a:rPr lang="en-ID" sz="1800" dirty="0">
                <a:latin typeface="Arial" panose="020B0604020202020204" pitchFamily="34" charset="0"/>
                <a:cs typeface="Arial" panose="020B0604020202020204" pitchFamily="34" charset="0"/>
              </a:rPr>
              <a:t> TO-92 </a:t>
            </a:r>
            <a:r>
              <a:rPr lang="en-ID" sz="1800" dirty="0" err="1">
                <a:latin typeface="Arial" panose="020B0604020202020204" pitchFamily="34" charset="0"/>
                <a:cs typeface="Arial" panose="020B0604020202020204" pitchFamily="34" charset="0"/>
              </a:rPr>
              <a:t>atau</a:t>
            </a:r>
            <a:r>
              <a:rPr lang="en-ID" sz="1800" dirty="0">
                <a:latin typeface="Arial" panose="020B0604020202020204" pitchFamily="34" charset="0"/>
                <a:cs typeface="Arial" panose="020B0604020202020204" pitchFamily="34" charset="0"/>
              </a:rPr>
              <a:t> SOIC-8.</a:t>
            </a:r>
            <a:endParaRPr lang="en-ID" sz="1800" kern="1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8" name="Title 1">
            <a:extLst>
              <a:ext uri="{FF2B5EF4-FFF2-40B4-BE49-F238E27FC236}">
                <a16:creationId xmlns="" xmlns:a16="http://schemas.microsoft.com/office/drawing/2014/main" id="{E983F5DC-78C6-4393-9BDC-3F6F1CF62B66}"/>
              </a:ext>
            </a:extLst>
          </p:cNvPr>
          <p:cNvSpPr txBox="1">
            <a:spLocks/>
          </p:cNvSpPr>
          <p:nvPr/>
        </p:nvSpPr>
        <p:spPr>
          <a:xfrm>
            <a:off x="838200" y="1281794"/>
            <a:ext cx="10515600" cy="59055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35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Karakteristik</a:t>
            </a:r>
            <a:r>
              <a:rPr kumimoji="0" lang="en-US" sz="35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Sensor </a:t>
            </a:r>
            <a:r>
              <a:rPr kumimoji="0" lang="en-US" sz="35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Suhu</a:t>
            </a:r>
            <a:r>
              <a:rPr kumimoji="0" lang="en-US" sz="35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TMP36</a:t>
            </a:r>
          </a:p>
        </p:txBody>
      </p:sp>
      <p:grpSp>
        <p:nvGrpSpPr>
          <p:cNvPr id="26" name="Group 25">
            <a:extLst>
              <a:ext uri="{FF2B5EF4-FFF2-40B4-BE49-F238E27FC236}">
                <a16:creationId xmlns="" xmlns:a16="http://schemas.microsoft.com/office/drawing/2014/main" id="{37ABD0CC-B05A-4CAE-B1EB-1018FF7093D7}"/>
              </a:ext>
            </a:extLst>
          </p:cNvPr>
          <p:cNvGrpSpPr/>
          <p:nvPr/>
        </p:nvGrpSpPr>
        <p:grpSpPr>
          <a:xfrm>
            <a:off x="8178065" y="4693532"/>
            <a:ext cx="2798292" cy="1358740"/>
            <a:chOff x="8178065" y="4693532"/>
            <a:chExt cx="2798292" cy="1358740"/>
          </a:xfrm>
        </p:grpSpPr>
        <p:grpSp>
          <p:nvGrpSpPr>
            <p:cNvPr id="20" name="Group 19">
              <a:extLst>
                <a:ext uri="{FF2B5EF4-FFF2-40B4-BE49-F238E27FC236}">
                  <a16:creationId xmlns="" xmlns:a16="http://schemas.microsoft.com/office/drawing/2014/main" id="{A701C83E-D89C-40B9-945E-67B9D23FBFBD}"/>
                </a:ext>
              </a:extLst>
            </p:cNvPr>
            <p:cNvGrpSpPr/>
            <p:nvPr/>
          </p:nvGrpSpPr>
          <p:grpSpPr>
            <a:xfrm>
              <a:off x="8178065" y="4693532"/>
              <a:ext cx="1436794" cy="1358740"/>
              <a:chOff x="1113366" y="3580239"/>
              <a:chExt cx="1482725" cy="1334046"/>
            </a:xfrm>
          </p:grpSpPr>
          <p:pic>
            <p:nvPicPr>
              <p:cNvPr id="24" name="Picture 2" descr="TO-92 - Wikipedia">
                <a:extLst>
                  <a:ext uri="{FF2B5EF4-FFF2-40B4-BE49-F238E27FC236}">
                    <a16:creationId xmlns="" xmlns:a16="http://schemas.microsoft.com/office/drawing/2014/main" id="{959A5614-AF27-4525-9D0C-4C39DD11AF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366" y="3580239"/>
                <a:ext cx="1482725" cy="105908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 xmlns:a16="http://schemas.microsoft.com/office/drawing/2014/main" id="{BD4B6CD7-9A0F-44C5-A72D-321F764BE454}"/>
                  </a:ext>
                </a:extLst>
              </p:cNvPr>
              <p:cNvSpPr txBox="1"/>
              <p:nvPr/>
            </p:nvSpPr>
            <p:spPr>
              <a:xfrm>
                <a:off x="1509120" y="4606508"/>
                <a:ext cx="691215" cy="307777"/>
              </a:xfrm>
              <a:prstGeom prst="rect">
                <a:avLst/>
              </a:prstGeom>
              <a:noFill/>
            </p:spPr>
            <p:txBody>
              <a:bodyPr wrap="none" rtlCol="0">
                <a:spAutoFit/>
              </a:bodyPr>
              <a:lstStyle/>
              <a:p>
                <a:r>
                  <a:rPr lang="en-US" dirty="0"/>
                  <a:t>TO-92</a:t>
                </a:r>
                <a:endParaRPr lang="en-ID" dirty="0"/>
              </a:p>
            </p:txBody>
          </p:sp>
        </p:grpSp>
        <p:grpSp>
          <p:nvGrpSpPr>
            <p:cNvPr id="21" name="Group 20">
              <a:extLst>
                <a:ext uri="{FF2B5EF4-FFF2-40B4-BE49-F238E27FC236}">
                  <a16:creationId xmlns="" xmlns:a16="http://schemas.microsoft.com/office/drawing/2014/main" id="{497BDB44-5755-4424-9160-988630BDEB5B}"/>
                </a:ext>
              </a:extLst>
            </p:cNvPr>
            <p:cNvGrpSpPr/>
            <p:nvPr/>
          </p:nvGrpSpPr>
          <p:grpSpPr>
            <a:xfrm>
              <a:off x="9608805" y="4693532"/>
              <a:ext cx="1367552" cy="1302456"/>
              <a:chOff x="3479471" y="3580239"/>
              <a:chExt cx="1184729" cy="1366866"/>
            </a:xfrm>
          </p:grpSpPr>
          <p:pic>
            <p:nvPicPr>
              <p:cNvPr id="22" name="Picture 4" descr="Infineon shipping 200V gate-driver in SOIC-8">
                <a:extLst>
                  <a:ext uri="{FF2B5EF4-FFF2-40B4-BE49-F238E27FC236}">
                    <a16:creationId xmlns="" xmlns:a16="http://schemas.microsoft.com/office/drawing/2014/main" id="{671832B9-2D02-4A49-A59D-647CAD0808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9471" y="3580239"/>
                <a:ext cx="1184729" cy="1137003"/>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 xmlns:a16="http://schemas.microsoft.com/office/drawing/2014/main" id="{D520E12E-1ECA-4322-8D80-78FFC2CE6B46}"/>
                  </a:ext>
                </a:extLst>
              </p:cNvPr>
              <p:cNvSpPr txBox="1"/>
              <p:nvPr/>
            </p:nvSpPr>
            <p:spPr>
              <a:xfrm>
                <a:off x="3680541" y="4639328"/>
                <a:ext cx="782587" cy="307777"/>
              </a:xfrm>
              <a:prstGeom prst="rect">
                <a:avLst/>
              </a:prstGeom>
              <a:noFill/>
            </p:spPr>
            <p:txBody>
              <a:bodyPr wrap="none" rtlCol="0">
                <a:spAutoFit/>
              </a:bodyPr>
              <a:lstStyle/>
              <a:p>
                <a:r>
                  <a:rPr lang="en-US" dirty="0"/>
                  <a:t>SOIC-8</a:t>
                </a:r>
                <a:endParaRPr lang="en-ID" dirty="0"/>
              </a:p>
            </p:txBody>
          </p:sp>
        </p:grpSp>
      </p:grpSp>
    </p:spTree>
    <p:extLst>
      <p:ext uri="{BB962C8B-B14F-4D97-AF65-F5344CB8AC3E}">
        <p14:creationId xmlns:p14="http://schemas.microsoft.com/office/powerpoint/2010/main" val="1680352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Title 1">
            <a:extLst>
              <a:ext uri="{FF2B5EF4-FFF2-40B4-BE49-F238E27FC236}">
                <a16:creationId xmlns="" xmlns:a16="http://schemas.microsoft.com/office/drawing/2014/main" id="{65A3177F-1357-436E-8229-52D61EA75722}"/>
              </a:ext>
            </a:extLst>
          </p:cNvPr>
          <p:cNvSpPr txBox="1">
            <a:spLocks/>
          </p:cNvSpPr>
          <p:nvPr/>
        </p:nvSpPr>
        <p:spPr>
          <a:xfrm>
            <a:off x="838200" y="1281794"/>
            <a:ext cx="10515600" cy="5905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a:latin typeface="Arial" panose="020B0604020202020204" pitchFamily="34" charset="0"/>
                <a:cs typeface="Arial" panose="020B0604020202020204" pitchFamily="34" charset="0"/>
              </a:rPr>
              <a:t>Simulasi Sensor </a:t>
            </a:r>
            <a:r>
              <a:rPr lang="en-US" sz="3400" b="1" dirty="0" err="1">
                <a:latin typeface="Arial" panose="020B0604020202020204" pitchFamily="34" charset="0"/>
                <a:cs typeface="Arial" panose="020B0604020202020204" pitchFamily="34" charset="0"/>
              </a:rPr>
              <a:t>Suhu</a:t>
            </a:r>
            <a:endParaRPr lang="en-US" sz="3400" dirty="0">
              <a:latin typeface="Arial" panose="020B0604020202020204" pitchFamily="34" charset="0"/>
              <a:cs typeface="Arial" panose="020B0604020202020204" pitchFamily="34" charset="0"/>
            </a:endParaRPr>
          </a:p>
        </p:txBody>
      </p:sp>
      <p:pic>
        <p:nvPicPr>
          <p:cNvPr id="24" name="Content Placeholder 3">
            <a:extLst>
              <a:ext uri="{FF2B5EF4-FFF2-40B4-BE49-F238E27FC236}">
                <a16:creationId xmlns="" xmlns:a16="http://schemas.microsoft.com/office/drawing/2014/main" id="{92144FE1-760C-4A3E-9F03-768AF92008A3}"/>
              </a:ext>
            </a:extLst>
          </p:cNvPr>
          <p:cNvPicPr>
            <a:picLocks noChangeAspect="1"/>
          </p:cNvPicPr>
          <p:nvPr/>
        </p:nvPicPr>
        <p:blipFill rotWithShape="1">
          <a:blip r:embed="rId3"/>
          <a:srcRect l="1003" t="8175"/>
          <a:stretch/>
        </p:blipFill>
        <p:spPr>
          <a:xfrm>
            <a:off x="1267440" y="2061093"/>
            <a:ext cx="9657119" cy="3394050"/>
          </a:xfrm>
          <a:prstGeom prst="rect">
            <a:avLst/>
          </a:prstGeom>
        </p:spPr>
      </p:pic>
    </p:spTree>
    <p:extLst>
      <p:ext uri="{BB962C8B-B14F-4D97-AF65-F5344CB8AC3E}">
        <p14:creationId xmlns:p14="http://schemas.microsoft.com/office/powerpoint/2010/main" val="3030643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 xmlns:a16="http://schemas.microsoft.com/office/drawing/2014/main" id="{3E231F77-ADA9-466F-A2D4-70AE26F9A462}"/>
              </a:ext>
            </a:extLst>
          </p:cNvPr>
          <p:cNvSpPr txBox="1">
            <a:spLocks/>
          </p:cNvSpPr>
          <p:nvPr/>
        </p:nvSpPr>
        <p:spPr>
          <a:xfrm>
            <a:off x="838200" y="1747654"/>
            <a:ext cx="10515600" cy="49302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spcAft>
                <a:spcPts val="600"/>
              </a:spcAft>
              <a:buNone/>
            </a:pPr>
            <a:r>
              <a:rPr lang="en-ID" sz="2000" kern="100" dirty="0">
                <a:effectLst/>
                <a:latin typeface="Arial" panose="020B0604020202020204" pitchFamily="34" charset="0"/>
                <a:ea typeface="Calibri" panose="020F0502020204030204" pitchFamily="34" charset="0"/>
                <a:cs typeface="Arial" panose="020B0604020202020204" pitchFamily="34" charset="0"/>
              </a:rPr>
              <a:t>float </a:t>
            </a:r>
            <a:r>
              <a:rPr lang="en-ID" sz="2000" kern="100" dirty="0" err="1">
                <a:effectLst/>
                <a:latin typeface="Arial" panose="020B0604020202020204" pitchFamily="34" charset="0"/>
                <a:ea typeface="Calibri" panose="020F0502020204030204" pitchFamily="34" charset="0"/>
                <a:cs typeface="Arial" panose="020B0604020202020204" pitchFamily="34" charset="0"/>
              </a:rPr>
              <a:t>temperatureC</a:t>
            </a:r>
            <a:r>
              <a:rPr lang="en-ID" sz="2000" kern="100" dirty="0">
                <a:effectLst/>
                <a:latin typeface="Arial" panose="020B0604020202020204" pitchFamily="34" charset="0"/>
                <a:ea typeface="Calibri" panose="020F0502020204030204" pitchFamily="34" charset="0"/>
                <a:cs typeface="Arial" panose="020B0604020202020204" pitchFamily="34" charset="0"/>
              </a:rPr>
              <a:t>;       // </a:t>
            </a:r>
            <a:r>
              <a:rPr lang="en-ID" sz="2000" kern="100" dirty="0" err="1">
                <a:effectLst/>
                <a:latin typeface="Arial" panose="020B0604020202020204" pitchFamily="34" charset="0"/>
                <a:ea typeface="Calibri" panose="020F0502020204030204" pitchFamily="34" charset="0"/>
                <a:cs typeface="Arial" panose="020B0604020202020204" pitchFamily="34" charset="0"/>
              </a:rPr>
              <a:t>Variabel</a:t>
            </a:r>
            <a:r>
              <a:rPr lang="en-ID" sz="2000" kern="100" dirty="0">
                <a:effectLst/>
                <a:latin typeface="Arial" panose="020B0604020202020204" pitchFamily="34" charset="0"/>
                <a:ea typeface="Calibri" panose="020F0502020204030204" pitchFamily="34" charset="0"/>
                <a:cs typeface="Arial" panose="020B0604020202020204" pitchFamily="34" charset="0"/>
              </a:rPr>
              <a:t> </a:t>
            </a:r>
            <a:r>
              <a:rPr lang="en-ID" sz="2000" kern="100" dirty="0" err="1">
                <a:effectLst/>
                <a:latin typeface="Arial" panose="020B0604020202020204" pitchFamily="34" charset="0"/>
                <a:ea typeface="Calibri" panose="020F0502020204030204" pitchFamily="34" charset="0"/>
                <a:cs typeface="Arial" panose="020B0604020202020204" pitchFamily="34" charset="0"/>
              </a:rPr>
              <a:t>untuk</a:t>
            </a:r>
            <a:r>
              <a:rPr lang="en-ID" sz="2000" kern="100" dirty="0">
                <a:effectLst/>
                <a:latin typeface="Arial" panose="020B0604020202020204" pitchFamily="34" charset="0"/>
                <a:ea typeface="Calibri" panose="020F0502020204030204" pitchFamily="34" charset="0"/>
                <a:cs typeface="Arial" panose="020B0604020202020204" pitchFamily="34" charset="0"/>
              </a:rPr>
              <a:t> </a:t>
            </a:r>
            <a:r>
              <a:rPr lang="en-ID" sz="2000" kern="100" dirty="0" err="1">
                <a:effectLst/>
                <a:latin typeface="Arial" panose="020B0604020202020204" pitchFamily="34" charset="0"/>
                <a:ea typeface="Calibri" panose="020F0502020204030204" pitchFamily="34" charset="0"/>
                <a:cs typeface="Arial" panose="020B0604020202020204" pitchFamily="34" charset="0"/>
              </a:rPr>
              <a:t>menyimpan</a:t>
            </a:r>
            <a:r>
              <a:rPr lang="en-ID" sz="2000" kern="100" dirty="0">
                <a:effectLst/>
                <a:latin typeface="Arial" panose="020B0604020202020204" pitchFamily="34" charset="0"/>
                <a:ea typeface="Calibri" panose="020F0502020204030204" pitchFamily="34" charset="0"/>
                <a:cs typeface="Arial" panose="020B0604020202020204" pitchFamily="34" charset="0"/>
              </a:rPr>
              <a:t> </a:t>
            </a:r>
            <a:r>
              <a:rPr lang="en-ID" sz="2000" kern="100" dirty="0" err="1">
                <a:effectLst/>
                <a:latin typeface="Arial" panose="020B0604020202020204" pitchFamily="34" charset="0"/>
                <a:ea typeface="Calibri" panose="020F0502020204030204" pitchFamily="34" charset="0"/>
                <a:cs typeface="Arial" panose="020B0604020202020204" pitchFamily="34" charset="0"/>
              </a:rPr>
              <a:t>suhu</a:t>
            </a:r>
            <a:r>
              <a:rPr lang="en-ID" sz="2000" kern="100" dirty="0">
                <a:effectLst/>
                <a:latin typeface="Arial" panose="020B0604020202020204" pitchFamily="34" charset="0"/>
                <a:ea typeface="Calibri" panose="020F0502020204030204" pitchFamily="34" charset="0"/>
                <a:cs typeface="Arial" panose="020B0604020202020204" pitchFamily="34" charset="0"/>
              </a:rPr>
              <a:t> </a:t>
            </a:r>
            <a:r>
              <a:rPr lang="en-ID" sz="2000" kern="100" dirty="0" err="1">
                <a:effectLst/>
                <a:latin typeface="Arial" panose="020B0604020202020204" pitchFamily="34" charset="0"/>
                <a:ea typeface="Calibri" panose="020F0502020204030204" pitchFamily="34" charset="0"/>
                <a:cs typeface="Arial" panose="020B0604020202020204" pitchFamily="34" charset="0"/>
              </a:rPr>
              <a:t>dalam</a:t>
            </a:r>
            <a:r>
              <a:rPr lang="en-ID" sz="2000" kern="100" dirty="0">
                <a:effectLst/>
                <a:latin typeface="Arial" panose="020B0604020202020204" pitchFamily="34" charset="0"/>
                <a:ea typeface="Calibri" panose="020F0502020204030204" pitchFamily="34" charset="0"/>
                <a:cs typeface="Arial" panose="020B0604020202020204" pitchFamily="34" charset="0"/>
              </a:rPr>
              <a:t> Celsius</a:t>
            </a:r>
          </a:p>
          <a:p>
            <a:pPr marL="0" indent="0">
              <a:lnSpc>
                <a:spcPct val="70000"/>
              </a:lnSpc>
              <a:spcAft>
                <a:spcPts val="600"/>
              </a:spcAft>
              <a:buNone/>
            </a:pPr>
            <a:r>
              <a:rPr lang="en-ID" sz="2000" kern="100" dirty="0">
                <a:effectLst/>
                <a:latin typeface="Arial" panose="020B0604020202020204" pitchFamily="34" charset="0"/>
                <a:ea typeface="Calibri" panose="020F0502020204030204" pitchFamily="34" charset="0"/>
                <a:cs typeface="Arial" panose="020B0604020202020204" pitchFamily="34" charset="0"/>
              </a:rPr>
              <a:t>void setup() {</a:t>
            </a:r>
          </a:p>
          <a:p>
            <a:pPr marL="0" indent="0">
              <a:lnSpc>
                <a:spcPct val="70000"/>
              </a:lnSpc>
              <a:spcAft>
                <a:spcPts val="600"/>
              </a:spcAft>
              <a:buNone/>
            </a:pPr>
            <a:r>
              <a:rPr lang="en-ID" sz="2000" kern="100" dirty="0">
                <a:effectLst/>
                <a:latin typeface="Arial" panose="020B0604020202020204" pitchFamily="34" charset="0"/>
                <a:ea typeface="Calibri" panose="020F0502020204030204" pitchFamily="34" charset="0"/>
                <a:cs typeface="Arial" panose="020B0604020202020204" pitchFamily="34" charset="0"/>
              </a:rPr>
              <a:t>  </a:t>
            </a:r>
            <a:r>
              <a:rPr lang="en-ID" sz="2000" kern="100" dirty="0" err="1">
                <a:effectLst/>
                <a:latin typeface="Arial" panose="020B0604020202020204" pitchFamily="34" charset="0"/>
                <a:ea typeface="Calibri" panose="020F0502020204030204" pitchFamily="34" charset="0"/>
                <a:cs typeface="Arial" panose="020B0604020202020204" pitchFamily="34" charset="0"/>
              </a:rPr>
              <a:t>Serial.begin</a:t>
            </a:r>
            <a:r>
              <a:rPr lang="en-ID" sz="2000" kern="100" dirty="0">
                <a:effectLst/>
                <a:latin typeface="Arial" panose="020B0604020202020204" pitchFamily="34" charset="0"/>
                <a:ea typeface="Calibri" panose="020F0502020204030204" pitchFamily="34" charset="0"/>
                <a:cs typeface="Arial" panose="020B0604020202020204" pitchFamily="34" charset="0"/>
              </a:rPr>
              <a:t>(9600); // </a:t>
            </a:r>
            <a:r>
              <a:rPr lang="en-ID" sz="2000" kern="100" dirty="0" err="1">
                <a:effectLst/>
                <a:latin typeface="Arial" panose="020B0604020202020204" pitchFamily="34" charset="0"/>
                <a:ea typeface="Calibri" panose="020F0502020204030204" pitchFamily="34" charset="0"/>
                <a:cs typeface="Arial" panose="020B0604020202020204" pitchFamily="34" charset="0"/>
              </a:rPr>
              <a:t>Memulai</a:t>
            </a:r>
            <a:r>
              <a:rPr lang="en-ID" sz="2000" kern="100" dirty="0">
                <a:effectLst/>
                <a:latin typeface="Arial" panose="020B0604020202020204" pitchFamily="34" charset="0"/>
                <a:ea typeface="Calibri" panose="020F0502020204030204" pitchFamily="34" charset="0"/>
                <a:cs typeface="Arial" panose="020B0604020202020204" pitchFamily="34" charset="0"/>
              </a:rPr>
              <a:t> </a:t>
            </a:r>
            <a:r>
              <a:rPr lang="en-ID" sz="2000" kern="100" dirty="0" err="1">
                <a:effectLst/>
                <a:latin typeface="Arial" panose="020B0604020202020204" pitchFamily="34" charset="0"/>
                <a:ea typeface="Calibri" panose="020F0502020204030204" pitchFamily="34" charset="0"/>
                <a:cs typeface="Arial" panose="020B0604020202020204" pitchFamily="34" charset="0"/>
              </a:rPr>
              <a:t>komunikasi</a:t>
            </a:r>
            <a:r>
              <a:rPr lang="en-ID" sz="2000" kern="100" dirty="0">
                <a:effectLst/>
                <a:latin typeface="Arial" panose="020B0604020202020204" pitchFamily="34" charset="0"/>
                <a:ea typeface="Calibri" panose="020F0502020204030204" pitchFamily="34" charset="0"/>
                <a:cs typeface="Arial" panose="020B0604020202020204" pitchFamily="34" charset="0"/>
              </a:rPr>
              <a:t> serial </a:t>
            </a:r>
            <a:r>
              <a:rPr lang="en-ID" sz="2000" kern="100" dirty="0" err="1">
                <a:effectLst/>
                <a:latin typeface="Arial" panose="020B0604020202020204" pitchFamily="34" charset="0"/>
                <a:ea typeface="Calibri" panose="020F0502020204030204" pitchFamily="34" charset="0"/>
                <a:cs typeface="Arial" panose="020B0604020202020204" pitchFamily="34" charset="0"/>
              </a:rPr>
              <a:t>dengan</a:t>
            </a:r>
            <a:r>
              <a:rPr lang="en-ID" sz="2000" kern="100" dirty="0">
                <a:effectLst/>
                <a:latin typeface="Arial" panose="020B0604020202020204" pitchFamily="34" charset="0"/>
                <a:ea typeface="Calibri" panose="020F0502020204030204" pitchFamily="34" charset="0"/>
                <a:cs typeface="Arial" panose="020B0604020202020204" pitchFamily="34" charset="0"/>
              </a:rPr>
              <a:t> baud rate 9600 }</a:t>
            </a:r>
          </a:p>
          <a:p>
            <a:pPr marL="0" indent="0">
              <a:lnSpc>
                <a:spcPct val="70000"/>
              </a:lnSpc>
              <a:spcAft>
                <a:spcPts val="600"/>
              </a:spcAft>
              <a:buNone/>
            </a:pPr>
            <a:r>
              <a:rPr lang="en-ID" sz="2000" kern="100" dirty="0">
                <a:effectLst/>
                <a:latin typeface="Arial" panose="020B0604020202020204" pitchFamily="34" charset="0"/>
                <a:ea typeface="Calibri" panose="020F0502020204030204" pitchFamily="34" charset="0"/>
                <a:cs typeface="Arial" panose="020B0604020202020204" pitchFamily="34" charset="0"/>
              </a:rPr>
              <a:t>void loop() {</a:t>
            </a:r>
          </a:p>
          <a:p>
            <a:pPr marL="0" indent="0">
              <a:lnSpc>
                <a:spcPct val="70000"/>
              </a:lnSpc>
              <a:spcAft>
                <a:spcPts val="600"/>
              </a:spcAft>
              <a:buNone/>
            </a:pPr>
            <a:r>
              <a:rPr lang="en-ID" sz="2000" kern="100" dirty="0">
                <a:effectLst/>
                <a:latin typeface="Arial" panose="020B0604020202020204" pitchFamily="34" charset="0"/>
                <a:ea typeface="Calibri" panose="020F0502020204030204" pitchFamily="34" charset="0"/>
                <a:cs typeface="Arial" panose="020B0604020202020204" pitchFamily="34" charset="0"/>
              </a:rPr>
              <a:t>  float </a:t>
            </a:r>
            <a:r>
              <a:rPr lang="en-ID" sz="2000" kern="100" dirty="0" err="1">
                <a:effectLst/>
                <a:latin typeface="Arial" panose="020B0604020202020204" pitchFamily="34" charset="0"/>
                <a:ea typeface="Calibri" panose="020F0502020204030204" pitchFamily="34" charset="0"/>
                <a:cs typeface="Arial" panose="020B0604020202020204" pitchFamily="34" charset="0"/>
              </a:rPr>
              <a:t>sensorValue</a:t>
            </a:r>
            <a:r>
              <a:rPr lang="en-ID" sz="2000" kern="100" dirty="0">
                <a:effectLst/>
                <a:latin typeface="Arial" panose="020B0604020202020204" pitchFamily="34" charset="0"/>
                <a:ea typeface="Calibri" panose="020F0502020204030204" pitchFamily="34" charset="0"/>
                <a:cs typeface="Arial" panose="020B0604020202020204" pitchFamily="34" charset="0"/>
              </a:rPr>
              <a:t> = </a:t>
            </a:r>
            <a:r>
              <a:rPr lang="en-ID" sz="2000" kern="100" dirty="0" err="1">
                <a:effectLst/>
                <a:latin typeface="Arial" panose="020B0604020202020204" pitchFamily="34" charset="0"/>
                <a:ea typeface="Calibri" panose="020F0502020204030204" pitchFamily="34" charset="0"/>
                <a:cs typeface="Arial" panose="020B0604020202020204" pitchFamily="34" charset="0"/>
              </a:rPr>
              <a:t>analogRead</a:t>
            </a:r>
            <a:r>
              <a:rPr lang="en-ID" sz="2000" kern="100" dirty="0">
                <a:effectLst/>
                <a:latin typeface="Arial" panose="020B0604020202020204" pitchFamily="34" charset="0"/>
                <a:ea typeface="Calibri" panose="020F0502020204030204" pitchFamily="34" charset="0"/>
                <a:cs typeface="Arial" panose="020B0604020202020204" pitchFamily="34" charset="0"/>
              </a:rPr>
              <a:t>(</a:t>
            </a:r>
            <a:r>
              <a:rPr lang="en-ID" sz="2000" kern="100" dirty="0">
                <a:latin typeface="Arial" panose="020B0604020202020204" pitchFamily="34" charset="0"/>
                <a:ea typeface="Calibri" panose="020F0502020204030204" pitchFamily="34" charset="0"/>
                <a:cs typeface="Arial" panose="020B0604020202020204" pitchFamily="34" charset="0"/>
              </a:rPr>
              <a:t>A0</a:t>
            </a:r>
            <a:r>
              <a:rPr lang="en-ID" sz="2000" kern="100" dirty="0">
                <a:effectLst/>
                <a:latin typeface="Arial" panose="020B0604020202020204" pitchFamily="34" charset="0"/>
                <a:ea typeface="Calibri" panose="020F0502020204030204" pitchFamily="34" charset="0"/>
                <a:cs typeface="Arial" panose="020B0604020202020204" pitchFamily="34" charset="0"/>
              </a:rPr>
              <a:t>); // </a:t>
            </a:r>
            <a:r>
              <a:rPr lang="en-ID" sz="2000" kern="100" dirty="0" err="1">
                <a:effectLst/>
                <a:latin typeface="Arial" panose="020B0604020202020204" pitchFamily="34" charset="0"/>
                <a:ea typeface="Calibri" panose="020F0502020204030204" pitchFamily="34" charset="0"/>
                <a:cs typeface="Arial" panose="020B0604020202020204" pitchFamily="34" charset="0"/>
              </a:rPr>
              <a:t>Membaca</a:t>
            </a:r>
            <a:r>
              <a:rPr lang="en-ID" sz="2000" kern="100" dirty="0">
                <a:effectLst/>
                <a:latin typeface="Arial" panose="020B0604020202020204" pitchFamily="34" charset="0"/>
                <a:ea typeface="Calibri" panose="020F0502020204030204" pitchFamily="34" charset="0"/>
                <a:cs typeface="Arial" panose="020B0604020202020204" pitchFamily="34" charset="0"/>
              </a:rPr>
              <a:t> </a:t>
            </a:r>
            <a:r>
              <a:rPr lang="en-ID" sz="2000" kern="100" dirty="0" err="1">
                <a:effectLst/>
                <a:latin typeface="Arial" panose="020B0604020202020204" pitchFamily="34" charset="0"/>
                <a:ea typeface="Calibri" panose="020F0502020204030204" pitchFamily="34" charset="0"/>
                <a:cs typeface="Arial" panose="020B0604020202020204" pitchFamily="34" charset="0"/>
              </a:rPr>
              <a:t>nilai</a:t>
            </a:r>
            <a:r>
              <a:rPr lang="en-ID" sz="2000" kern="100" dirty="0">
                <a:effectLst/>
                <a:latin typeface="Arial" panose="020B0604020202020204" pitchFamily="34" charset="0"/>
                <a:ea typeface="Calibri" panose="020F0502020204030204" pitchFamily="34" charset="0"/>
                <a:cs typeface="Arial" panose="020B0604020202020204" pitchFamily="34" charset="0"/>
              </a:rPr>
              <a:t> </a:t>
            </a:r>
            <a:r>
              <a:rPr lang="en-ID" sz="2000" kern="100" dirty="0" err="1">
                <a:effectLst/>
                <a:latin typeface="Arial" panose="020B0604020202020204" pitchFamily="34" charset="0"/>
                <a:ea typeface="Calibri" panose="020F0502020204030204" pitchFamily="34" charset="0"/>
                <a:cs typeface="Arial" panose="020B0604020202020204" pitchFamily="34" charset="0"/>
              </a:rPr>
              <a:t>analog</a:t>
            </a:r>
            <a:r>
              <a:rPr lang="en-ID" sz="2000" kern="100" dirty="0">
                <a:effectLst/>
                <a:latin typeface="Arial" panose="020B0604020202020204" pitchFamily="34" charset="0"/>
                <a:ea typeface="Calibri" panose="020F0502020204030204" pitchFamily="34" charset="0"/>
                <a:cs typeface="Arial" panose="020B0604020202020204" pitchFamily="34" charset="0"/>
              </a:rPr>
              <a:t> </a:t>
            </a:r>
            <a:r>
              <a:rPr lang="en-ID" sz="2000" kern="100" dirty="0" err="1">
                <a:effectLst/>
                <a:latin typeface="Arial" panose="020B0604020202020204" pitchFamily="34" charset="0"/>
                <a:ea typeface="Calibri" panose="020F0502020204030204" pitchFamily="34" charset="0"/>
                <a:cs typeface="Arial" panose="020B0604020202020204" pitchFamily="34" charset="0"/>
              </a:rPr>
              <a:t>dari</a:t>
            </a:r>
            <a:r>
              <a:rPr lang="en-ID" sz="2000" kern="100" dirty="0">
                <a:effectLst/>
                <a:latin typeface="Arial" panose="020B0604020202020204" pitchFamily="34" charset="0"/>
                <a:ea typeface="Calibri" panose="020F0502020204030204" pitchFamily="34" charset="0"/>
                <a:cs typeface="Arial" panose="020B0604020202020204" pitchFamily="34" charset="0"/>
              </a:rPr>
              <a:t> pin Analog A0</a:t>
            </a:r>
          </a:p>
          <a:p>
            <a:pPr marL="0" indent="0">
              <a:lnSpc>
                <a:spcPct val="70000"/>
              </a:lnSpc>
              <a:spcAft>
                <a:spcPts val="600"/>
              </a:spcAft>
              <a:buNone/>
            </a:pPr>
            <a:r>
              <a:rPr lang="en-ID" sz="2000" kern="100" dirty="0">
                <a:effectLst/>
                <a:latin typeface="Arial" panose="020B0604020202020204" pitchFamily="34" charset="0"/>
                <a:ea typeface="Calibri" panose="020F0502020204030204" pitchFamily="34" charset="0"/>
                <a:cs typeface="Arial" panose="020B0604020202020204" pitchFamily="34" charset="0"/>
              </a:rPr>
              <a:t>  float voltage = </a:t>
            </a:r>
            <a:r>
              <a:rPr lang="en-ID" sz="2000" kern="100" dirty="0" err="1">
                <a:effectLst/>
                <a:latin typeface="Arial" panose="020B0604020202020204" pitchFamily="34" charset="0"/>
                <a:ea typeface="Calibri" panose="020F0502020204030204" pitchFamily="34" charset="0"/>
                <a:cs typeface="Arial" panose="020B0604020202020204" pitchFamily="34" charset="0"/>
              </a:rPr>
              <a:t>sensorValue</a:t>
            </a:r>
            <a:r>
              <a:rPr lang="en-ID" sz="2000" kern="100" dirty="0">
                <a:effectLst/>
                <a:latin typeface="Arial" panose="020B0604020202020204" pitchFamily="34" charset="0"/>
                <a:ea typeface="Calibri" panose="020F0502020204030204" pitchFamily="34" charset="0"/>
                <a:cs typeface="Arial" panose="020B0604020202020204" pitchFamily="34" charset="0"/>
              </a:rPr>
              <a:t> * (5.0 / 1023.0); // </a:t>
            </a:r>
            <a:r>
              <a:rPr lang="en-ID" sz="2000" kern="100" dirty="0" err="1">
                <a:effectLst/>
                <a:latin typeface="Arial" panose="020B0604020202020204" pitchFamily="34" charset="0"/>
                <a:ea typeface="Calibri" panose="020F0502020204030204" pitchFamily="34" charset="0"/>
                <a:cs typeface="Arial" panose="020B0604020202020204" pitchFamily="34" charset="0"/>
              </a:rPr>
              <a:t>Konversi</a:t>
            </a:r>
            <a:r>
              <a:rPr lang="en-ID" sz="2000" kern="100" dirty="0">
                <a:effectLst/>
                <a:latin typeface="Arial" panose="020B0604020202020204" pitchFamily="34" charset="0"/>
                <a:ea typeface="Calibri" panose="020F0502020204030204" pitchFamily="34" charset="0"/>
                <a:cs typeface="Arial" panose="020B0604020202020204" pitchFamily="34" charset="0"/>
              </a:rPr>
              <a:t> </a:t>
            </a:r>
            <a:r>
              <a:rPr lang="en-ID" sz="2000" kern="100" dirty="0" err="1">
                <a:effectLst/>
                <a:latin typeface="Arial" panose="020B0604020202020204" pitchFamily="34" charset="0"/>
                <a:ea typeface="Calibri" panose="020F0502020204030204" pitchFamily="34" charset="0"/>
                <a:cs typeface="Arial" panose="020B0604020202020204" pitchFamily="34" charset="0"/>
              </a:rPr>
              <a:t>nilai</a:t>
            </a:r>
            <a:r>
              <a:rPr lang="en-ID" sz="2000" kern="100" dirty="0">
                <a:effectLst/>
                <a:latin typeface="Arial" panose="020B0604020202020204" pitchFamily="34" charset="0"/>
                <a:ea typeface="Calibri" panose="020F0502020204030204" pitchFamily="34" charset="0"/>
                <a:cs typeface="Arial" panose="020B0604020202020204" pitchFamily="34" charset="0"/>
              </a:rPr>
              <a:t> </a:t>
            </a:r>
            <a:r>
              <a:rPr lang="en-ID" sz="2000" kern="100" dirty="0" err="1">
                <a:effectLst/>
                <a:latin typeface="Arial" panose="020B0604020202020204" pitchFamily="34" charset="0"/>
                <a:ea typeface="Calibri" panose="020F0502020204030204" pitchFamily="34" charset="0"/>
                <a:cs typeface="Arial" panose="020B0604020202020204" pitchFamily="34" charset="0"/>
              </a:rPr>
              <a:t>analog</a:t>
            </a:r>
            <a:r>
              <a:rPr lang="en-ID" sz="2000" kern="100" dirty="0">
                <a:effectLst/>
                <a:latin typeface="Arial" panose="020B0604020202020204" pitchFamily="34" charset="0"/>
                <a:ea typeface="Calibri" panose="020F0502020204030204" pitchFamily="34" charset="0"/>
                <a:cs typeface="Arial" panose="020B0604020202020204" pitchFamily="34" charset="0"/>
              </a:rPr>
              <a:t> </a:t>
            </a:r>
            <a:r>
              <a:rPr lang="en-ID" sz="2000" kern="100" dirty="0" err="1">
                <a:effectLst/>
                <a:latin typeface="Arial" panose="020B0604020202020204" pitchFamily="34" charset="0"/>
                <a:ea typeface="Calibri" panose="020F0502020204030204" pitchFamily="34" charset="0"/>
                <a:cs typeface="Arial" panose="020B0604020202020204" pitchFamily="34" charset="0"/>
              </a:rPr>
              <a:t>menjadi</a:t>
            </a:r>
            <a:r>
              <a:rPr lang="en-ID" sz="2000" kern="100" dirty="0">
                <a:effectLst/>
                <a:latin typeface="Arial" panose="020B0604020202020204" pitchFamily="34" charset="0"/>
                <a:ea typeface="Calibri" panose="020F0502020204030204" pitchFamily="34" charset="0"/>
                <a:cs typeface="Arial" panose="020B0604020202020204" pitchFamily="34" charset="0"/>
              </a:rPr>
              <a:t> </a:t>
            </a:r>
            <a:r>
              <a:rPr lang="en-ID" sz="2000" kern="100" dirty="0" err="1">
                <a:effectLst/>
                <a:latin typeface="Arial" panose="020B0604020202020204" pitchFamily="34" charset="0"/>
                <a:ea typeface="Calibri" panose="020F0502020204030204" pitchFamily="34" charset="0"/>
                <a:cs typeface="Arial" panose="020B0604020202020204" pitchFamily="34" charset="0"/>
              </a:rPr>
              <a:t>tegangan</a:t>
            </a:r>
            <a:endParaRPr lang="en-ID" sz="2000" kern="1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70000"/>
              </a:lnSpc>
              <a:spcAft>
                <a:spcPts val="600"/>
              </a:spcAft>
              <a:buNone/>
            </a:pPr>
            <a:r>
              <a:rPr lang="en-ID" sz="2000" kern="100" dirty="0">
                <a:effectLst/>
                <a:latin typeface="Arial" panose="020B0604020202020204" pitchFamily="34" charset="0"/>
                <a:ea typeface="Calibri" panose="020F0502020204030204" pitchFamily="34" charset="0"/>
                <a:cs typeface="Arial" panose="020B0604020202020204" pitchFamily="34" charset="0"/>
              </a:rPr>
              <a:t>  </a:t>
            </a:r>
            <a:r>
              <a:rPr lang="en-ID" sz="2000" kern="100" dirty="0" err="1">
                <a:effectLst/>
                <a:latin typeface="Arial" panose="020B0604020202020204" pitchFamily="34" charset="0"/>
                <a:ea typeface="Calibri" panose="020F0502020204030204" pitchFamily="34" charset="0"/>
                <a:cs typeface="Arial" panose="020B0604020202020204" pitchFamily="34" charset="0"/>
              </a:rPr>
              <a:t>temperatureC</a:t>
            </a:r>
            <a:r>
              <a:rPr lang="en-ID" sz="2000" kern="100" dirty="0">
                <a:effectLst/>
                <a:latin typeface="Arial" panose="020B0604020202020204" pitchFamily="34" charset="0"/>
                <a:ea typeface="Calibri" panose="020F0502020204030204" pitchFamily="34" charset="0"/>
                <a:cs typeface="Arial" panose="020B0604020202020204" pitchFamily="34" charset="0"/>
              </a:rPr>
              <a:t> = (voltage - 0.5) * 100.0; // </a:t>
            </a:r>
            <a:r>
              <a:rPr lang="en-ID" sz="2000" kern="100" dirty="0" err="1">
                <a:effectLst/>
                <a:latin typeface="Arial" panose="020B0604020202020204" pitchFamily="34" charset="0"/>
                <a:ea typeface="Calibri" panose="020F0502020204030204" pitchFamily="34" charset="0"/>
                <a:cs typeface="Arial" panose="020B0604020202020204" pitchFamily="34" charset="0"/>
              </a:rPr>
              <a:t>Konversi</a:t>
            </a:r>
            <a:r>
              <a:rPr lang="en-ID" sz="2000" kern="100" dirty="0">
                <a:effectLst/>
                <a:latin typeface="Arial" panose="020B0604020202020204" pitchFamily="34" charset="0"/>
                <a:ea typeface="Calibri" panose="020F0502020204030204" pitchFamily="34" charset="0"/>
                <a:cs typeface="Arial" panose="020B0604020202020204" pitchFamily="34" charset="0"/>
              </a:rPr>
              <a:t> </a:t>
            </a:r>
            <a:r>
              <a:rPr lang="en-ID" sz="2000" kern="100" dirty="0" err="1">
                <a:effectLst/>
                <a:latin typeface="Arial" panose="020B0604020202020204" pitchFamily="34" charset="0"/>
                <a:ea typeface="Calibri" panose="020F0502020204030204" pitchFamily="34" charset="0"/>
                <a:cs typeface="Arial" panose="020B0604020202020204" pitchFamily="34" charset="0"/>
              </a:rPr>
              <a:t>tegangan</a:t>
            </a:r>
            <a:r>
              <a:rPr lang="en-ID" sz="2000" kern="100" dirty="0">
                <a:effectLst/>
                <a:latin typeface="Arial" panose="020B0604020202020204" pitchFamily="34" charset="0"/>
                <a:ea typeface="Calibri" panose="020F0502020204030204" pitchFamily="34" charset="0"/>
                <a:cs typeface="Arial" panose="020B0604020202020204" pitchFamily="34" charset="0"/>
              </a:rPr>
              <a:t> </a:t>
            </a:r>
            <a:r>
              <a:rPr lang="en-ID" sz="2000" kern="100" dirty="0" err="1">
                <a:effectLst/>
                <a:latin typeface="Arial" panose="020B0604020202020204" pitchFamily="34" charset="0"/>
                <a:ea typeface="Calibri" panose="020F0502020204030204" pitchFamily="34" charset="0"/>
                <a:cs typeface="Arial" panose="020B0604020202020204" pitchFamily="34" charset="0"/>
              </a:rPr>
              <a:t>menjadi</a:t>
            </a:r>
            <a:r>
              <a:rPr lang="en-ID" sz="2000" kern="100" dirty="0">
                <a:effectLst/>
                <a:latin typeface="Arial" panose="020B0604020202020204" pitchFamily="34" charset="0"/>
                <a:ea typeface="Calibri" panose="020F0502020204030204" pitchFamily="34" charset="0"/>
                <a:cs typeface="Arial" panose="020B0604020202020204" pitchFamily="34" charset="0"/>
              </a:rPr>
              <a:t> </a:t>
            </a:r>
            <a:r>
              <a:rPr lang="en-ID" sz="2000" kern="100" dirty="0" err="1">
                <a:effectLst/>
                <a:latin typeface="Arial" panose="020B0604020202020204" pitchFamily="34" charset="0"/>
                <a:ea typeface="Calibri" panose="020F0502020204030204" pitchFamily="34" charset="0"/>
                <a:cs typeface="Arial" panose="020B0604020202020204" pitchFamily="34" charset="0"/>
              </a:rPr>
              <a:t>suhu</a:t>
            </a:r>
            <a:r>
              <a:rPr lang="en-ID" sz="2000" kern="100" dirty="0">
                <a:effectLst/>
                <a:latin typeface="Arial" panose="020B0604020202020204" pitchFamily="34" charset="0"/>
                <a:ea typeface="Calibri" panose="020F0502020204030204" pitchFamily="34" charset="0"/>
                <a:cs typeface="Arial" panose="020B0604020202020204" pitchFamily="34" charset="0"/>
              </a:rPr>
              <a:t> Celsius</a:t>
            </a:r>
          </a:p>
          <a:p>
            <a:pPr marL="0" indent="0">
              <a:lnSpc>
                <a:spcPct val="70000"/>
              </a:lnSpc>
              <a:spcAft>
                <a:spcPts val="600"/>
              </a:spcAft>
              <a:buNone/>
            </a:pPr>
            <a:r>
              <a:rPr lang="en-ID" sz="2000" kern="100" dirty="0">
                <a:effectLst/>
                <a:latin typeface="Arial" panose="020B0604020202020204" pitchFamily="34" charset="0"/>
                <a:ea typeface="Calibri" panose="020F0502020204030204" pitchFamily="34" charset="0"/>
                <a:cs typeface="Arial" panose="020B0604020202020204" pitchFamily="34" charset="0"/>
              </a:rPr>
              <a:t>  </a:t>
            </a:r>
            <a:r>
              <a:rPr lang="en-ID" sz="2000" kern="100" dirty="0" err="1">
                <a:effectLst/>
                <a:latin typeface="Arial" panose="020B0604020202020204" pitchFamily="34" charset="0"/>
                <a:ea typeface="Calibri" panose="020F0502020204030204" pitchFamily="34" charset="0"/>
                <a:cs typeface="Arial" panose="020B0604020202020204" pitchFamily="34" charset="0"/>
              </a:rPr>
              <a:t>Serial.print</a:t>
            </a:r>
            <a:r>
              <a:rPr lang="en-ID" sz="2000" kern="100" dirty="0">
                <a:effectLst/>
                <a:latin typeface="Arial" panose="020B0604020202020204" pitchFamily="34" charset="0"/>
                <a:ea typeface="Calibri" panose="020F0502020204030204" pitchFamily="34" charset="0"/>
                <a:cs typeface="Arial" panose="020B0604020202020204" pitchFamily="34" charset="0"/>
              </a:rPr>
              <a:t>("Temperature: ");</a:t>
            </a:r>
          </a:p>
          <a:p>
            <a:pPr marL="0" indent="0">
              <a:lnSpc>
                <a:spcPct val="70000"/>
              </a:lnSpc>
              <a:spcAft>
                <a:spcPts val="600"/>
              </a:spcAft>
              <a:buNone/>
            </a:pPr>
            <a:r>
              <a:rPr lang="en-ID" sz="2000" kern="100" dirty="0">
                <a:effectLst/>
                <a:latin typeface="Arial" panose="020B0604020202020204" pitchFamily="34" charset="0"/>
                <a:ea typeface="Calibri" panose="020F0502020204030204" pitchFamily="34" charset="0"/>
                <a:cs typeface="Arial" panose="020B0604020202020204" pitchFamily="34" charset="0"/>
              </a:rPr>
              <a:t>  </a:t>
            </a:r>
            <a:r>
              <a:rPr lang="en-ID" sz="2000" kern="100" dirty="0" err="1">
                <a:effectLst/>
                <a:latin typeface="Arial" panose="020B0604020202020204" pitchFamily="34" charset="0"/>
                <a:ea typeface="Calibri" panose="020F0502020204030204" pitchFamily="34" charset="0"/>
                <a:cs typeface="Arial" panose="020B0604020202020204" pitchFamily="34" charset="0"/>
              </a:rPr>
              <a:t>Serial.print</a:t>
            </a:r>
            <a:r>
              <a:rPr lang="en-ID" sz="2000" kern="100" dirty="0">
                <a:effectLst/>
                <a:latin typeface="Arial" panose="020B0604020202020204" pitchFamily="34" charset="0"/>
                <a:ea typeface="Calibri" panose="020F0502020204030204" pitchFamily="34" charset="0"/>
                <a:cs typeface="Arial" panose="020B0604020202020204" pitchFamily="34" charset="0"/>
              </a:rPr>
              <a:t>(</a:t>
            </a:r>
            <a:r>
              <a:rPr lang="en-ID" sz="2000" kern="100" dirty="0" err="1">
                <a:effectLst/>
                <a:latin typeface="Arial" panose="020B0604020202020204" pitchFamily="34" charset="0"/>
                <a:ea typeface="Calibri" panose="020F0502020204030204" pitchFamily="34" charset="0"/>
                <a:cs typeface="Arial" panose="020B0604020202020204" pitchFamily="34" charset="0"/>
              </a:rPr>
              <a:t>temperatureC</a:t>
            </a:r>
            <a:r>
              <a:rPr lang="en-ID" sz="2000" kern="100" dirty="0">
                <a:effectLst/>
                <a:latin typeface="Arial" panose="020B0604020202020204" pitchFamily="34" charset="0"/>
                <a:ea typeface="Calibri" panose="020F0502020204030204" pitchFamily="34" charset="0"/>
                <a:cs typeface="Arial" panose="020B0604020202020204" pitchFamily="34" charset="0"/>
              </a:rPr>
              <a:t>);</a:t>
            </a:r>
          </a:p>
          <a:p>
            <a:pPr marL="0" indent="0">
              <a:lnSpc>
                <a:spcPct val="70000"/>
              </a:lnSpc>
              <a:spcAft>
                <a:spcPts val="600"/>
              </a:spcAft>
              <a:buNone/>
            </a:pPr>
            <a:r>
              <a:rPr lang="en-ID" sz="2000" kern="100" dirty="0">
                <a:effectLst/>
                <a:latin typeface="Arial" panose="020B0604020202020204" pitchFamily="34" charset="0"/>
                <a:ea typeface="Calibri" panose="020F0502020204030204" pitchFamily="34" charset="0"/>
                <a:cs typeface="Arial" panose="020B0604020202020204" pitchFamily="34" charset="0"/>
              </a:rPr>
              <a:t>  </a:t>
            </a:r>
            <a:r>
              <a:rPr lang="en-ID" sz="2000" kern="100" dirty="0" err="1">
                <a:effectLst/>
                <a:latin typeface="Arial" panose="020B0604020202020204" pitchFamily="34" charset="0"/>
                <a:ea typeface="Calibri" panose="020F0502020204030204" pitchFamily="34" charset="0"/>
                <a:cs typeface="Arial" panose="020B0604020202020204" pitchFamily="34" charset="0"/>
              </a:rPr>
              <a:t>Serial.println</a:t>
            </a:r>
            <a:r>
              <a:rPr lang="en-ID" sz="2000" kern="100" dirty="0">
                <a:effectLst/>
                <a:latin typeface="Arial" panose="020B0604020202020204" pitchFamily="34" charset="0"/>
                <a:ea typeface="Calibri" panose="020F0502020204030204" pitchFamily="34" charset="0"/>
                <a:cs typeface="Arial" panose="020B0604020202020204" pitchFamily="34" charset="0"/>
              </a:rPr>
              <a:t>(" °C");  </a:t>
            </a:r>
          </a:p>
          <a:p>
            <a:pPr marL="0" indent="0">
              <a:lnSpc>
                <a:spcPct val="70000"/>
              </a:lnSpc>
              <a:spcAft>
                <a:spcPts val="600"/>
              </a:spcAft>
              <a:buNone/>
            </a:pPr>
            <a:r>
              <a:rPr lang="en-ID" sz="2000" kern="100" dirty="0">
                <a:effectLst/>
                <a:latin typeface="Arial" panose="020B0604020202020204" pitchFamily="34" charset="0"/>
                <a:ea typeface="Calibri" panose="020F0502020204030204" pitchFamily="34" charset="0"/>
                <a:cs typeface="Arial" panose="020B0604020202020204" pitchFamily="34" charset="0"/>
              </a:rPr>
              <a:t>  delay(1000); // </a:t>
            </a:r>
            <a:r>
              <a:rPr lang="en-ID" sz="2000" kern="100" dirty="0" err="1">
                <a:effectLst/>
                <a:latin typeface="Arial" panose="020B0604020202020204" pitchFamily="34" charset="0"/>
                <a:ea typeface="Calibri" panose="020F0502020204030204" pitchFamily="34" charset="0"/>
                <a:cs typeface="Arial" panose="020B0604020202020204" pitchFamily="34" charset="0"/>
              </a:rPr>
              <a:t>Menunggu</a:t>
            </a:r>
            <a:r>
              <a:rPr lang="en-ID" sz="2000" kern="100" dirty="0">
                <a:effectLst/>
                <a:latin typeface="Arial" panose="020B0604020202020204" pitchFamily="34" charset="0"/>
                <a:ea typeface="Calibri" panose="020F0502020204030204" pitchFamily="34" charset="0"/>
                <a:cs typeface="Arial" panose="020B0604020202020204" pitchFamily="34" charset="0"/>
              </a:rPr>
              <a:t> </a:t>
            </a:r>
            <a:r>
              <a:rPr lang="en-ID" sz="2000" kern="100" dirty="0" err="1">
                <a:effectLst/>
                <a:latin typeface="Arial" panose="020B0604020202020204" pitchFamily="34" charset="0"/>
                <a:ea typeface="Calibri" panose="020F0502020204030204" pitchFamily="34" charset="0"/>
                <a:cs typeface="Arial" panose="020B0604020202020204" pitchFamily="34" charset="0"/>
              </a:rPr>
              <a:t>selama</a:t>
            </a:r>
            <a:r>
              <a:rPr lang="en-ID" sz="2000" kern="100" dirty="0">
                <a:effectLst/>
                <a:latin typeface="Arial" panose="020B0604020202020204" pitchFamily="34" charset="0"/>
                <a:ea typeface="Calibri" panose="020F0502020204030204" pitchFamily="34" charset="0"/>
                <a:cs typeface="Arial" panose="020B0604020202020204" pitchFamily="34" charset="0"/>
              </a:rPr>
              <a:t> </a:t>
            </a:r>
            <a:r>
              <a:rPr lang="en-ID" sz="2000" kern="100" dirty="0" err="1">
                <a:effectLst/>
                <a:latin typeface="Arial" panose="020B0604020202020204" pitchFamily="34" charset="0"/>
                <a:ea typeface="Calibri" panose="020F0502020204030204" pitchFamily="34" charset="0"/>
                <a:cs typeface="Arial" panose="020B0604020202020204" pitchFamily="34" charset="0"/>
              </a:rPr>
              <a:t>satu</a:t>
            </a:r>
            <a:r>
              <a:rPr lang="en-ID" sz="2000" kern="100" dirty="0">
                <a:effectLst/>
                <a:latin typeface="Arial" panose="020B0604020202020204" pitchFamily="34" charset="0"/>
                <a:ea typeface="Calibri" panose="020F0502020204030204" pitchFamily="34" charset="0"/>
                <a:cs typeface="Arial" panose="020B0604020202020204" pitchFamily="34" charset="0"/>
              </a:rPr>
              <a:t> </a:t>
            </a:r>
            <a:r>
              <a:rPr lang="en-ID" sz="2000" kern="100" dirty="0" err="1">
                <a:effectLst/>
                <a:latin typeface="Arial" panose="020B0604020202020204" pitchFamily="34" charset="0"/>
                <a:ea typeface="Calibri" panose="020F0502020204030204" pitchFamily="34" charset="0"/>
                <a:cs typeface="Arial" panose="020B0604020202020204" pitchFamily="34" charset="0"/>
              </a:rPr>
              <a:t>detik</a:t>
            </a:r>
            <a:r>
              <a:rPr lang="en-ID" sz="2000" kern="100" dirty="0">
                <a:effectLst/>
                <a:latin typeface="Arial" panose="020B0604020202020204" pitchFamily="34" charset="0"/>
                <a:ea typeface="Calibri" panose="020F0502020204030204" pitchFamily="34" charset="0"/>
                <a:cs typeface="Arial" panose="020B0604020202020204" pitchFamily="34" charset="0"/>
              </a:rPr>
              <a:t> </a:t>
            </a:r>
            <a:r>
              <a:rPr lang="en-ID" sz="2000" kern="100" dirty="0" err="1">
                <a:effectLst/>
                <a:latin typeface="Arial" panose="020B0604020202020204" pitchFamily="34" charset="0"/>
                <a:ea typeface="Calibri" panose="020F0502020204030204" pitchFamily="34" charset="0"/>
                <a:cs typeface="Arial" panose="020B0604020202020204" pitchFamily="34" charset="0"/>
              </a:rPr>
              <a:t>sebelum</a:t>
            </a:r>
            <a:r>
              <a:rPr lang="en-ID" sz="2000" kern="100" dirty="0">
                <a:effectLst/>
                <a:latin typeface="Arial" panose="020B0604020202020204" pitchFamily="34" charset="0"/>
                <a:ea typeface="Calibri" panose="020F0502020204030204" pitchFamily="34" charset="0"/>
                <a:cs typeface="Arial" panose="020B0604020202020204" pitchFamily="34" charset="0"/>
              </a:rPr>
              <a:t> </a:t>
            </a:r>
            <a:r>
              <a:rPr lang="en-ID" sz="2000" kern="100" dirty="0" err="1">
                <a:effectLst/>
                <a:latin typeface="Arial" panose="020B0604020202020204" pitchFamily="34" charset="0"/>
                <a:ea typeface="Calibri" panose="020F0502020204030204" pitchFamily="34" charset="0"/>
                <a:cs typeface="Arial" panose="020B0604020202020204" pitchFamily="34" charset="0"/>
              </a:rPr>
              <a:t>pembacaan</a:t>
            </a:r>
            <a:r>
              <a:rPr lang="en-ID" sz="2000" kern="100" dirty="0">
                <a:effectLst/>
                <a:latin typeface="Arial" panose="020B0604020202020204" pitchFamily="34" charset="0"/>
                <a:ea typeface="Calibri" panose="020F0502020204030204" pitchFamily="34" charset="0"/>
                <a:cs typeface="Arial" panose="020B0604020202020204" pitchFamily="34" charset="0"/>
              </a:rPr>
              <a:t> </a:t>
            </a:r>
            <a:r>
              <a:rPr lang="en-ID" sz="2000" kern="100" dirty="0" err="1">
                <a:effectLst/>
                <a:latin typeface="Arial" panose="020B0604020202020204" pitchFamily="34" charset="0"/>
                <a:ea typeface="Calibri" panose="020F0502020204030204" pitchFamily="34" charset="0"/>
                <a:cs typeface="Arial" panose="020B0604020202020204" pitchFamily="34" charset="0"/>
              </a:rPr>
              <a:t>berikutnya</a:t>
            </a:r>
            <a:r>
              <a:rPr lang="en-ID" sz="2000" kern="100" dirty="0">
                <a:effectLst/>
                <a:latin typeface="Arial" panose="020B0604020202020204" pitchFamily="34" charset="0"/>
                <a:ea typeface="Calibri" panose="020F0502020204030204" pitchFamily="34" charset="0"/>
                <a:cs typeface="Arial" panose="020B0604020202020204" pitchFamily="34" charset="0"/>
              </a:rPr>
              <a:t> }</a:t>
            </a:r>
          </a:p>
          <a:p>
            <a:pPr marL="0" indent="0">
              <a:lnSpc>
                <a:spcPct val="70000"/>
              </a:lnSpc>
              <a:spcAft>
                <a:spcPts val="600"/>
              </a:spcAft>
              <a:buNone/>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 name="Title 1">
            <a:extLst>
              <a:ext uri="{FF2B5EF4-FFF2-40B4-BE49-F238E27FC236}">
                <a16:creationId xmlns="" xmlns:a16="http://schemas.microsoft.com/office/drawing/2014/main" id="{2F245CF4-E461-44FF-908F-4237DFB52E5B}"/>
              </a:ext>
            </a:extLst>
          </p:cNvPr>
          <p:cNvSpPr txBox="1">
            <a:spLocks/>
          </p:cNvSpPr>
          <p:nvPr/>
        </p:nvSpPr>
        <p:spPr>
          <a:xfrm>
            <a:off x="838200" y="1157103"/>
            <a:ext cx="10515600" cy="59055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35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Program Simulasi Sensor </a:t>
            </a:r>
            <a:r>
              <a:rPr kumimoji="0" lang="en-US" sz="3500" b="1" i="0" u="none" strike="noStrike" kern="1200" cap="none" spc="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Suhu</a:t>
            </a:r>
            <a:r>
              <a:rPr kumimoji="0" lang="en-US" sz="35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p>
        </p:txBody>
      </p:sp>
    </p:spTree>
    <p:extLst>
      <p:ext uri="{BB962C8B-B14F-4D97-AF65-F5344CB8AC3E}">
        <p14:creationId xmlns:p14="http://schemas.microsoft.com/office/powerpoint/2010/main" val="1581651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 xmlns:a16="http://schemas.microsoft.com/office/drawing/2014/main" id="{C04A1285-9BB8-4D24-BDC4-C49C2D33C862}"/>
              </a:ext>
            </a:extLst>
          </p:cNvPr>
          <p:cNvGrpSpPr/>
          <p:nvPr/>
        </p:nvGrpSpPr>
        <p:grpSpPr>
          <a:xfrm>
            <a:off x="6789510" y="3946003"/>
            <a:ext cx="4538627" cy="1142740"/>
            <a:chOff x="6665542" y="2749602"/>
            <a:chExt cx="4797245" cy="1142740"/>
          </a:xfrm>
        </p:grpSpPr>
        <p:sp>
          <p:nvSpPr>
            <p:cNvPr id="9" name="TextBox 8">
              <a:extLst>
                <a:ext uri="{FF2B5EF4-FFF2-40B4-BE49-F238E27FC236}">
                  <a16:creationId xmlns="" xmlns:a16="http://schemas.microsoft.com/office/drawing/2014/main" id="{A11209D1-D6D2-4A73-B72D-BA783EBA6C35}"/>
                </a:ext>
              </a:extLst>
            </p:cNvPr>
            <p:cNvSpPr txBox="1"/>
            <p:nvPr/>
          </p:nvSpPr>
          <p:spPr>
            <a:xfrm>
              <a:off x="6665542" y="2749602"/>
              <a:ext cx="4777152" cy="830997"/>
            </a:xfrm>
            <a:prstGeom prst="rect">
              <a:avLst/>
            </a:prstGeom>
            <a:noFill/>
          </p:spPr>
          <p:txBody>
            <a:bodyPr wrap="square" rtlCol="0" anchor="ctr">
              <a:spAutoFit/>
            </a:bodyPr>
            <a:lstStyle/>
            <a:p>
              <a:r>
                <a:rPr lang="en-US" altLang="ko-KR" sz="4800" dirty="0">
                  <a:solidFill>
                    <a:schemeClr val="bg1"/>
                  </a:solidFill>
                  <a:cs typeface="Arial" pitchFamily="34" charset="0"/>
                </a:rPr>
                <a:t>THANK YOU</a:t>
              </a:r>
              <a:endParaRPr lang="ko-KR" altLang="en-US" sz="4800" dirty="0">
                <a:solidFill>
                  <a:schemeClr val="bg1"/>
                </a:solidFill>
                <a:cs typeface="Arial" pitchFamily="34" charset="0"/>
              </a:endParaRPr>
            </a:p>
          </p:txBody>
        </p:sp>
        <p:sp>
          <p:nvSpPr>
            <p:cNvPr id="10" name="TextBox 9">
              <a:extLst>
                <a:ext uri="{FF2B5EF4-FFF2-40B4-BE49-F238E27FC236}">
                  <a16:creationId xmlns="" xmlns:a16="http://schemas.microsoft.com/office/drawing/2014/main" id="{552B9087-3465-4062-8B6C-3AE83F35A6A8}"/>
                </a:ext>
              </a:extLst>
            </p:cNvPr>
            <p:cNvSpPr txBox="1"/>
            <p:nvPr/>
          </p:nvSpPr>
          <p:spPr>
            <a:xfrm>
              <a:off x="6685691" y="3512686"/>
              <a:ext cx="4777096" cy="379656"/>
            </a:xfrm>
            <a:prstGeom prst="rect">
              <a:avLst/>
            </a:prstGeom>
            <a:noFill/>
          </p:spPr>
          <p:txBody>
            <a:bodyPr wrap="square" rtlCol="0" anchor="ctr">
              <a:spAutoFit/>
            </a:bodyPr>
            <a:lstStyle/>
            <a:p>
              <a:endParaRPr lang="ko-KR" altLang="en-US" sz="1867" dirty="0">
                <a:solidFill>
                  <a:schemeClr val="bg1"/>
                </a:solidFill>
                <a:cs typeface="Arial" pitchFamily="34" charset="0"/>
              </a:endParaRPr>
            </a:p>
          </p:txBody>
        </p:sp>
      </p:grpSp>
    </p:spTree>
    <p:extLst>
      <p:ext uri="{BB962C8B-B14F-4D97-AF65-F5344CB8AC3E}">
        <p14:creationId xmlns:p14="http://schemas.microsoft.com/office/powerpoint/2010/main" val="2166656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E2DC460A-1302-48A5-8229-DBB2E1EBFCDC}"/>
              </a:ext>
            </a:extLst>
          </p:cNvPr>
          <p:cNvSpPr/>
          <p:nvPr/>
        </p:nvSpPr>
        <p:spPr>
          <a:xfrm>
            <a:off x="3574473" y="0"/>
            <a:ext cx="8617527" cy="6856661"/>
          </a:xfrm>
          <a:custGeom>
            <a:avLst/>
            <a:gdLst>
              <a:gd name="connsiteX0" fmla="*/ 0 w 7259782"/>
              <a:gd name="connsiteY0" fmla="*/ 0 h 6856661"/>
              <a:gd name="connsiteX1" fmla="*/ 7259782 w 7259782"/>
              <a:gd name="connsiteY1" fmla="*/ 0 h 6856661"/>
              <a:gd name="connsiteX2" fmla="*/ 7259782 w 7259782"/>
              <a:gd name="connsiteY2" fmla="*/ 6856661 h 6856661"/>
              <a:gd name="connsiteX3" fmla="*/ 0 w 7259782"/>
              <a:gd name="connsiteY3" fmla="*/ 6856661 h 6856661"/>
              <a:gd name="connsiteX4" fmla="*/ 0 w 7259782"/>
              <a:gd name="connsiteY4" fmla="*/ 0 h 6856661"/>
              <a:gd name="connsiteX0" fmla="*/ 0 w 7259782"/>
              <a:gd name="connsiteY0" fmla="*/ 0 h 6856661"/>
              <a:gd name="connsiteX1" fmla="*/ 7259782 w 7259782"/>
              <a:gd name="connsiteY1" fmla="*/ 0 h 6856661"/>
              <a:gd name="connsiteX2" fmla="*/ 7259782 w 7259782"/>
              <a:gd name="connsiteY2" fmla="*/ 6856661 h 6856661"/>
              <a:gd name="connsiteX3" fmla="*/ 2309091 w 7259782"/>
              <a:gd name="connsiteY3" fmla="*/ 6838188 h 6856661"/>
              <a:gd name="connsiteX4" fmla="*/ 0 w 7259782"/>
              <a:gd name="connsiteY4" fmla="*/ 0 h 6856661"/>
              <a:gd name="connsiteX0" fmla="*/ 0 w 7259782"/>
              <a:gd name="connsiteY0" fmla="*/ 0 h 6856661"/>
              <a:gd name="connsiteX1" fmla="*/ 7259782 w 7259782"/>
              <a:gd name="connsiteY1" fmla="*/ 0 h 6856661"/>
              <a:gd name="connsiteX2" fmla="*/ 7259782 w 7259782"/>
              <a:gd name="connsiteY2" fmla="*/ 6856661 h 6856661"/>
              <a:gd name="connsiteX3" fmla="*/ 2318327 w 7259782"/>
              <a:gd name="connsiteY3" fmla="*/ 6856661 h 6856661"/>
              <a:gd name="connsiteX4" fmla="*/ 0 w 7259782"/>
              <a:gd name="connsiteY4" fmla="*/ 0 h 6856661"/>
              <a:gd name="connsiteX0" fmla="*/ 0 w 7259782"/>
              <a:gd name="connsiteY0" fmla="*/ 0 h 6856661"/>
              <a:gd name="connsiteX1" fmla="*/ 7259782 w 7259782"/>
              <a:gd name="connsiteY1" fmla="*/ 0 h 6856661"/>
              <a:gd name="connsiteX2" fmla="*/ 7259782 w 7259782"/>
              <a:gd name="connsiteY2" fmla="*/ 6856661 h 6856661"/>
              <a:gd name="connsiteX3" fmla="*/ 2586182 w 7259782"/>
              <a:gd name="connsiteY3" fmla="*/ 6828951 h 6856661"/>
              <a:gd name="connsiteX4" fmla="*/ 0 w 7259782"/>
              <a:gd name="connsiteY4" fmla="*/ 0 h 6856661"/>
              <a:gd name="connsiteX0" fmla="*/ 0 w 7259782"/>
              <a:gd name="connsiteY0" fmla="*/ 0 h 6856661"/>
              <a:gd name="connsiteX1" fmla="*/ 7259782 w 7259782"/>
              <a:gd name="connsiteY1" fmla="*/ 0 h 6856661"/>
              <a:gd name="connsiteX2" fmla="*/ 7259782 w 7259782"/>
              <a:gd name="connsiteY2" fmla="*/ 6856661 h 6856661"/>
              <a:gd name="connsiteX3" fmla="*/ 2807854 w 7259782"/>
              <a:gd name="connsiteY3" fmla="*/ 6819715 h 6856661"/>
              <a:gd name="connsiteX4" fmla="*/ 0 w 7259782"/>
              <a:gd name="connsiteY4" fmla="*/ 0 h 6856661"/>
              <a:gd name="connsiteX0" fmla="*/ 0 w 7259782"/>
              <a:gd name="connsiteY0" fmla="*/ 0 h 6856661"/>
              <a:gd name="connsiteX1" fmla="*/ 7259782 w 7259782"/>
              <a:gd name="connsiteY1" fmla="*/ 0 h 6856661"/>
              <a:gd name="connsiteX2" fmla="*/ 7259782 w 7259782"/>
              <a:gd name="connsiteY2" fmla="*/ 6856661 h 6856661"/>
              <a:gd name="connsiteX3" fmla="*/ 2807854 w 7259782"/>
              <a:gd name="connsiteY3" fmla="*/ 6847425 h 6856661"/>
              <a:gd name="connsiteX4" fmla="*/ 0 w 7259782"/>
              <a:gd name="connsiteY4" fmla="*/ 0 h 6856661"/>
              <a:gd name="connsiteX0" fmla="*/ 0 w 7259782"/>
              <a:gd name="connsiteY0" fmla="*/ 0 h 6856661"/>
              <a:gd name="connsiteX1" fmla="*/ 7259782 w 7259782"/>
              <a:gd name="connsiteY1" fmla="*/ 0 h 6856661"/>
              <a:gd name="connsiteX2" fmla="*/ 7259782 w 7259782"/>
              <a:gd name="connsiteY2" fmla="*/ 6856661 h 6856661"/>
              <a:gd name="connsiteX3" fmla="*/ 2798618 w 7259782"/>
              <a:gd name="connsiteY3" fmla="*/ 6856661 h 6856661"/>
              <a:gd name="connsiteX4" fmla="*/ 0 w 7259782"/>
              <a:gd name="connsiteY4" fmla="*/ 0 h 6856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9782" h="6856661">
                <a:moveTo>
                  <a:pt x="0" y="0"/>
                </a:moveTo>
                <a:lnTo>
                  <a:pt x="7259782" y="0"/>
                </a:lnTo>
                <a:lnTo>
                  <a:pt x="7259782" y="6856661"/>
                </a:lnTo>
                <a:lnTo>
                  <a:pt x="2798618" y="6856661"/>
                </a:lnTo>
                <a:lnTo>
                  <a:pt x="0"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 xmlns:a16="http://schemas.microsoft.com/office/drawing/2014/main" id="{15A4BDA0-C270-4764-9C18-A593BCE2C965}"/>
              </a:ext>
            </a:extLst>
          </p:cNvPr>
          <p:cNvSpPr txBox="1"/>
          <p:nvPr/>
        </p:nvSpPr>
        <p:spPr>
          <a:xfrm>
            <a:off x="4608945" y="270649"/>
            <a:ext cx="7583055" cy="923330"/>
          </a:xfrm>
          <a:prstGeom prst="rect">
            <a:avLst/>
          </a:prstGeom>
          <a:noFill/>
        </p:spPr>
        <p:txBody>
          <a:bodyPr wrap="square" rtlCol="0" anchor="ctr">
            <a:spAutoFit/>
          </a:bodyPr>
          <a:lstStyle/>
          <a:p>
            <a:r>
              <a:rPr lang="en-US" altLang="ko-KR" sz="5400">
                <a:solidFill>
                  <a:srgbClr val="FEC012"/>
                </a:solidFill>
                <a:cs typeface="Arial" pitchFamily="34" charset="0"/>
              </a:rPr>
              <a:t>Point of View</a:t>
            </a:r>
            <a:endParaRPr lang="ko-KR" altLang="en-US" sz="5400" dirty="0">
              <a:solidFill>
                <a:srgbClr val="FEC012"/>
              </a:solidFill>
              <a:cs typeface="Arial" pitchFamily="34" charset="0"/>
            </a:endParaRPr>
          </a:p>
        </p:txBody>
      </p:sp>
      <p:grpSp>
        <p:nvGrpSpPr>
          <p:cNvPr id="10" name="Group 9">
            <a:extLst>
              <a:ext uri="{FF2B5EF4-FFF2-40B4-BE49-F238E27FC236}">
                <a16:creationId xmlns="" xmlns:a16="http://schemas.microsoft.com/office/drawing/2014/main" id="{05C8D0C1-7E99-4B90-A44B-505072FCBBC5}"/>
              </a:ext>
            </a:extLst>
          </p:cNvPr>
          <p:cNvGrpSpPr/>
          <p:nvPr/>
        </p:nvGrpSpPr>
        <p:grpSpPr>
          <a:xfrm>
            <a:off x="6286883" y="3963831"/>
            <a:ext cx="4931788" cy="847045"/>
            <a:chOff x="5680459" y="1490186"/>
            <a:chExt cx="4931788" cy="847045"/>
          </a:xfrm>
        </p:grpSpPr>
        <p:sp>
          <p:nvSpPr>
            <p:cNvPr id="11" name="TextBox 10">
              <a:extLst>
                <a:ext uri="{FF2B5EF4-FFF2-40B4-BE49-F238E27FC236}">
                  <a16:creationId xmlns="" xmlns:a16="http://schemas.microsoft.com/office/drawing/2014/main" id="{D9D22DE1-90A6-406A-B71D-82B00E2A807D}"/>
                </a:ext>
              </a:extLst>
            </p:cNvPr>
            <p:cNvSpPr txBox="1"/>
            <p:nvPr/>
          </p:nvSpPr>
          <p:spPr>
            <a:xfrm>
              <a:off x="5680459" y="1490186"/>
              <a:ext cx="763624" cy="553998"/>
            </a:xfrm>
            <a:prstGeom prst="rect">
              <a:avLst/>
            </a:prstGeom>
            <a:noFill/>
          </p:spPr>
          <p:txBody>
            <a:bodyPr wrap="square" lIns="0" tIns="0" rIns="0" bIns="0" rtlCol="0" anchor="ctr">
              <a:spAutoFit/>
            </a:bodyPr>
            <a:lstStyle/>
            <a:p>
              <a:pPr algn="ctr"/>
              <a:r>
                <a:rPr lang="en-US" altLang="ko-KR" sz="3600" b="1" dirty="0">
                  <a:solidFill>
                    <a:schemeClr val="bg1"/>
                  </a:solidFill>
                  <a:cs typeface="Arial" pitchFamily="34" charset="0"/>
                </a:rPr>
                <a:t>03</a:t>
              </a:r>
              <a:endParaRPr lang="ko-KR" altLang="en-US" sz="3600" b="1" dirty="0">
                <a:solidFill>
                  <a:schemeClr val="bg1"/>
                </a:solidFill>
                <a:cs typeface="Arial" pitchFamily="34" charset="0"/>
              </a:endParaRPr>
            </a:p>
          </p:txBody>
        </p:sp>
        <p:sp>
          <p:nvSpPr>
            <p:cNvPr id="12" name="TextBox 11">
              <a:extLst>
                <a:ext uri="{FF2B5EF4-FFF2-40B4-BE49-F238E27FC236}">
                  <a16:creationId xmlns="" xmlns:a16="http://schemas.microsoft.com/office/drawing/2014/main" id="{832A2F40-F990-4558-BFA4-15734C704557}"/>
                </a:ext>
              </a:extLst>
            </p:cNvPr>
            <p:cNvSpPr txBox="1"/>
            <p:nvPr/>
          </p:nvSpPr>
          <p:spPr>
            <a:xfrm>
              <a:off x="5967846" y="2002075"/>
              <a:ext cx="4644400" cy="335156"/>
            </a:xfrm>
            <a:prstGeom prst="rect">
              <a:avLst/>
            </a:prstGeom>
            <a:noFill/>
          </p:spPr>
          <p:txBody>
            <a:bodyPr wrap="square" rtlCol="0">
              <a:spAutoFit/>
            </a:bodyPr>
            <a:lstStyle/>
            <a:p>
              <a:pPr marL="171450" indent="-171450">
                <a:lnSpc>
                  <a:spcPct val="150000"/>
                </a:lnSpc>
                <a:buFont typeface="Wingdings" panose="05000000000000000000" pitchFamily="2" charset="2"/>
                <a:buChar char="Ø"/>
              </a:pPr>
              <a:endParaRPr lang="en-US" altLang="ko-KR" sz="1200" dirty="0">
                <a:solidFill>
                  <a:schemeClr val="bg1"/>
                </a:solidFill>
                <a:cs typeface="Arial" pitchFamily="34" charset="0"/>
              </a:endParaRPr>
            </a:p>
          </p:txBody>
        </p:sp>
        <p:sp>
          <p:nvSpPr>
            <p:cNvPr id="13" name="TextBox 12">
              <a:extLst>
                <a:ext uri="{FF2B5EF4-FFF2-40B4-BE49-F238E27FC236}">
                  <a16:creationId xmlns="" xmlns:a16="http://schemas.microsoft.com/office/drawing/2014/main" id="{A3040624-AA78-4707-9171-C7F7E4A4286D}"/>
                </a:ext>
              </a:extLst>
            </p:cNvPr>
            <p:cNvSpPr txBox="1"/>
            <p:nvPr/>
          </p:nvSpPr>
          <p:spPr>
            <a:xfrm>
              <a:off x="6444083" y="1536352"/>
              <a:ext cx="4168164" cy="461665"/>
            </a:xfrm>
            <a:prstGeom prst="rect">
              <a:avLst/>
            </a:prstGeom>
            <a:noFill/>
          </p:spPr>
          <p:txBody>
            <a:bodyPr wrap="square" lIns="108000" rIns="108000" rtlCol="0" anchor="ctr">
              <a:spAutoFit/>
            </a:bodyPr>
            <a:lstStyle/>
            <a:p>
              <a:r>
                <a:rPr lang="en-US" altLang="ko-KR" sz="2400" b="1" dirty="0">
                  <a:solidFill>
                    <a:schemeClr val="bg1"/>
                  </a:solidFill>
                  <a:cs typeface="Arial" pitchFamily="34" charset="0"/>
                </a:rPr>
                <a:t>Aplikasi Sensor </a:t>
              </a:r>
              <a:r>
                <a:rPr lang="en-US" altLang="ko-KR" sz="2400" b="1" dirty="0" err="1">
                  <a:solidFill>
                    <a:schemeClr val="bg1"/>
                  </a:solidFill>
                  <a:cs typeface="Arial" pitchFamily="34" charset="0"/>
                </a:rPr>
                <a:t>Suhu</a:t>
              </a:r>
              <a:endParaRPr lang="ko-KR" altLang="en-US" sz="2400" b="1" dirty="0">
                <a:solidFill>
                  <a:schemeClr val="bg1"/>
                </a:solidFill>
                <a:cs typeface="Arial" pitchFamily="34" charset="0"/>
              </a:endParaRPr>
            </a:p>
          </p:txBody>
        </p:sp>
      </p:grpSp>
      <p:grpSp>
        <p:nvGrpSpPr>
          <p:cNvPr id="14" name="Group 13">
            <a:extLst>
              <a:ext uri="{FF2B5EF4-FFF2-40B4-BE49-F238E27FC236}">
                <a16:creationId xmlns="" xmlns:a16="http://schemas.microsoft.com/office/drawing/2014/main" id="{8E42B0B6-5FD8-4991-892A-63FB88A0AED1}"/>
              </a:ext>
            </a:extLst>
          </p:cNvPr>
          <p:cNvGrpSpPr/>
          <p:nvPr/>
        </p:nvGrpSpPr>
        <p:grpSpPr>
          <a:xfrm>
            <a:off x="5098467" y="1463959"/>
            <a:ext cx="4931788" cy="847045"/>
            <a:chOff x="5680459" y="1490186"/>
            <a:chExt cx="4931788" cy="847045"/>
          </a:xfrm>
        </p:grpSpPr>
        <p:sp>
          <p:nvSpPr>
            <p:cNvPr id="15" name="TextBox 14">
              <a:extLst>
                <a:ext uri="{FF2B5EF4-FFF2-40B4-BE49-F238E27FC236}">
                  <a16:creationId xmlns="" xmlns:a16="http://schemas.microsoft.com/office/drawing/2014/main" id="{DB413086-557E-4D9D-8C44-646AD8EE131E}"/>
                </a:ext>
              </a:extLst>
            </p:cNvPr>
            <p:cNvSpPr txBox="1"/>
            <p:nvPr/>
          </p:nvSpPr>
          <p:spPr>
            <a:xfrm>
              <a:off x="5680459" y="1490186"/>
              <a:ext cx="763624" cy="553998"/>
            </a:xfrm>
            <a:prstGeom prst="rect">
              <a:avLst/>
            </a:prstGeom>
            <a:noFill/>
          </p:spPr>
          <p:txBody>
            <a:bodyPr wrap="square" lIns="0" tIns="0" rIns="0" bIns="0" rtlCol="0" anchor="ctr">
              <a:spAutoFit/>
            </a:bodyPr>
            <a:lstStyle/>
            <a:p>
              <a:pPr algn="ctr"/>
              <a:r>
                <a:rPr lang="en-US" altLang="ko-KR" sz="3600" b="1" dirty="0">
                  <a:solidFill>
                    <a:schemeClr val="bg1"/>
                  </a:solidFill>
                  <a:cs typeface="Arial" pitchFamily="34" charset="0"/>
                </a:rPr>
                <a:t>01</a:t>
              </a:r>
              <a:endParaRPr lang="ko-KR" altLang="en-US" sz="3600" b="1" dirty="0">
                <a:solidFill>
                  <a:schemeClr val="bg1"/>
                </a:solidFill>
                <a:cs typeface="Arial" pitchFamily="34" charset="0"/>
              </a:endParaRPr>
            </a:p>
          </p:txBody>
        </p:sp>
        <p:sp>
          <p:nvSpPr>
            <p:cNvPr id="16" name="TextBox 15">
              <a:extLst>
                <a:ext uri="{FF2B5EF4-FFF2-40B4-BE49-F238E27FC236}">
                  <a16:creationId xmlns="" xmlns:a16="http://schemas.microsoft.com/office/drawing/2014/main" id="{58300F6A-862A-40CA-9B5E-7B2DD860FD49}"/>
                </a:ext>
              </a:extLst>
            </p:cNvPr>
            <p:cNvSpPr txBox="1"/>
            <p:nvPr/>
          </p:nvSpPr>
          <p:spPr>
            <a:xfrm>
              <a:off x="5967846" y="2002075"/>
              <a:ext cx="4644400" cy="335156"/>
            </a:xfrm>
            <a:prstGeom prst="rect">
              <a:avLst/>
            </a:prstGeom>
            <a:noFill/>
          </p:spPr>
          <p:txBody>
            <a:bodyPr wrap="square" rtlCol="0">
              <a:spAutoFit/>
            </a:bodyPr>
            <a:lstStyle/>
            <a:p>
              <a:pPr marL="171450" indent="-171450">
                <a:lnSpc>
                  <a:spcPct val="150000"/>
                </a:lnSpc>
                <a:buFont typeface="Wingdings" panose="05000000000000000000" pitchFamily="2" charset="2"/>
                <a:buChar char="Ø"/>
              </a:pPr>
              <a:endParaRPr lang="en-US" altLang="ko-KR" sz="1200" dirty="0">
                <a:solidFill>
                  <a:schemeClr val="bg1"/>
                </a:solidFill>
                <a:cs typeface="Arial" pitchFamily="34" charset="0"/>
              </a:endParaRPr>
            </a:p>
          </p:txBody>
        </p:sp>
        <p:sp>
          <p:nvSpPr>
            <p:cNvPr id="17" name="TextBox 16">
              <a:extLst>
                <a:ext uri="{FF2B5EF4-FFF2-40B4-BE49-F238E27FC236}">
                  <a16:creationId xmlns="" xmlns:a16="http://schemas.microsoft.com/office/drawing/2014/main" id="{049B8D0E-F4DB-407F-93E8-B01A240069D5}"/>
                </a:ext>
              </a:extLst>
            </p:cNvPr>
            <p:cNvSpPr txBox="1"/>
            <p:nvPr/>
          </p:nvSpPr>
          <p:spPr>
            <a:xfrm>
              <a:off x="6444083" y="1536352"/>
              <a:ext cx="4168164" cy="461665"/>
            </a:xfrm>
            <a:prstGeom prst="rect">
              <a:avLst/>
            </a:prstGeom>
            <a:noFill/>
          </p:spPr>
          <p:txBody>
            <a:bodyPr wrap="square" lIns="108000" rIns="108000" rtlCol="0" anchor="ctr">
              <a:spAutoFit/>
            </a:bodyPr>
            <a:lstStyle/>
            <a:p>
              <a:r>
                <a:rPr lang="en-US" altLang="ko-KR" sz="2400" b="1" dirty="0" err="1">
                  <a:solidFill>
                    <a:schemeClr val="bg1"/>
                  </a:solidFill>
                  <a:cs typeface="Arial" pitchFamily="34" charset="0"/>
                </a:rPr>
                <a:t>Pendahuluan</a:t>
              </a:r>
              <a:endParaRPr lang="ko-KR" altLang="en-US" sz="2400" b="1" dirty="0">
                <a:solidFill>
                  <a:schemeClr val="bg1"/>
                </a:solidFill>
                <a:cs typeface="Arial" pitchFamily="34" charset="0"/>
              </a:endParaRPr>
            </a:p>
          </p:txBody>
        </p:sp>
      </p:grpSp>
      <p:grpSp>
        <p:nvGrpSpPr>
          <p:cNvPr id="18" name="Group 17">
            <a:extLst>
              <a:ext uri="{FF2B5EF4-FFF2-40B4-BE49-F238E27FC236}">
                <a16:creationId xmlns="" xmlns:a16="http://schemas.microsoft.com/office/drawing/2014/main" id="{0277BAFE-DBE5-4F13-9AC0-26A4FC2689D1}"/>
              </a:ext>
            </a:extLst>
          </p:cNvPr>
          <p:cNvGrpSpPr/>
          <p:nvPr/>
        </p:nvGrpSpPr>
        <p:grpSpPr>
          <a:xfrm>
            <a:off x="5692675" y="2713895"/>
            <a:ext cx="4931788" cy="847045"/>
            <a:chOff x="5680459" y="1490186"/>
            <a:chExt cx="4931788" cy="847045"/>
          </a:xfrm>
        </p:grpSpPr>
        <p:sp>
          <p:nvSpPr>
            <p:cNvPr id="19" name="TextBox 18">
              <a:extLst>
                <a:ext uri="{FF2B5EF4-FFF2-40B4-BE49-F238E27FC236}">
                  <a16:creationId xmlns="" xmlns:a16="http://schemas.microsoft.com/office/drawing/2014/main" id="{400724BC-16F9-4DF6-83AC-300BCB3F42E9}"/>
                </a:ext>
              </a:extLst>
            </p:cNvPr>
            <p:cNvSpPr txBox="1"/>
            <p:nvPr/>
          </p:nvSpPr>
          <p:spPr>
            <a:xfrm>
              <a:off x="5680459" y="1490186"/>
              <a:ext cx="763624" cy="553998"/>
            </a:xfrm>
            <a:prstGeom prst="rect">
              <a:avLst/>
            </a:prstGeom>
            <a:noFill/>
          </p:spPr>
          <p:txBody>
            <a:bodyPr wrap="square" lIns="0" tIns="0" rIns="0" bIns="0" rtlCol="0" anchor="ctr">
              <a:spAutoFit/>
            </a:bodyPr>
            <a:lstStyle/>
            <a:p>
              <a:pPr algn="ctr"/>
              <a:r>
                <a:rPr lang="en-US" altLang="ko-KR" sz="3600" b="1" dirty="0">
                  <a:solidFill>
                    <a:schemeClr val="bg1"/>
                  </a:solidFill>
                  <a:cs typeface="Arial" pitchFamily="34" charset="0"/>
                </a:rPr>
                <a:t>02</a:t>
              </a:r>
              <a:endParaRPr lang="ko-KR" altLang="en-US" sz="3600" b="1" dirty="0">
                <a:solidFill>
                  <a:schemeClr val="bg1"/>
                </a:solidFill>
                <a:cs typeface="Arial" pitchFamily="34" charset="0"/>
              </a:endParaRPr>
            </a:p>
          </p:txBody>
        </p:sp>
        <p:sp>
          <p:nvSpPr>
            <p:cNvPr id="20" name="TextBox 19">
              <a:extLst>
                <a:ext uri="{FF2B5EF4-FFF2-40B4-BE49-F238E27FC236}">
                  <a16:creationId xmlns="" xmlns:a16="http://schemas.microsoft.com/office/drawing/2014/main" id="{CCAE126C-D507-4F09-88A3-D1DD36AFB970}"/>
                </a:ext>
              </a:extLst>
            </p:cNvPr>
            <p:cNvSpPr txBox="1"/>
            <p:nvPr/>
          </p:nvSpPr>
          <p:spPr>
            <a:xfrm>
              <a:off x="5967846" y="2002075"/>
              <a:ext cx="4644400" cy="335156"/>
            </a:xfrm>
            <a:prstGeom prst="rect">
              <a:avLst/>
            </a:prstGeom>
            <a:noFill/>
          </p:spPr>
          <p:txBody>
            <a:bodyPr wrap="square" rtlCol="0">
              <a:spAutoFit/>
            </a:bodyPr>
            <a:lstStyle/>
            <a:p>
              <a:pPr>
                <a:lnSpc>
                  <a:spcPct val="150000"/>
                </a:lnSpc>
              </a:pPr>
              <a:endParaRPr lang="en-US" altLang="ko-KR" sz="1200" dirty="0">
                <a:solidFill>
                  <a:schemeClr val="bg1"/>
                </a:solidFill>
                <a:cs typeface="Arial" pitchFamily="34" charset="0"/>
              </a:endParaRPr>
            </a:p>
          </p:txBody>
        </p:sp>
        <p:sp>
          <p:nvSpPr>
            <p:cNvPr id="21" name="TextBox 20">
              <a:extLst>
                <a:ext uri="{FF2B5EF4-FFF2-40B4-BE49-F238E27FC236}">
                  <a16:creationId xmlns="" xmlns:a16="http://schemas.microsoft.com/office/drawing/2014/main" id="{E038538C-6E3A-4B1A-8BFE-657AD74CA570}"/>
                </a:ext>
              </a:extLst>
            </p:cNvPr>
            <p:cNvSpPr txBox="1"/>
            <p:nvPr/>
          </p:nvSpPr>
          <p:spPr>
            <a:xfrm>
              <a:off x="6444083" y="1536352"/>
              <a:ext cx="4168164" cy="461665"/>
            </a:xfrm>
            <a:prstGeom prst="rect">
              <a:avLst/>
            </a:prstGeom>
            <a:noFill/>
          </p:spPr>
          <p:txBody>
            <a:bodyPr wrap="square" lIns="108000" rIns="108000" rtlCol="0" anchor="ctr">
              <a:spAutoFit/>
            </a:bodyPr>
            <a:lstStyle/>
            <a:p>
              <a:r>
                <a:rPr lang="en-US" altLang="ko-KR" sz="2400" b="1" dirty="0" err="1">
                  <a:solidFill>
                    <a:schemeClr val="bg1"/>
                  </a:solidFill>
                  <a:cs typeface="Arial" pitchFamily="34" charset="0"/>
                </a:rPr>
                <a:t>Jenis-Jenis</a:t>
              </a:r>
              <a:r>
                <a:rPr lang="en-US" altLang="ko-KR" sz="2400" b="1" dirty="0">
                  <a:solidFill>
                    <a:schemeClr val="bg1"/>
                  </a:solidFill>
                  <a:cs typeface="Arial" pitchFamily="34" charset="0"/>
                </a:rPr>
                <a:t> Sensor </a:t>
              </a:r>
              <a:r>
                <a:rPr lang="en-US" altLang="ko-KR" sz="2400" b="1" dirty="0" err="1">
                  <a:solidFill>
                    <a:schemeClr val="bg1"/>
                  </a:solidFill>
                  <a:cs typeface="Arial" pitchFamily="34" charset="0"/>
                </a:rPr>
                <a:t>Suhu</a:t>
              </a:r>
              <a:endParaRPr lang="ko-KR" altLang="en-US" sz="2400" b="1" dirty="0">
                <a:solidFill>
                  <a:schemeClr val="bg1"/>
                </a:solidFill>
                <a:cs typeface="Arial" pitchFamily="34" charset="0"/>
              </a:endParaRPr>
            </a:p>
          </p:txBody>
        </p:sp>
      </p:grpSp>
      <p:grpSp>
        <p:nvGrpSpPr>
          <p:cNvPr id="22" name="Group 21">
            <a:extLst>
              <a:ext uri="{FF2B5EF4-FFF2-40B4-BE49-F238E27FC236}">
                <a16:creationId xmlns="" xmlns:a16="http://schemas.microsoft.com/office/drawing/2014/main" id="{1912A19E-5D85-47EF-949E-7F8792FA3EB5}"/>
              </a:ext>
            </a:extLst>
          </p:cNvPr>
          <p:cNvGrpSpPr/>
          <p:nvPr/>
        </p:nvGrpSpPr>
        <p:grpSpPr>
          <a:xfrm>
            <a:off x="6881091" y="5213768"/>
            <a:ext cx="4931788" cy="847045"/>
            <a:chOff x="5680459" y="1490186"/>
            <a:chExt cx="4931788" cy="847045"/>
          </a:xfrm>
        </p:grpSpPr>
        <p:sp>
          <p:nvSpPr>
            <p:cNvPr id="23" name="TextBox 22">
              <a:extLst>
                <a:ext uri="{FF2B5EF4-FFF2-40B4-BE49-F238E27FC236}">
                  <a16:creationId xmlns="" xmlns:a16="http://schemas.microsoft.com/office/drawing/2014/main" id="{FC0554F8-07F9-4245-9EC5-807A5DBF9900}"/>
                </a:ext>
              </a:extLst>
            </p:cNvPr>
            <p:cNvSpPr txBox="1"/>
            <p:nvPr/>
          </p:nvSpPr>
          <p:spPr>
            <a:xfrm>
              <a:off x="5680459" y="1490186"/>
              <a:ext cx="763624" cy="553998"/>
            </a:xfrm>
            <a:prstGeom prst="rect">
              <a:avLst/>
            </a:prstGeom>
            <a:noFill/>
          </p:spPr>
          <p:txBody>
            <a:bodyPr wrap="square" lIns="0" tIns="0" rIns="0" bIns="0" rtlCol="0" anchor="ctr">
              <a:spAutoFit/>
            </a:bodyPr>
            <a:lstStyle/>
            <a:p>
              <a:pPr algn="ctr"/>
              <a:r>
                <a:rPr lang="en-US" altLang="ko-KR" sz="3600" b="1" dirty="0">
                  <a:solidFill>
                    <a:schemeClr val="bg1"/>
                  </a:solidFill>
                  <a:cs typeface="Arial" pitchFamily="34" charset="0"/>
                </a:rPr>
                <a:t>04</a:t>
              </a:r>
              <a:endParaRPr lang="ko-KR" altLang="en-US" sz="3600" b="1" dirty="0">
                <a:solidFill>
                  <a:schemeClr val="bg1"/>
                </a:solidFill>
                <a:cs typeface="Arial" pitchFamily="34" charset="0"/>
              </a:endParaRPr>
            </a:p>
          </p:txBody>
        </p:sp>
        <p:sp>
          <p:nvSpPr>
            <p:cNvPr id="24" name="TextBox 23">
              <a:extLst>
                <a:ext uri="{FF2B5EF4-FFF2-40B4-BE49-F238E27FC236}">
                  <a16:creationId xmlns="" xmlns:a16="http://schemas.microsoft.com/office/drawing/2014/main" id="{1C378501-CE52-4846-A3C0-D4F4C8439885}"/>
                </a:ext>
              </a:extLst>
            </p:cNvPr>
            <p:cNvSpPr txBox="1"/>
            <p:nvPr/>
          </p:nvSpPr>
          <p:spPr>
            <a:xfrm>
              <a:off x="5967846" y="2002075"/>
              <a:ext cx="4644400" cy="335156"/>
            </a:xfrm>
            <a:prstGeom prst="rect">
              <a:avLst/>
            </a:prstGeom>
            <a:noFill/>
          </p:spPr>
          <p:txBody>
            <a:bodyPr wrap="square" rtlCol="0">
              <a:spAutoFit/>
            </a:bodyPr>
            <a:lstStyle/>
            <a:p>
              <a:pPr marL="171450" indent="-171450">
                <a:lnSpc>
                  <a:spcPct val="150000"/>
                </a:lnSpc>
                <a:buFont typeface="Wingdings" panose="05000000000000000000" pitchFamily="2" charset="2"/>
                <a:buChar char="Ø"/>
              </a:pPr>
              <a:endParaRPr lang="en-US" altLang="ko-KR" sz="1200" dirty="0">
                <a:solidFill>
                  <a:schemeClr val="bg1"/>
                </a:solidFill>
                <a:cs typeface="Arial" pitchFamily="34" charset="0"/>
              </a:endParaRPr>
            </a:p>
          </p:txBody>
        </p:sp>
        <p:sp>
          <p:nvSpPr>
            <p:cNvPr id="25" name="TextBox 24">
              <a:extLst>
                <a:ext uri="{FF2B5EF4-FFF2-40B4-BE49-F238E27FC236}">
                  <a16:creationId xmlns="" xmlns:a16="http://schemas.microsoft.com/office/drawing/2014/main" id="{B9B7F10F-1188-4C94-9236-30A83820C779}"/>
                </a:ext>
              </a:extLst>
            </p:cNvPr>
            <p:cNvSpPr txBox="1"/>
            <p:nvPr/>
          </p:nvSpPr>
          <p:spPr>
            <a:xfrm>
              <a:off x="6444083" y="1536352"/>
              <a:ext cx="4168164" cy="461665"/>
            </a:xfrm>
            <a:prstGeom prst="rect">
              <a:avLst/>
            </a:prstGeom>
            <a:noFill/>
          </p:spPr>
          <p:txBody>
            <a:bodyPr wrap="square" lIns="108000" rIns="108000" rtlCol="0" anchor="ctr">
              <a:spAutoFit/>
            </a:bodyPr>
            <a:lstStyle/>
            <a:p>
              <a:r>
                <a:rPr lang="en-US" altLang="ko-KR" sz="2400" b="1" dirty="0">
                  <a:solidFill>
                    <a:schemeClr val="bg1"/>
                  </a:solidFill>
                  <a:cs typeface="Arial" pitchFamily="34" charset="0"/>
                </a:rPr>
                <a:t>Simulasi</a:t>
              </a:r>
              <a:endParaRPr lang="ko-KR" altLang="en-US" sz="2400" b="1" dirty="0">
                <a:solidFill>
                  <a:schemeClr val="bg1"/>
                </a:solidFill>
                <a:cs typeface="Arial" pitchFamily="34" charset="0"/>
              </a:endParaRPr>
            </a:p>
          </p:txBody>
        </p:sp>
      </p:grpSp>
    </p:spTree>
    <p:extLst>
      <p:ext uri="{BB962C8B-B14F-4D97-AF65-F5344CB8AC3E}">
        <p14:creationId xmlns:p14="http://schemas.microsoft.com/office/powerpoint/2010/main" val="3148822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83B1F8EA-5692-2660-1613-D16DE71B8B44}"/>
              </a:ext>
            </a:extLst>
          </p:cNvPr>
          <p:cNvSpPr>
            <a:spLocks noGrp="1"/>
          </p:cNvSpPr>
          <p:nvPr>
            <p:ph type="title"/>
          </p:nvPr>
        </p:nvSpPr>
        <p:spPr/>
        <p:txBody>
          <a:bodyPr>
            <a:normAutofit/>
          </a:bodyPr>
          <a:lstStyle/>
          <a:p>
            <a:pPr algn="l"/>
            <a:r>
              <a:rPr lang="en-US" sz="3400" b="1" dirty="0" err="1"/>
              <a:t>Pengertian</a:t>
            </a:r>
            <a:endParaRPr lang="en-US" sz="3400" b="1" dirty="0"/>
          </a:p>
        </p:txBody>
      </p:sp>
      <p:sp>
        <p:nvSpPr>
          <p:cNvPr id="7" name="Content Placeholder 6">
            <a:extLst>
              <a:ext uri="{FF2B5EF4-FFF2-40B4-BE49-F238E27FC236}">
                <a16:creationId xmlns="" xmlns:a16="http://schemas.microsoft.com/office/drawing/2014/main" id="{D5F3EE4F-2940-25EA-0493-1910A26B43A1}"/>
              </a:ext>
            </a:extLst>
          </p:cNvPr>
          <p:cNvSpPr>
            <a:spLocks noGrp="1"/>
          </p:cNvSpPr>
          <p:nvPr>
            <p:ph idx="1"/>
          </p:nvPr>
        </p:nvSpPr>
        <p:spPr/>
        <p:txBody>
          <a:bodyPr>
            <a:normAutofit fontScale="92500"/>
          </a:bodyPr>
          <a:lstStyle/>
          <a:p>
            <a:pPr marL="0" indent="0" algn="just">
              <a:buNone/>
            </a:pPr>
            <a:r>
              <a:rPr lang="en-US" sz="2400" dirty="0"/>
              <a:t>Sensor </a:t>
            </a:r>
            <a:r>
              <a:rPr lang="en-US" sz="2400" dirty="0" err="1"/>
              <a:t>suhu</a:t>
            </a:r>
            <a:r>
              <a:rPr lang="en-US" sz="2400" dirty="0"/>
              <a:t> </a:t>
            </a:r>
            <a:r>
              <a:rPr lang="en-US" sz="2400" dirty="0" err="1"/>
              <a:t>adalah</a:t>
            </a:r>
            <a:r>
              <a:rPr lang="en-US" sz="2400" dirty="0"/>
              <a:t> </a:t>
            </a:r>
            <a:r>
              <a:rPr lang="en-US" sz="2400" dirty="0" err="1"/>
              <a:t>komponen</a:t>
            </a:r>
            <a:r>
              <a:rPr lang="en-US" sz="2400" dirty="0"/>
              <a:t> </a:t>
            </a:r>
            <a:r>
              <a:rPr lang="en-US" sz="2400" dirty="0" err="1"/>
              <a:t>elektronik</a:t>
            </a:r>
            <a:r>
              <a:rPr lang="en-US" sz="2400" dirty="0"/>
              <a:t> yang digunakan untuk </a:t>
            </a:r>
            <a:r>
              <a:rPr lang="en-US" sz="2400" dirty="0" err="1"/>
              <a:t>mendeteksi</a:t>
            </a:r>
            <a:r>
              <a:rPr lang="en-US" sz="2400" dirty="0"/>
              <a:t> dan </a:t>
            </a:r>
            <a:r>
              <a:rPr lang="en-US" sz="2400" dirty="0" err="1"/>
              <a:t>mengukur</a:t>
            </a:r>
            <a:r>
              <a:rPr lang="en-US" sz="2400" dirty="0"/>
              <a:t> </a:t>
            </a:r>
            <a:r>
              <a:rPr lang="en-US" sz="2400" dirty="0" err="1"/>
              <a:t>suhu</a:t>
            </a:r>
            <a:r>
              <a:rPr lang="en-US" sz="2400" dirty="0"/>
              <a:t> </a:t>
            </a:r>
            <a:r>
              <a:rPr lang="en-US" sz="2400" dirty="0" err="1"/>
              <a:t>dari</a:t>
            </a:r>
            <a:r>
              <a:rPr lang="en-US" sz="2400" dirty="0"/>
              <a:t> </a:t>
            </a:r>
            <a:r>
              <a:rPr lang="en-US" sz="2400" dirty="0" err="1"/>
              <a:t>suatu</a:t>
            </a:r>
            <a:r>
              <a:rPr lang="en-US" sz="2400" dirty="0"/>
              <a:t> </a:t>
            </a:r>
            <a:r>
              <a:rPr lang="en-US" sz="2400" dirty="0" err="1"/>
              <a:t>objek</a:t>
            </a:r>
            <a:r>
              <a:rPr lang="en-US" sz="2400" dirty="0"/>
              <a:t> </a:t>
            </a:r>
            <a:r>
              <a:rPr lang="en-US" sz="2400" dirty="0" err="1"/>
              <a:t>atau</a:t>
            </a:r>
            <a:r>
              <a:rPr lang="en-US" sz="2400" dirty="0"/>
              <a:t> </a:t>
            </a:r>
            <a:r>
              <a:rPr lang="en-US" sz="2400" dirty="0" err="1"/>
              <a:t>lingkungan</a:t>
            </a:r>
            <a:r>
              <a:rPr lang="en-US" sz="2400" dirty="0"/>
              <a:t>. </a:t>
            </a:r>
            <a:r>
              <a:rPr lang="en-US" sz="2400" dirty="0" err="1"/>
              <a:t>Bekerja</a:t>
            </a:r>
            <a:r>
              <a:rPr lang="en-US" sz="2400" dirty="0"/>
              <a:t> dengan </a:t>
            </a:r>
            <a:r>
              <a:rPr lang="en-US" sz="2400" dirty="0" err="1"/>
              <a:t>mengubah</a:t>
            </a:r>
            <a:r>
              <a:rPr lang="en-US" sz="2400" dirty="0"/>
              <a:t> </a:t>
            </a:r>
            <a:r>
              <a:rPr lang="en-US" sz="2400" dirty="0" err="1"/>
              <a:t>perubahan</a:t>
            </a:r>
            <a:r>
              <a:rPr lang="en-US" sz="2400" dirty="0"/>
              <a:t> </a:t>
            </a:r>
            <a:r>
              <a:rPr lang="en-US" sz="2400" dirty="0" err="1"/>
              <a:t>suhu</a:t>
            </a:r>
            <a:r>
              <a:rPr lang="en-US" sz="2400" dirty="0"/>
              <a:t> </a:t>
            </a:r>
            <a:r>
              <a:rPr lang="en-US" sz="2400" dirty="0" err="1"/>
              <a:t>menjadi</a:t>
            </a:r>
            <a:r>
              <a:rPr lang="en-US" sz="2400" dirty="0"/>
              <a:t> </a:t>
            </a:r>
            <a:r>
              <a:rPr lang="en-US" sz="2400" dirty="0" err="1"/>
              <a:t>sinyal</a:t>
            </a:r>
            <a:r>
              <a:rPr lang="en-US" sz="2400" dirty="0"/>
              <a:t> </a:t>
            </a:r>
            <a:r>
              <a:rPr lang="en-US" sz="2400" dirty="0" err="1"/>
              <a:t>listrik</a:t>
            </a:r>
            <a:r>
              <a:rPr lang="en-US" sz="2400" dirty="0"/>
              <a:t>, yang </a:t>
            </a:r>
            <a:r>
              <a:rPr lang="en-US" sz="2400" dirty="0" err="1"/>
              <a:t>kemudian</a:t>
            </a:r>
            <a:r>
              <a:rPr lang="en-US" sz="2400" dirty="0"/>
              <a:t> </a:t>
            </a:r>
            <a:r>
              <a:rPr lang="en-US" sz="2400" dirty="0" err="1"/>
              <a:t>diolah</a:t>
            </a:r>
            <a:r>
              <a:rPr lang="en-US" sz="2400" dirty="0"/>
              <a:t> oleh </a:t>
            </a:r>
            <a:r>
              <a:rPr lang="en-US" sz="2400" dirty="0" err="1"/>
              <a:t>sistem</a:t>
            </a:r>
            <a:r>
              <a:rPr lang="en-US" sz="2400" dirty="0"/>
              <a:t> </a:t>
            </a:r>
            <a:r>
              <a:rPr lang="en-US" sz="2400" dirty="0" err="1"/>
              <a:t>elektronik</a:t>
            </a:r>
            <a:r>
              <a:rPr lang="en-US" sz="2400" dirty="0"/>
              <a:t> untuk </a:t>
            </a:r>
            <a:r>
              <a:rPr lang="en-US" sz="2400" dirty="0" err="1"/>
              <a:t>dianalisis</a:t>
            </a:r>
            <a:r>
              <a:rPr lang="en-US" sz="2400" dirty="0"/>
              <a:t> </a:t>
            </a:r>
            <a:r>
              <a:rPr lang="en-US" sz="2400" dirty="0" err="1"/>
              <a:t>atau</a:t>
            </a:r>
            <a:r>
              <a:rPr lang="en-US" sz="2400" dirty="0"/>
              <a:t> </a:t>
            </a:r>
            <a:r>
              <a:rPr lang="en-US" sz="2400" dirty="0" err="1"/>
              <a:t>ditampilkan</a:t>
            </a:r>
            <a:r>
              <a:rPr lang="en-US" sz="2400" dirty="0"/>
              <a:t> pada </a:t>
            </a:r>
            <a:r>
              <a:rPr lang="en-US" sz="2400" dirty="0" err="1"/>
              <a:t>layar</a:t>
            </a:r>
            <a:r>
              <a:rPr lang="en-US" sz="2400" dirty="0"/>
              <a:t>. Sensor </a:t>
            </a:r>
            <a:r>
              <a:rPr lang="en-US" sz="2400" dirty="0" err="1"/>
              <a:t>suhu</a:t>
            </a:r>
            <a:r>
              <a:rPr lang="en-US" sz="2400" dirty="0"/>
              <a:t> </a:t>
            </a:r>
            <a:r>
              <a:rPr lang="en-US" sz="2400" dirty="0" err="1"/>
              <a:t>tersedia</a:t>
            </a:r>
            <a:r>
              <a:rPr lang="en-US" sz="2400" dirty="0"/>
              <a:t> dalam </a:t>
            </a:r>
            <a:r>
              <a:rPr lang="en-US" sz="2400" dirty="0" err="1"/>
              <a:t>berbagai</a:t>
            </a:r>
            <a:r>
              <a:rPr lang="en-US" sz="2400" dirty="0"/>
              <a:t> </a:t>
            </a:r>
            <a:r>
              <a:rPr lang="en-US" sz="2400" dirty="0" err="1"/>
              <a:t>bentuk</a:t>
            </a:r>
            <a:r>
              <a:rPr lang="en-US" sz="2400" dirty="0"/>
              <a:t> dan </a:t>
            </a:r>
            <a:r>
              <a:rPr lang="en-US" sz="2400" dirty="0" err="1"/>
              <a:t>ukuran</a:t>
            </a:r>
            <a:r>
              <a:rPr lang="en-US" sz="2400" dirty="0"/>
              <a:t>, </a:t>
            </a:r>
            <a:r>
              <a:rPr lang="en-US" sz="2400" dirty="0" err="1"/>
              <a:t>dari</a:t>
            </a:r>
            <a:r>
              <a:rPr lang="en-US" sz="2400" dirty="0"/>
              <a:t> yang </a:t>
            </a:r>
            <a:r>
              <a:rPr lang="en-US" sz="2400" dirty="0" err="1"/>
              <a:t>kecil</a:t>
            </a:r>
            <a:r>
              <a:rPr lang="en-US" sz="2400" dirty="0"/>
              <a:t> dan mudah digunakan </a:t>
            </a:r>
            <a:r>
              <a:rPr lang="en-US" sz="2400" dirty="0" err="1"/>
              <a:t>hingga</a:t>
            </a:r>
            <a:r>
              <a:rPr lang="en-US" sz="2400" dirty="0"/>
              <a:t> yang besar dan </a:t>
            </a:r>
            <a:r>
              <a:rPr lang="en-US" sz="2400" dirty="0" err="1"/>
              <a:t>kompleks</a:t>
            </a:r>
            <a:r>
              <a:rPr lang="en-US" sz="2400" dirty="0"/>
              <a:t>.</a:t>
            </a:r>
          </a:p>
          <a:p>
            <a:pPr marL="0" indent="0" algn="just">
              <a:buNone/>
            </a:pPr>
            <a:r>
              <a:rPr lang="en-US" sz="2400" dirty="0"/>
              <a:t>Sensor </a:t>
            </a:r>
            <a:r>
              <a:rPr lang="en-US" sz="2400" dirty="0" err="1"/>
              <a:t>suhu</a:t>
            </a:r>
            <a:r>
              <a:rPr lang="en-US" sz="2400" dirty="0"/>
              <a:t> </a:t>
            </a:r>
            <a:r>
              <a:rPr lang="en-US" sz="2400" dirty="0" err="1"/>
              <a:t>umumnya</a:t>
            </a:r>
            <a:r>
              <a:rPr lang="en-US" sz="2400" dirty="0"/>
              <a:t> </a:t>
            </a:r>
            <a:r>
              <a:rPr lang="en-US" sz="2400" dirty="0" err="1"/>
              <a:t>terdiri</a:t>
            </a:r>
            <a:r>
              <a:rPr lang="en-US" sz="2400" dirty="0"/>
              <a:t> </a:t>
            </a:r>
            <a:r>
              <a:rPr lang="en-US" sz="2400" dirty="0" err="1"/>
              <a:t>dari</a:t>
            </a:r>
            <a:r>
              <a:rPr lang="en-US" sz="2400" dirty="0"/>
              <a:t> </a:t>
            </a:r>
            <a:r>
              <a:rPr lang="en-US" sz="2400" dirty="0" err="1"/>
              <a:t>dua</a:t>
            </a:r>
            <a:r>
              <a:rPr lang="en-US" sz="2400" dirty="0"/>
              <a:t> </a:t>
            </a:r>
            <a:r>
              <a:rPr lang="en-US" sz="2400" dirty="0" err="1"/>
              <a:t>jenis</a:t>
            </a:r>
            <a:r>
              <a:rPr lang="en-US" sz="2400" dirty="0"/>
              <a:t>, </a:t>
            </a:r>
            <a:r>
              <a:rPr lang="en-US" sz="2400" dirty="0" err="1"/>
              <a:t>yaitu</a:t>
            </a:r>
            <a:r>
              <a:rPr lang="en-US" sz="2400" dirty="0"/>
              <a:t> </a:t>
            </a:r>
            <a:r>
              <a:rPr lang="en-US" sz="2400" dirty="0" err="1"/>
              <a:t>termokopel</a:t>
            </a:r>
            <a:r>
              <a:rPr lang="en-US" sz="2400" dirty="0"/>
              <a:t> dan </a:t>
            </a:r>
            <a:r>
              <a:rPr lang="en-US" sz="2400" dirty="0" err="1"/>
              <a:t>termistor</a:t>
            </a:r>
            <a:r>
              <a:rPr lang="en-US" sz="2400" dirty="0"/>
              <a:t>. </a:t>
            </a:r>
            <a:r>
              <a:rPr lang="en-US" sz="2400" dirty="0" err="1"/>
              <a:t>Termokopel</a:t>
            </a:r>
            <a:r>
              <a:rPr lang="en-US" sz="2400" dirty="0"/>
              <a:t> </a:t>
            </a:r>
            <a:r>
              <a:rPr lang="en-US" sz="2400" dirty="0" err="1"/>
              <a:t>bekerja</a:t>
            </a:r>
            <a:r>
              <a:rPr lang="en-US" sz="2400" dirty="0"/>
              <a:t> dengan </a:t>
            </a:r>
            <a:r>
              <a:rPr lang="en-US" sz="2400" dirty="0" err="1"/>
              <a:t>menghasilkan</a:t>
            </a:r>
            <a:r>
              <a:rPr lang="en-US" sz="2400" dirty="0"/>
              <a:t> tegangan </a:t>
            </a:r>
            <a:r>
              <a:rPr lang="en-US" sz="2400" dirty="0" err="1"/>
              <a:t>listrik</a:t>
            </a:r>
            <a:r>
              <a:rPr lang="en-US" sz="2400" dirty="0"/>
              <a:t> </a:t>
            </a:r>
            <a:r>
              <a:rPr lang="en-US" sz="2400" dirty="0" err="1"/>
              <a:t>ketika</a:t>
            </a:r>
            <a:r>
              <a:rPr lang="en-US" sz="2400" dirty="0"/>
              <a:t> </a:t>
            </a:r>
            <a:r>
              <a:rPr lang="en-US" sz="2400" dirty="0" err="1"/>
              <a:t>dua</a:t>
            </a:r>
            <a:r>
              <a:rPr lang="en-US" sz="2400" dirty="0"/>
              <a:t> </a:t>
            </a:r>
            <a:r>
              <a:rPr lang="en-US" sz="2400" dirty="0" err="1"/>
              <a:t>jenis</a:t>
            </a:r>
            <a:r>
              <a:rPr lang="en-US" sz="2400" dirty="0"/>
              <a:t> </a:t>
            </a:r>
            <a:r>
              <a:rPr lang="en-US" sz="2400" dirty="0" err="1"/>
              <a:t>logam</a:t>
            </a:r>
            <a:r>
              <a:rPr lang="en-US" sz="2400" dirty="0"/>
              <a:t> yang </a:t>
            </a:r>
            <a:r>
              <a:rPr lang="en-US" sz="2400" dirty="0" err="1"/>
              <a:t>berbeda</a:t>
            </a:r>
            <a:r>
              <a:rPr lang="en-US" sz="2400" dirty="0"/>
              <a:t> </a:t>
            </a:r>
            <a:r>
              <a:rPr lang="en-US" sz="2400" dirty="0" err="1"/>
              <a:t>digabungkan</a:t>
            </a:r>
            <a:r>
              <a:rPr lang="en-US" sz="2400" dirty="0"/>
              <a:t> pada </a:t>
            </a:r>
            <a:r>
              <a:rPr lang="en-US" sz="2400" dirty="0" err="1"/>
              <a:t>suhu</a:t>
            </a:r>
            <a:r>
              <a:rPr lang="en-US" sz="2400" dirty="0"/>
              <a:t> </a:t>
            </a:r>
            <a:r>
              <a:rPr lang="en-US" sz="2400" dirty="0" err="1"/>
              <a:t>tertentu</a:t>
            </a:r>
            <a:r>
              <a:rPr lang="en-US" sz="2400" dirty="0"/>
              <a:t>. Tegangan yang </a:t>
            </a:r>
            <a:r>
              <a:rPr lang="en-US" sz="2400" dirty="0" err="1"/>
              <a:t>dihasilkan</a:t>
            </a:r>
            <a:r>
              <a:rPr lang="en-US" sz="2400" dirty="0"/>
              <a:t> </a:t>
            </a:r>
            <a:r>
              <a:rPr lang="en-US" sz="2400" dirty="0" err="1"/>
              <a:t>kemudian</a:t>
            </a:r>
            <a:r>
              <a:rPr lang="en-US" sz="2400" dirty="0"/>
              <a:t> </a:t>
            </a:r>
            <a:r>
              <a:rPr lang="en-US" sz="2400" dirty="0" err="1"/>
              <a:t>diukur</a:t>
            </a:r>
            <a:r>
              <a:rPr lang="en-US" sz="2400" dirty="0"/>
              <a:t> untuk </a:t>
            </a:r>
            <a:r>
              <a:rPr lang="en-US" sz="2400" dirty="0" err="1"/>
              <a:t>menentukan</a:t>
            </a:r>
            <a:r>
              <a:rPr lang="en-US" sz="2400" dirty="0"/>
              <a:t> </a:t>
            </a:r>
            <a:r>
              <a:rPr lang="en-US" sz="2400" dirty="0" err="1"/>
              <a:t>suhu</a:t>
            </a:r>
            <a:r>
              <a:rPr lang="en-US" sz="2400" dirty="0"/>
              <a:t> </a:t>
            </a:r>
            <a:r>
              <a:rPr lang="en-US" sz="2400" dirty="0" err="1"/>
              <a:t>objek</a:t>
            </a:r>
            <a:r>
              <a:rPr lang="en-US" sz="2400" dirty="0"/>
              <a:t> </a:t>
            </a:r>
            <a:r>
              <a:rPr lang="en-US" sz="2400" dirty="0" err="1"/>
              <a:t>atau</a:t>
            </a:r>
            <a:r>
              <a:rPr lang="en-US" sz="2400" dirty="0"/>
              <a:t> </a:t>
            </a:r>
            <a:r>
              <a:rPr lang="en-US" sz="2400" dirty="0" err="1"/>
              <a:t>lingkungan</a:t>
            </a:r>
            <a:r>
              <a:rPr lang="en-US" sz="2400" dirty="0"/>
              <a:t>. </a:t>
            </a:r>
            <a:r>
              <a:rPr lang="en-US" sz="2400" dirty="0" err="1"/>
              <a:t>Sedangkan</a:t>
            </a:r>
            <a:r>
              <a:rPr lang="en-US" sz="2400" dirty="0"/>
              <a:t> </a:t>
            </a:r>
            <a:r>
              <a:rPr lang="en-US" sz="2400" dirty="0" err="1"/>
              <a:t>termistor</a:t>
            </a:r>
            <a:r>
              <a:rPr lang="en-US" sz="2400" dirty="0"/>
              <a:t> </a:t>
            </a:r>
            <a:r>
              <a:rPr lang="en-US" sz="2400" dirty="0" err="1"/>
              <a:t>bekerja</a:t>
            </a:r>
            <a:r>
              <a:rPr lang="en-US" sz="2400" dirty="0"/>
              <a:t> dengan </a:t>
            </a:r>
            <a:r>
              <a:rPr lang="en-US" sz="2400" dirty="0" err="1"/>
              <a:t>mengubah</a:t>
            </a:r>
            <a:r>
              <a:rPr lang="en-US" sz="2400" dirty="0"/>
              <a:t> </a:t>
            </a:r>
            <a:r>
              <a:rPr lang="en-US" sz="2400" dirty="0" err="1"/>
              <a:t>resistansi</a:t>
            </a:r>
            <a:r>
              <a:rPr lang="en-US" sz="2400" dirty="0"/>
              <a:t> </a:t>
            </a:r>
            <a:r>
              <a:rPr lang="en-US" sz="2400" dirty="0" err="1"/>
              <a:t>listrik</a:t>
            </a:r>
            <a:r>
              <a:rPr lang="en-US" sz="2400" dirty="0"/>
              <a:t> </a:t>
            </a:r>
            <a:r>
              <a:rPr lang="en-US" sz="2400" dirty="0" err="1"/>
              <a:t>ketika</a:t>
            </a:r>
            <a:r>
              <a:rPr lang="en-US" sz="2400" dirty="0"/>
              <a:t> </a:t>
            </a:r>
            <a:r>
              <a:rPr lang="en-US" sz="2400" dirty="0" err="1"/>
              <a:t>suhu</a:t>
            </a:r>
            <a:r>
              <a:rPr lang="en-US" sz="2400" dirty="0"/>
              <a:t> </a:t>
            </a:r>
            <a:r>
              <a:rPr lang="en-US" sz="2400" dirty="0" err="1"/>
              <a:t>berubah</a:t>
            </a:r>
            <a:r>
              <a:rPr lang="en-US" sz="2400" dirty="0"/>
              <a:t>. </a:t>
            </a:r>
            <a:r>
              <a:rPr lang="en-US" sz="2400" dirty="0" err="1"/>
              <a:t>Semakin</a:t>
            </a:r>
            <a:r>
              <a:rPr lang="en-US" sz="2400" dirty="0"/>
              <a:t> </a:t>
            </a:r>
            <a:r>
              <a:rPr lang="en-US" sz="2400" dirty="0" err="1"/>
              <a:t>tinggi</a:t>
            </a:r>
            <a:r>
              <a:rPr lang="en-US" sz="2400" dirty="0"/>
              <a:t> </a:t>
            </a:r>
            <a:r>
              <a:rPr lang="en-US" sz="2400" dirty="0" err="1"/>
              <a:t>suhu</a:t>
            </a:r>
            <a:r>
              <a:rPr lang="en-US" sz="2400" dirty="0"/>
              <a:t>, </a:t>
            </a:r>
            <a:r>
              <a:rPr lang="en-US" sz="2400" dirty="0" err="1"/>
              <a:t>semakin</a:t>
            </a:r>
            <a:r>
              <a:rPr lang="en-US" sz="2400" dirty="0"/>
              <a:t> </a:t>
            </a:r>
            <a:r>
              <a:rPr lang="en-US" sz="2400" dirty="0" err="1"/>
              <a:t>rendah</a:t>
            </a:r>
            <a:r>
              <a:rPr lang="en-US" sz="2400" dirty="0"/>
              <a:t> </a:t>
            </a:r>
            <a:r>
              <a:rPr lang="en-US" sz="2400" dirty="0" err="1"/>
              <a:t>resistansi</a:t>
            </a:r>
            <a:r>
              <a:rPr lang="en-US" sz="2400" dirty="0"/>
              <a:t>, dan begitu juga </a:t>
            </a:r>
            <a:r>
              <a:rPr lang="en-US" sz="2400" dirty="0" err="1"/>
              <a:t>sebaliknya</a:t>
            </a:r>
            <a:r>
              <a:rPr lang="en-US" sz="2400" dirty="0"/>
              <a:t>. Nilai </a:t>
            </a:r>
            <a:r>
              <a:rPr lang="en-US" sz="2400" dirty="0" err="1"/>
              <a:t>resistansi</a:t>
            </a:r>
            <a:r>
              <a:rPr lang="en-US" sz="2400" dirty="0"/>
              <a:t> </a:t>
            </a:r>
            <a:r>
              <a:rPr lang="en-US" sz="2400" dirty="0" err="1"/>
              <a:t>kemudian</a:t>
            </a:r>
            <a:r>
              <a:rPr lang="en-US" sz="2400" dirty="0"/>
              <a:t> di </a:t>
            </a:r>
            <a:r>
              <a:rPr lang="en-US" sz="2400" dirty="0" err="1"/>
              <a:t>ukur</a:t>
            </a:r>
            <a:r>
              <a:rPr lang="en-US" sz="2400" dirty="0"/>
              <a:t> dan di </a:t>
            </a:r>
            <a:r>
              <a:rPr lang="en-US" sz="2400" dirty="0" err="1"/>
              <a:t>gunakan</a:t>
            </a:r>
            <a:r>
              <a:rPr lang="en-US" sz="2400" dirty="0"/>
              <a:t> untuk </a:t>
            </a:r>
            <a:r>
              <a:rPr lang="en-US" sz="2400" dirty="0" err="1"/>
              <a:t>menentukan</a:t>
            </a:r>
            <a:r>
              <a:rPr lang="en-US" sz="2400" dirty="0"/>
              <a:t> </a:t>
            </a:r>
            <a:r>
              <a:rPr lang="en-US" sz="2400" dirty="0" err="1"/>
              <a:t>suhu</a:t>
            </a:r>
            <a:r>
              <a:rPr lang="en-US" sz="2400" dirty="0"/>
              <a:t>.</a:t>
            </a:r>
          </a:p>
        </p:txBody>
      </p:sp>
    </p:spTree>
    <p:extLst>
      <p:ext uri="{BB962C8B-B14F-4D97-AF65-F5344CB8AC3E}">
        <p14:creationId xmlns:p14="http://schemas.microsoft.com/office/powerpoint/2010/main" val="689531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05749D-6B11-0FF2-D305-BA717361A999}"/>
              </a:ext>
            </a:extLst>
          </p:cNvPr>
          <p:cNvSpPr>
            <a:spLocks noGrp="1"/>
          </p:cNvSpPr>
          <p:nvPr>
            <p:ph type="title"/>
          </p:nvPr>
        </p:nvSpPr>
        <p:spPr/>
        <p:txBody>
          <a:bodyPr>
            <a:normAutofit/>
          </a:bodyPr>
          <a:lstStyle/>
          <a:p>
            <a:pPr algn="l"/>
            <a:r>
              <a:rPr lang="en-US" sz="3400" b="1" dirty="0" err="1"/>
              <a:t>Jenis-jenis</a:t>
            </a:r>
            <a:r>
              <a:rPr lang="en-US" sz="3400" b="1" dirty="0"/>
              <a:t> Sensor </a:t>
            </a:r>
            <a:r>
              <a:rPr lang="en-US" sz="3400" b="1" dirty="0" err="1"/>
              <a:t>Suhu</a:t>
            </a:r>
            <a:endParaRPr lang="en-US" sz="3400" b="1" dirty="0"/>
          </a:p>
        </p:txBody>
      </p:sp>
      <p:sp>
        <p:nvSpPr>
          <p:cNvPr id="3" name="Content Placeholder 2">
            <a:extLst>
              <a:ext uri="{FF2B5EF4-FFF2-40B4-BE49-F238E27FC236}">
                <a16:creationId xmlns="" xmlns:a16="http://schemas.microsoft.com/office/drawing/2014/main" id="{4C7FCCCF-A3B4-FF0C-2630-6B77E3664D53}"/>
              </a:ext>
            </a:extLst>
          </p:cNvPr>
          <p:cNvSpPr>
            <a:spLocks noGrp="1"/>
          </p:cNvSpPr>
          <p:nvPr>
            <p:ph idx="1"/>
          </p:nvPr>
        </p:nvSpPr>
        <p:spPr/>
        <p:txBody>
          <a:bodyPr/>
          <a:lstStyle/>
          <a:p>
            <a:pPr marL="514350" indent="-514350">
              <a:buFont typeface="+mj-lt"/>
              <a:buAutoNum type="arabicPeriod"/>
            </a:pPr>
            <a:r>
              <a:rPr lang="en-US" b="1" dirty="0" err="1"/>
              <a:t>Termokopel</a:t>
            </a:r>
            <a:r>
              <a:rPr lang="en-US" b="1" dirty="0"/>
              <a:t> (Thermocouple)</a:t>
            </a:r>
          </a:p>
          <a:p>
            <a:pPr marL="0" indent="0" algn="just">
              <a:buNone/>
            </a:pPr>
            <a:r>
              <a:rPr lang="en-ID" sz="2200" b="0" i="0" dirty="0" err="1">
                <a:solidFill>
                  <a:srgbClr val="000000"/>
                </a:solidFill>
                <a:effectLst/>
                <a:latin typeface="Arial" panose="020B0604020202020204" pitchFamily="34" charset="0"/>
              </a:rPr>
              <a:t>Termokopel</a:t>
            </a:r>
            <a:r>
              <a:rPr lang="en-ID" sz="2200" b="0" i="0" dirty="0">
                <a:solidFill>
                  <a:srgbClr val="000000"/>
                </a:solidFill>
                <a:effectLst/>
                <a:latin typeface="Arial" panose="020B0604020202020204" pitchFamily="34" charset="0"/>
              </a:rPr>
              <a:t> </a:t>
            </a:r>
            <a:r>
              <a:rPr lang="en-ID" sz="2200" b="0" i="0" dirty="0" err="1">
                <a:solidFill>
                  <a:srgbClr val="000000"/>
                </a:solidFill>
                <a:effectLst/>
                <a:latin typeface="Arial" panose="020B0604020202020204" pitchFamily="34" charset="0"/>
              </a:rPr>
              <a:t>adalah</a:t>
            </a:r>
            <a:r>
              <a:rPr lang="en-ID" sz="2200" b="0" i="0" dirty="0">
                <a:solidFill>
                  <a:srgbClr val="000000"/>
                </a:solidFill>
                <a:effectLst/>
                <a:latin typeface="Arial" panose="020B0604020202020204" pitchFamily="34" charset="0"/>
              </a:rPr>
              <a:t> salah </a:t>
            </a:r>
            <a:r>
              <a:rPr lang="en-ID" sz="2200" b="0" i="0" dirty="0" err="1">
                <a:solidFill>
                  <a:srgbClr val="000000"/>
                </a:solidFill>
                <a:effectLst/>
                <a:latin typeface="Arial" panose="020B0604020202020204" pitchFamily="34" charset="0"/>
              </a:rPr>
              <a:t>satu</a:t>
            </a:r>
            <a:r>
              <a:rPr lang="en-ID" sz="2200" b="0" i="0" dirty="0">
                <a:solidFill>
                  <a:srgbClr val="000000"/>
                </a:solidFill>
                <a:effectLst/>
                <a:latin typeface="Arial" panose="020B0604020202020204" pitchFamily="34" charset="0"/>
              </a:rPr>
              <a:t> </a:t>
            </a:r>
            <a:r>
              <a:rPr lang="en-ID" sz="2200" b="0" i="0" dirty="0" err="1">
                <a:solidFill>
                  <a:srgbClr val="000000"/>
                </a:solidFill>
                <a:effectLst/>
                <a:latin typeface="Arial" panose="020B0604020202020204" pitchFamily="34" charset="0"/>
              </a:rPr>
              <a:t>jenis</a:t>
            </a:r>
            <a:r>
              <a:rPr lang="en-ID" sz="2200" b="0" i="0" dirty="0">
                <a:solidFill>
                  <a:srgbClr val="000000"/>
                </a:solidFill>
                <a:effectLst/>
                <a:latin typeface="Arial" panose="020B0604020202020204" pitchFamily="34" charset="0"/>
              </a:rPr>
              <a:t> sensor </a:t>
            </a:r>
            <a:r>
              <a:rPr lang="en-ID" sz="2200" b="0" i="0" dirty="0" err="1">
                <a:solidFill>
                  <a:srgbClr val="000000"/>
                </a:solidFill>
                <a:effectLst/>
                <a:latin typeface="Arial" panose="020B0604020202020204" pitchFamily="34" charset="0"/>
              </a:rPr>
              <a:t>suhu</a:t>
            </a:r>
            <a:r>
              <a:rPr lang="en-ID" sz="2200" b="0" i="0" dirty="0">
                <a:solidFill>
                  <a:srgbClr val="000000"/>
                </a:solidFill>
                <a:effectLst/>
                <a:latin typeface="Arial" panose="020B0604020202020204" pitchFamily="34" charset="0"/>
              </a:rPr>
              <a:t> paling </a:t>
            </a:r>
            <a:r>
              <a:rPr lang="en-ID" sz="2200" b="0" i="0" dirty="0" err="1">
                <a:solidFill>
                  <a:srgbClr val="000000"/>
                </a:solidFill>
                <a:effectLst/>
                <a:latin typeface="Arial" panose="020B0604020202020204" pitchFamily="34" charset="0"/>
              </a:rPr>
              <a:t>umum</a:t>
            </a:r>
            <a:r>
              <a:rPr lang="en-ID" sz="2200" b="0" i="0" dirty="0">
                <a:solidFill>
                  <a:srgbClr val="000000"/>
                </a:solidFill>
                <a:effectLst/>
                <a:latin typeface="Arial" panose="020B0604020202020204" pitchFamily="34" charset="0"/>
              </a:rPr>
              <a:t> yang di </a:t>
            </a:r>
            <a:r>
              <a:rPr lang="en-ID" sz="2200" b="0" i="0" dirty="0" err="1">
                <a:solidFill>
                  <a:srgbClr val="000000"/>
                </a:solidFill>
                <a:effectLst/>
                <a:latin typeface="Arial" panose="020B0604020202020204" pitchFamily="34" charset="0"/>
              </a:rPr>
              <a:t>gunakan</a:t>
            </a:r>
            <a:r>
              <a:rPr lang="en-ID" sz="2200" b="0" i="0" dirty="0">
                <a:solidFill>
                  <a:srgbClr val="000000"/>
                </a:solidFill>
                <a:effectLst/>
                <a:latin typeface="Arial" panose="020B0604020202020204" pitchFamily="34" charset="0"/>
              </a:rPr>
              <a:t>. </a:t>
            </a:r>
            <a:r>
              <a:rPr lang="en-ID" sz="2200" b="0" i="0" dirty="0" err="1">
                <a:solidFill>
                  <a:srgbClr val="000000"/>
                </a:solidFill>
                <a:effectLst/>
                <a:latin typeface="Arial" panose="020B0604020202020204" pitchFamily="34" charset="0"/>
              </a:rPr>
              <a:t>Termokopel</a:t>
            </a:r>
            <a:r>
              <a:rPr lang="en-ID" sz="2200" b="0" i="0" dirty="0">
                <a:solidFill>
                  <a:srgbClr val="000000"/>
                </a:solidFill>
                <a:effectLst/>
                <a:latin typeface="Arial" panose="020B0604020202020204" pitchFamily="34" charset="0"/>
              </a:rPr>
              <a:t> </a:t>
            </a:r>
            <a:r>
              <a:rPr lang="en-ID" sz="2200" b="0" i="0" dirty="0" err="1">
                <a:solidFill>
                  <a:srgbClr val="000000"/>
                </a:solidFill>
                <a:effectLst/>
                <a:latin typeface="Arial" panose="020B0604020202020204" pitchFamily="34" charset="0"/>
              </a:rPr>
              <a:t>terdiri</a:t>
            </a:r>
            <a:r>
              <a:rPr lang="en-ID" sz="2200" b="0" i="0" dirty="0">
                <a:solidFill>
                  <a:srgbClr val="000000"/>
                </a:solidFill>
                <a:effectLst/>
                <a:latin typeface="Arial" panose="020B0604020202020204" pitchFamily="34" charset="0"/>
              </a:rPr>
              <a:t> </a:t>
            </a:r>
            <a:r>
              <a:rPr lang="en-ID" sz="2200" b="0" i="0" dirty="0" err="1">
                <a:solidFill>
                  <a:srgbClr val="000000"/>
                </a:solidFill>
                <a:effectLst/>
                <a:latin typeface="Arial" panose="020B0604020202020204" pitchFamily="34" charset="0"/>
              </a:rPr>
              <a:t>dari</a:t>
            </a:r>
            <a:r>
              <a:rPr lang="en-ID" sz="2200" b="0" i="0" dirty="0">
                <a:solidFill>
                  <a:srgbClr val="000000"/>
                </a:solidFill>
                <a:effectLst/>
                <a:latin typeface="Arial" panose="020B0604020202020204" pitchFamily="34" charset="0"/>
              </a:rPr>
              <a:t> </a:t>
            </a:r>
            <a:r>
              <a:rPr lang="en-ID" sz="2200" b="0" i="0" dirty="0" err="1">
                <a:solidFill>
                  <a:srgbClr val="000000"/>
                </a:solidFill>
                <a:effectLst/>
                <a:latin typeface="Arial" panose="020B0604020202020204" pitchFamily="34" charset="0"/>
              </a:rPr>
              <a:t>dua</a:t>
            </a:r>
            <a:r>
              <a:rPr lang="en-ID" sz="2200" b="0" i="0" dirty="0">
                <a:solidFill>
                  <a:srgbClr val="000000"/>
                </a:solidFill>
                <a:effectLst/>
                <a:latin typeface="Arial" panose="020B0604020202020204" pitchFamily="34" charset="0"/>
              </a:rPr>
              <a:t> </a:t>
            </a:r>
            <a:r>
              <a:rPr lang="en-ID" sz="2200" b="0" i="0" dirty="0" err="1">
                <a:solidFill>
                  <a:srgbClr val="000000"/>
                </a:solidFill>
                <a:effectLst/>
                <a:latin typeface="Arial" panose="020B0604020202020204" pitchFamily="34" charset="0"/>
              </a:rPr>
              <a:t>kawat</a:t>
            </a:r>
            <a:r>
              <a:rPr lang="en-ID" sz="2200" b="0" i="0" dirty="0">
                <a:solidFill>
                  <a:srgbClr val="000000"/>
                </a:solidFill>
                <a:effectLst/>
                <a:latin typeface="Arial" panose="020B0604020202020204" pitchFamily="34" charset="0"/>
              </a:rPr>
              <a:t> </a:t>
            </a:r>
            <a:r>
              <a:rPr lang="en-ID" sz="2200" b="0" i="0" dirty="0" err="1">
                <a:solidFill>
                  <a:srgbClr val="000000"/>
                </a:solidFill>
                <a:effectLst/>
                <a:latin typeface="Arial" panose="020B0604020202020204" pitchFamily="34" charset="0"/>
              </a:rPr>
              <a:t>logam</a:t>
            </a:r>
            <a:r>
              <a:rPr lang="en-ID" sz="2200" b="0" i="0" dirty="0">
                <a:solidFill>
                  <a:srgbClr val="000000"/>
                </a:solidFill>
                <a:effectLst/>
                <a:latin typeface="Arial" panose="020B0604020202020204" pitchFamily="34" charset="0"/>
              </a:rPr>
              <a:t> yang </a:t>
            </a:r>
            <a:r>
              <a:rPr lang="en-ID" sz="2200" b="0" i="0" dirty="0" err="1">
                <a:solidFill>
                  <a:srgbClr val="000000"/>
                </a:solidFill>
                <a:effectLst/>
                <a:latin typeface="Arial" panose="020B0604020202020204" pitchFamily="34" charset="0"/>
              </a:rPr>
              <a:t>berbeda</a:t>
            </a:r>
            <a:r>
              <a:rPr lang="en-ID" sz="2200" b="0" i="0" dirty="0">
                <a:solidFill>
                  <a:srgbClr val="000000"/>
                </a:solidFill>
                <a:effectLst/>
                <a:latin typeface="Arial" panose="020B0604020202020204" pitchFamily="34" charset="0"/>
              </a:rPr>
              <a:t> yang di </a:t>
            </a:r>
            <a:r>
              <a:rPr lang="en-ID" sz="2200" b="0" i="0" dirty="0" err="1">
                <a:solidFill>
                  <a:srgbClr val="000000"/>
                </a:solidFill>
                <a:effectLst/>
                <a:latin typeface="Arial" panose="020B0604020202020204" pitchFamily="34" charset="0"/>
              </a:rPr>
              <a:t>hubungkan</a:t>
            </a:r>
            <a:r>
              <a:rPr lang="en-ID" sz="2200" b="0" i="0" dirty="0">
                <a:solidFill>
                  <a:srgbClr val="000000"/>
                </a:solidFill>
                <a:effectLst/>
                <a:latin typeface="Arial" panose="020B0604020202020204" pitchFamily="34" charset="0"/>
              </a:rPr>
              <a:t> pada </a:t>
            </a:r>
            <a:r>
              <a:rPr lang="en-ID" sz="2200" b="0" i="0" dirty="0" err="1">
                <a:solidFill>
                  <a:srgbClr val="000000"/>
                </a:solidFill>
                <a:effectLst/>
                <a:latin typeface="Arial" panose="020B0604020202020204" pitchFamily="34" charset="0"/>
              </a:rPr>
              <a:t>satu</a:t>
            </a:r>
            <a:r>
              <a:rPr lang="en-ID" sz="2200" b="0" i="0" dirty="0">
                <a:solidFill>
                  <a:srgbClr val="000000"/>
                </a:solidFill>
                <a:effectLst/>
                <a:latin typeface="Arial" panose="020B0604020202020204" pitchFamily="34" charset="0"/>
              </a:rPr>
              <a:t> </a:t>
            </a:r>
            <a:r>
              <a:rPr lang="en-ID" sz="2200" b="0" i="0" dirty="0" err="1">
                <a:solidFill>
                  <a:srgbClr val="000000"/>
                </a:solidFill>
                <a:effectLst/>
                <a:latin typeface="Arial" panose="020B0604020202020204" pitchFamily="34" charset="0"/>
              </a:rPr>
              <a:t>ujung</a:t>
            </a:r>
            <a:r>
              <a:rPr lang="en-ID" sz="2200" b="0" i="0" dirty="0">
                <a:solidFill>
                  <a:srgbClr val="000000"/>
                </a:solidFill>
                <a:effectLst/>
                <a:latin typeface="Arial" panose="020B0604020202020204" pitchFamily="34" charset="0"/>
              </a:rPr>
              <a:t>. Ketika </a:t>
            </a:r>
            <a:r>
              <a:rPr lang="en-ID" sz="2200" b="0" i="0" dirty="0" err="1">
                <a:solidFill>
                  <a:srgbClr val="000000"/>
                </a:solidFill>
                <a:effectLst/>
                <a:latin typeface="Arial" panose="020B0604020202020204" pitchFamily="34" charset="0"/>
              </a:rPr>
              <a:t>suhu</a:t>
            </a:r>
            <a:r>
              <a:rPr lang="en-ID" sz="2200" b="0" i="0" dirty="0">
                <a:solidFill>
                  <a:srgbClr val="000000"/>
                </a:solidFill>
                <a:effectLst/>
                <a:latin typeface="Arial" panose="020B0604020202020204" pitchFamily="34" charset="0"/>
              </a:rPr>
              <a:t> </a:t>
            </a:r>
            <a:r>
              <a:rPr lang="en-ID" sz="2200" b="0" i="0" dirty="0" err="1">
                <a:solidFill>
                  <a:srgbClr val="000000"/>
                </a:solidFill>
                <a:effectLst/>
                <a:latin typeface="Arial" panose="020B0604020202020204" pitchFamily="34" charset="0"/>
              </a:rPr>
              <a:t>berubah</a:t>
            </a:r>
            <a:r>
              <a:rPr lang="en-ID" sz="2200" b="0" i="0" dirty="0">
                <a:solidFill>
                  <a:srgbClr val="000000"/>
                </a:solidFill>
                <a:effectLst/>
                <a:latin typeface="Arial" panose="020B0604020202020204" pitchFamily="34" charset="0"/>
              </a:rPr>
              <a:t>, </a:t>
            </a:r>
            <a:r>
              <a:rPr lang="en-ID" sz="2200" b="0" i="0" dirty="0" err="1">
                <a:solidFill>
                  <a:srgbClr val="000000"/>
                </a:solidFill>
                <a:effectLst/>
                <a:latin typeface="Arial" panose="020B0604020202020204" pitchFamily="34" charset="0"/>
              </a:rPr>
              <a:t>perubahan</a:t>
            </a:r>
            <a:r>
              <a:rPr lang="en-ID" sz="2200" b="0" i="0" dirty="0">
                <a:solidFill>
                  <a:srgbClr val="000000"/>
                </a:solidFill>
                <a:effectLst/>
                <a:latin typeface="Arial" panose="020B0604020202020204" pitchFamily="34" charset="0"/>
              </a:rPr>
              <a:t> </a:t>
            </a:r>
            <a:r>
              <a:rPr lang="en-ID" sz="2200" b="0" i="0" dirty="0" err="1">
                <a:solidFill>
                  <a:srgbClr val="000000"/>
                </a:solidFill>
                <a:effectLst/>
                <a:latin typeface="Arial" panose="020B0604020202020204" pitchFamily="34" charset="0"/>
              </a:rPr>
              <a:t>tegangan</a:t>
            </a:r>
            <a:r>
              <a:rPr lang="en-ID" sz="2200" b="0" i="0" dirty="0">
                <a:solidFill>
                  <a:srgbClr val="000000"/>
                </a:solidFill>
                <a:effectLst/>
                <a:latin typeface="Arial" panose="020B0604020202020204" pitchFamily="34" charset="0"/>
              </a:rPr>
              <a:t> </a:t>
            </a:r>
            <a:r>
              <a:rPr lang="en-ID" sz="2200" b="0" i="0" dirty="0" err="1">
                <a:solidFill>
                  <a:srgbClr val="000000"/>
                </a:solidFill>
                <a:effectLst/>
                <a:latin typeface="Arial" panose="020B0604020202020204" pitchFamily="34" charset="0"/>
              </a:rPr>
              <a:t>terjadi</a:t>
            </a:r>
            <a:r>
              <a:rPr lang="en-ID" sz="2200" b="0" i="0" dirty="0">
                <a:solidFill>
                  <a:srgbClr val="000000"/>
                </a:solidFill>
                <a:effectLst/>
                <a:latin typeface="Arial" panose="020B0604020202020204" pitchFamily="34" charset="0"/>
              </a:rPr>
              <a:t> pada </a:t>
            </a:r>
            <a:r>
              <a:rPr lang="en-ID" sz="2200" b="0" i="0" dirty="0" err="1">
                <a:solidFill>
                  <a:srgbClr val="000000"/>
                </a:solidFill>
                <a:effectLst/>
                <a:latin typeface="Arial" panose="020B0604020202020204" pitchFamily="34" charset="0"/>
              </a:rPr>
              <a:t>kedua</a:t>
            </a:r>
            <a:r>
              <a:rPr lang="en-ID" sz="2200" b="0" i="0" dirty="0">
                <a:solidFill>
                  <a:srgbClr val="000000"/>
                </a:solidFill>
                <a:effectLst/>
                <a:latin typeface="Arial" panose="020B0604020202020204" pitchFamily="34" charset="0"/>
              </a:rPr>
              <a:t> </a:t>
            </a:r>
            <a:r>
              <a:rPr lang="en-ID" sz="2200" b="0" i="0" dirty="0" err="1">
                <a:solidFill>
                  <a:srgbClr val="000000"/>
                </a:solidFill>
                <a:effectLst/>
                <a:latin typeface="Arial" panose="020B0604020202020204" pitchFamily="34" charset="0"/>
              </a:rPr>
              <a:t>ujung</a:t>
            </a:r>
            <a:r>
              <a:rPr lang="en-ID" sz="2200" b="0" i="0" dirty="0">
                <a:solidFill>
                  <a:srgbClr val="000000"/>
                </a:solidFill>
                <a:effectLst/>
                <a:latin typeface="Arial" panose="020B0604020202020204" pitchFamily="34" charset="0"/>
              </a:rPr>
              <a:t> </a:t>
            </a:r>
            <a:r>
              <a:rPr lang="en-ID" sz="2200" b="0" i="0" dirty="0" err="1">
                <a:solidFill>
                  <a:srgbClr val="000000"/>
                </a:solidFill>
                <a:effectLst/>
                <a:latin typeface="Arial" panose="020B0604020202020204" pitchFamily="34" charset="0"/>
              </a:rPr>
              <a:t>kawat</a:t>
            </a:r>
            <a:r>
              <a:rPr lang="en-ID" sz="2200" b="0" i="0" dirty="0">
                <a:solidFill>
                  <a:srgbClr val="000000"/>
                </a:solidFill>
                <a:effectLst/>
                <a:latin typeface="Arial" panose="020B0604020202020204" pitchFamily="34" charset="0"/>
              </a:rPr>
              <a:t>, dan </a:t>
            </a:r>
            <a:r>
              <a:rPr lang="en-ID" sz="2200" b="0" i="0" dirty="0" err="1">
                <a:solidFill>
                  <a:srgbClr val="000000"/>
                </a:solidFill>
                <a:effectLst/>
                <a:latin typeface="Arial" panose="020B0604020202020204" pitchFamily="34" charset="0"/>
              </a:rPr>
              <a:t>perubahan</a:t>
            </a:r>
            <a:r>
              <a:rPr lang="en-ID" sz="2200" b="0" i="0" dirty="0">
                <a:solidFill>
                  <a:srgbClr val="000000"/>
                </a:solidFill>
                <a:effectLst/>
                <a:latin typeface="Arial" panose="020B0604020202020204" pitchFamily="34" charset="0"/>
              </a:rPr>
              <a:t> </a:t>
            </a:r>
            <a:r>
              <a:rPr lang="en-ID" sz="2200" b="0" i="0" dirty="0" err="1">
                <a:solidFill>
                  <a:srgbClr val="000000"/>
                </a:solidFill>
                <a:effectLst/>
                <a:latin typeface="Arial" panose="020B0604020202020204" pitchFamily="34" charset="0"/>
              </a:rPr>
              <a:t>ini</a:t>
            </a:r>
            <a:r>
              <a:rPr lang="en-ID" sz="2200" b="0" i="0" dirty="0">
                <a:solidFill>
                  <a:srgbClr val="000000"/>
                </a:solidFill>
                <a:effectLst/>
                <a:latin typeface="Arial" panose="020B0604020202020204" pitchFamily="34" charset="0"/>
              </a:rPr>
              <a:t> </a:t>
            </a:r>
            <a:r>
              <a:rPr lang="en-ID" sz="2200" b="0" i="0" dirty="0" err="1">
                <a:solidFill>
                  <a:srgbClr val="000000"/>
                </a:solidFill>
                <a:effectLst/>
                <a:latin typeface="Arial" panose="020B0604020202020204" pitchFamily="34" charset="0"/>
              </a:rPr>
              <a:t>dapat</a:t>
            </a:r>
            <a:r>
              <a:rPr lang="en-ID" sz="2200" b="0" i="0" dirty="0">
                <a:solidFill>
                  <a:srgbClr val="000000"/>
                </a:solidFill>
                <a:effectLst/>
                <a:latin typeface="Arial" panose="020B0604020202020204" pitchFamily="34" charset="0"/>
              </a:rPr>
              <a:t> di </a:t>
            </a:r>
            <a:r>
              <a:rPr lang="en-ID" sz="2200" b="0" i="0" dirty="0" err="1">
                <a:solidFill>
                  <a:srgbClr val="000000"/>
                </a:solidFill>
                <a:effectLst/>
                <a:latin typeface="Arial" panose="020B0604020202020204" pitchFamily="34" charset="0"/>
              </a:rPr>
              <a:t>ukur</a:t>
            </a:r>
            <a:r>
              <a:rPr lang="en-ID" sz="2200" b="0" i="0" dirty="0">
                <a:solidFill>
                  <a:srgbClr val="000000"/>
                </a:solidFill>
                <a:effectLst/>
                <a:latin typeface="Arial" panose="020B0604020202020204" pitchFamily="34" charset="0"/>
              </a:rPr>
              <a:t> </a:t>
            </a:r>
            <a:r>
              <a:rPr lang="en-ID" sz="2200" b="0" i="0" dirty="0" err="1">
                <a:solidFill>
                  <a:srgbClr val="000000"/>
                </a:solidFill>
                <a:effectLst/>
                <a:latin typeface="Arial" panose="020B0604020202020204" pitchFamily="34" charset="0"/>
              </a:rPr>
              <a:t>untuk</a:t>
            </a:r>
            <a:r>
              <a:rPr lang="en-ID" sz="2200" b="0" i="0" dirty="0">
                <a:solidFill>
                  <a:srgbClr val="000000"/>
                </a:solidFill>
                <a:effectLst/>
                <a:latin typeface="Arial" panose="020B0604020202020204" pitchFamily="34" charset="0"/>
              </a:rPr>
              <a:t> </a:t>
            </a:r>
            <a:r>
              <a:rPr lang="en-ID" sz="2200" b="0" i="0" dirty="0" err="1">
                <a:solidFill>
                  <a:srgbClr val="000000"/>
                </a:solidFill>
                <a:effectLst/>
                <a:latin typeface="Arial" panose="020B0604020202020204" pitchFamily="34" charset="0"/>
              </a:rPr>
              <a:t>menentukan</a:t>
            </a:r>
            <a:r>
              <a:rPr lang="en-ID" sz="2200" b="0" i="0" dirty="0">
                <a:solidFill>
                  <a:srgbClr val="000000"/>
                </a:solidFill>
                <a:effectLst/>
                <a:latin typeface="Arial" panose="020B0604020202020204" pitchFamily="34" charset="0"/>
              </a:rPr>
              <a:t> </a:t>
            </a:r>
            <a:r>
              <a:rPr lang="en-ID" sz="2200" b="0" i="0" dirty="0" err="1">
                <a:solidFill>
                  <a:srgbClr val="000000"/>
                </a:solidFill>
                <a:effectLst/>
                <a:latin typeface="Arial" panose="020B0604020202020204" pitchFamily="34" charset="0"/>
              </a:rPr>
              <a:t>suhu</a:t>
            </a:r>
            <a:r>
              <a:rPr lang="en-ID" sz="2200" b="0" i="0" dirty="0">
                <a:solidFill>
                  <a:srgbClr val="000000"/>
                </a:solidFill>
                <a:effectLst/>
                <a:latin typeface="Arial" panose="020B0604020202020204" pitchFamily="34" charset="0"/>
              </a:rPr>
              <a:t>. </a:t>
            </a:r>
            <a:r>
              <a:rPr lang="en-ID" sz="2200" b="0" i="0" dirty="0" err="1">
                <a:solidFill>
                  <a:srgbClr val="000000"/>
                </a:solidFill>
                <a:effectLst/>
                <a:latin typeface="Arial" panose="020B0604020202020204" pitchFamily="34" charset="0"/>
              </a:rPr>
              <a:t>Termokopel</a:t>
            </a:r>
            <a:r>
              <a:rPr lang="en-ID" sz="2200" b="0" i="0" dirty="0">
                <a:solidFill>
                  <a:srgbClr val="000000"/>
                </a:solidFill>
                <a:effectLst/>
                <a:latin typeface="Arial" panose="020B0604020202020204" pitchFamily="34" charset="0"/>
              </a:rPr>
              <a:t> </a:t>
            </a:r>
            <a:r>
              <a:rPr lang="en-ID" sz="2200" b="0" i="0" dirty="0" err="1">
                <a:solidFill>
                  <a:srgbClr val="000000"/>
                </a:solidFill>
                <a:effectLst/>
                <a:latin typeface="Arial" panose="020B0604020202020204" pitchFamily="34" charset="0"/>
              </a:rPr>
              <a:t>umumnya</a:t>
            </a:r>
            <a:r>
              <a:rPr lang="en-ID" sz="2200" b="0" i="0" dirty="0">
                <a:solidFill>
                  <a:srgbClr val="000000"/>
                </a:solidFill>
                <a:effectLst/>
                <a:latin typeface="Arial" panose="020B0604020202020204" pitchFamily="34" charset="0"/>
              </a:rPr>
              <a:t> di </a:t>
            </a:r>
            <a:r>
              <a:rPr lang="en-ID" sz="2200" b="0" i="0" dirty="0" err="1">
                <a:solidFill>
                  <a:srgbClr val="000000"/>
                </a:solidFill>
                <a:effectLst/>
                <a:latin typeface="Arial" panose="020B0604020202020204" pitchFamily="34" charset="0"/>
              </a:rPr>
              <a:t>gunakan</a:t>
            </a:r>
            <a:r>
              <a:rPr lang="en-ID" sz="2200" b="0" i="0" dirty="0">
                <a:solidFill>
                  <a:srgbClr val="000000"/>
                </a:solidFill>
                <a:effectLst/>
                <a:latin typeface="Arial" panose="020B0604020202020204" pitchFamily="34" charset="0"/>
              </a:rPr>
              <a:t> </a:t>
            </a:r>
            <a:r>
              <a:rPr lang="en-ID" sz="2200" b="0" i="0" dirty="0" err="1">
                <a:solidFill>
                  <a:srgbClr val="000000"/>
                </a:solidFill>
                <a:effectLst/>
                <a:latin typeface="Arial" panose="020B0604020202020204" pitchFamily="34" charset="0"/>
              </a:rPr>
              <a:t>dalam</a:t>
            </a:r>
            <a:r>
              <a:rPr lang="en-ID" sz="2200" b="0" i="0" dirty="0">
                <a:solidFill>
                  <a:srgbClr val="000000"/>
                </a:solidFill>
                <a:effectLst/>
                <a:latin typeface="Arial" panose="020B0604020202020204" pitchFamily="34" charset="0"/>
              </a:rPr>
              <a:t> </a:t>
            </a:r>
            <a:r>
              <a:rPr lang="en-ID" sz="2200" b="0" i="0" dirty="0" err="1">
                <a:solidFill>
                  <a:srgbClr val="000000"/>
                </a:solidFill>
                <a:effectLst/>
                <a:latin typeface="Arial" panose="020B0604020202020204" pitchFamily="34" charset="0"/>
              </a:rPr>
              <a:t>aplikasi</a:t>
            </a:r>
            <a:r>
              <a:rPr lang="en-ID" sz="2200" b="0" i="0" dirty="0">
                <a:solidFill>
                  <a:srgbClr val="000000"/>
                </a:solidFill>
                <a:effectLst/>
                <a:latin typeface="Arial" panose="020B0604020202020204" pitchFamily="34" charset="0"/>
              </a:rPr>
              <a:t> </a:t>
            </a:r>
            <a:r>
              <a:rPr lang="en-ID" sz="2200" b="0" i="0" dirty="0" err="1">
                <a:solidFill>
                  <a:srgbClr val="000000"/>
                </a:solidFill>
                <a:effectLst/>
                <a:latin typeface="Arial" panose="020B0604020202020204" pitchFamily="34" charset="0"/>
              </a:rPr>
              <a:t>industri</a:t>
            </a:r>
            <a:r>
              <a:rPr lang="en-ID" sz="2200" b="0" i="0" dirty="0">
                <a:solidFill>
                  <a:srgbClr val="000000"/>
                </a:solidFill>
                <a:effectLst/>
                <a:latin typeface="Arial" panose="020B0604020202020204" pitchFamily="34" charset="0"/>
              </a:rPr>
              <a:t> yang </a:t>
            </a:r>
            <a:r>
              <a:rPr lang="en-ID" sz="2200" b="0" i="0" dirty="0" err="1">
                <a:solidFill>
                  <a:srgbClr val="000000"/>
                </a:solidFill>
                <a:effectLst/>
                <a:latin typeface="Arial" panose="020B0604020202020204" pitchFamily="34" charset="0"/>
              </a:rPr>
              <a:t>memerlukan</a:t>
            </a:r>
            <a:r>
              <a:rPr lang="en-ID" sz="2200" b="0" i="0" dirty="0">
                <a:solidFill>
                  <a:srgbClr val="000000"/>
                </a:solidFill>
                <a:effectLst/>
                <a:latin typeface="Arial" panose="020B0604020202020204" pitchFamily="34" charset="0"/>
              </a:rPr>
              <a:t> </a:t>
            </a:r>
            <a:r>
              <a:rPr lang="en-ID" sz="2200" b="0" i="0" dirty="0" err="1">
                <a:solidFill>
                  <a:srgbClr val="000000"/>
                </a:solidFill>
                <a:effectLst/>
                <a:latin typeface="Arial" panose="020B0604020202020204" pitchFamily="34" charset="0"/>
              </a:rPr>
              <a:t>pengukuran</a:t>
            </a:r>
            <a:r>
              <a:rPr lang="en-ID" sz="2200" b="0" i="0" dirty="0">
                <a:solidFill>
                  <a:srgbClr val="000000"/>
                </a:solidFill>
                <a:effectLst/>
                <a:latin typeface="Arial" panose="020B0604020202020204" pitchFamily="34" charset="0"/>
              </a:rPr>
              <a:t> </a:t>
            </a:r>
            <a:r>
              <a:rPr lang="en-ID" sz="2200" b="0" i="0" dirty="0" err="1">
                <a:solidFill>
                  <a:srgbClr val="000000"/>
                </a:solidFill>
                <a:effectLst/>
                <a:latin typeface="Arial" panose="020B0604020202020204" pitchFamily="34" charset="0"/>
              </a:rPr>
              <a:t>suhu</a:t>
            </a:r>
            <a:r>
              <a:rPr lang="en-ID" sz="2200" b="0" i="0" dirty="0">
                <a:solidFill>
                  <a:srgbClr val="000000"/>
                </a:solidFill>
                <a:effectLst/>
                <a:latin typeface="Arial" panose="020B0604020202020204" pitchFamily="34" charset="0"/>
              </a:rPr>
              <a:t> yang sangat </a:t>
            </a:r>
            <a:r>
              <a:rPr lang="en-ID" sz="2200" b="0" i="0" dirty="0" err="1">
                <a:solidFill>
                  <a:srgbClr val="000000"/>
                </a:solidFill>
                <a:effectLst/>
                <a:latin typeface="Arial" panose="020B0604020202020204" pitchFamily="34" charset="0"/>
              </a:rPr>
              <a:t>akurat</a:t>
            </a:r>
            <a:r>
              <a:rPr lang="en-ID" sz="2200" b="0" i="0" dirty="0">
                <a:solidFill>
                  <a:srgbClr val="000000"/>
                </a:solidFill>
                <a:effectLst/>
                <a:latin typeface="Arial" panose="020B0604020202020204" pitchFamily="34" charset="0"/>
              </a:rPr>
              <a:t> pada </a:t>
            </a:r>
            <a:r>
              <a:rPr lang="en-ID" sz="2200" b="0" i="0" dirty="0" err="1">
                <a:solidFill>
                  <a:srgbClr val="000000"/>
                </a:solidFill>
                <a:effectLst/>
                <a:latin typeface="Arial" panose="020B0604020202020204" pitchFamily="34" charset="0"/>
              </a:rPr>
              <a:t>rentang</a:t>
            </a:r>
            <a:r>
              <a:rPr lang="en-ID" sz="2200" b="0" i="0" dirty="0">
                <a:solidFill>
                  <a:srgbClr val="000000"/>
                </a:solidFill>
                <a:effectLst/>
                <a:latin typeface="Arial" panose="020B0604020202020204" pitchFamily="34" charset="0"/>
              </a:rPr>
              <a:t> </a:t>
            </a:r>
            <a:r>
              <a:rPr lang="en-ID" sz="2200" b="0" i="0" dirty="0" err="1">
                <a:solidFill>
                  <a:srgbClr val="000000"/>
                </a:solidFill>
                <a:effectLst/>
                <a:latin typeface="Arial" panose="020B0604020202020204" pitchFamily="34" charset="0"/>
              </a:rPr>
              <a:t>suhu</a:t>
            </a:r>
            <a:r>
              <a:rPr lang="en-ID" sz="2200" b="0" i="0" dirty="0">
                <a:solidFill>
                  <a:srgbClr val="000000"/>
                </a:solidFill>
                <a:effectLst/>
                <a:latin typeface="Arial" panose="020B0604020202020204" pitchFamily="34" charset="0"/>
              </a:rPr>
              <a:t> yang sangat </a:t>
            </a:r>
            <a:r>
              <a:rPr lang="en-ID" sz="2200" b="0" i="0" dirty="0" err="1">
                <a:solidFill>
                  <a:srgbClr val="000000"/>
                </a:solidFill>
                <a:effectLst/>
                <a:latin typeface="Arial" panose="020B0604020202020204" pitchFamily="34" charset="0"/>
              </a:rPr>
              <a:t>luas</a:t>
            </a:r>
            <a:r>
              <a:rPr lang="en-ID" sz="2200" b="0" i="0" dirty="0">
                <a:solidFill>
                  <a:srgbClr val="000000"/>
                </a:solidFill>
                <a:effectLst/>
                <a:latin typeface="Arial" panose="020B0604020202020204" pitchFamily="34" charset="0"/>
              </a:rPr>
              <a:t>.</a:t>
            </a:r>
            <a:endParaRPr lang="en-US" sz="2200" dirty="0"/>
          </a:p>
        </p:txBody>
      </p:sp>
      <p:grpSp>
        <p:nvGrpSpPr>
          <p:cNvPr id="4" name="Group 3">
            <a:extLst>
              <a:ext uri="{FF2B5EF4-FFF2-40B4-BE49-F238E27FC236}">
                <a16:creationId xmlns="" xmlns:a16="http://schemas.microsoft.com/office/drawing/2014/main" id="{F6D230E2-F5CE-46E1-B5BC-166B4B1ED8FB}"/>
              </a:ext>
            </a:extLst>
          </p:cNvPr>
          <p:cNvGrpSpPr/>
          <p:nvPr/>
        </p:nvGrpSpPr>
        <p:grpSpPr>
          <a:xfrm>
            <a:off x="3730736" y="4475069"/>
            <a:ext cx="4950460" cy="2202273"/>
            <a:chOff x="3730736" y="4475069"/>
            <a:chExt cx="4950460" cy="2202273"/>
          </a:xfrm>
        </p:grpSpPr>
        <p:pic>
          <p:nvPicPr>
            <p:cNvPr id="5" name="Picture 2" descr="THERMOCOUPLE | Jual Thermocouple | Apa itu Thermocouple ? - Momentous">
              <a:extLst>
                <a:ext uri="{FF2B5EF4-FFF2-40B4-BE49-F238E27FC236}">
                  <a16:creationId xmlns="" xmlns:a16="http://schemas.microsoft.com/office/drawing/2014/main" id="{BA766883-1780-47ED-947A-3E7953F353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933008" y="4475069"/>
              <a:ext cx="2748188" cy="22022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 xmlns:a16="http://schemas.microsoft.com/office/drawing/2014/main" id="{D61ABC9A-4F29-43EB-A2C3-4B9ECD4490FC}"/>
                </a:ext>
              </a:extLst>
            </p:cNvPr>
            <p:cNvPicPr>
              <a:picLocks noChangeAspect="1"/>
            </p:cNvPicPr>
            <p:nvPr/>
          </p:nvPicPr>
          <p:blipFill>
            <a:blip r:embed="rId3"/>
            <a:stretch>
              <a:fillRect/>
            </a:stretch>
          </p:blipFill>
          <p:spPr>
            <a:xfrm rot="16200000" flipV="1">
              <a:off x="3730736" y="4475069"/>
              <a:ext cx="2202272" cy="2202272"/>
            </a:xfrm>
            <a:prstGeom prst="rect">
              <a:avLst/>
            </a:prstGeom>
          </p:spPr>
        </p:pic>
      </p:grpSp>
    </p:spTree>
    <p:extLst>
      <p:ext uri="{BB962C8B-B14F-4D97-AF65-F5344CB8AC3E}">
        <p14:creationId xmlns:p14="http://schemas.microsoft.com/office/powerpoint/2010/main" val="1217370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3B879D-DB11-4F28-886E-FCA379D02454}"/>
              </a:ext>
            </a:extLst>
          </p:cNvPr>
          <p:cNvSpPr txBox="1">
            <a:spLocks/>
          </p:cNvSpPr>
          <p:nvPr/>
        </p:nvSpPr>
        <p:spPr>
          <a:xfrm>
            <a:off x="838200" y="1281794"/>
            <a:ext cx="10515600" cy="59055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b="1" dirty="0" err="1">
                <a:latin typeface="Arial" panose="020B0604020202020204" pitchFamily="34" charset="0"/>
                <a:cs typeface="Arial" panose="020B0604020202020204" pitchFamily="34" charset="0"/>
              </a:rPr>
              <a:t>Jenis-jenis</a:t>
            </a:r>
            <a:r>
              <a:rPr lang="en-US" sz="3500" b="1" dirty="0">
                <a:latin typeface="Arial" panose="020B0604020202020204" pitchFamily="34" charset="0"/>
                <a:cs typeface="Arial" panose="020B0604020202020204" pitchFamily="34" charset="0"/>
              </a:rPr>
              <a:t> Sensor </a:t>
            </a:r>
            <a:r>
              <a:rPr lang="en-US" sz="3500" b="1" dirty="0" err="1">
                <a:latin typeface="Arial" panose="020B0604020202020204" pitchFamily="34" charset="0"/>
                <a:cs typeface="Arial" panose="020B0604020202020204" pitchFamily="34" charset="0"/>
              </a:rPr>
              <a:t>Suhu</a:t>
            </a:r>
            <a:endParaRPr lang="en-US" sz="35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 xmlns:a16="http://schemas.microsoft.com/office/drawing/2014/main" id="{A7C0F3B0-7313-4465-9DE1-C682EC9742E6}"/>
              </a:ext>
            </a:extLst>
          </p:cNvPr>
          <p:cNvSpPr txBox="1">
            <a:spLocks/>
          </p:cNvSpPr>
          <p:nvPr/>
        </p:nvSpPr>
        <p:spPr>
          <a:xfrm>
            <a:off x="838200" y="2021306"/>
            <a:ext cx="10515600" cy="41556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just">
              <a:buFont typeface="+mj-lt"/>
              <a:buAutoNum type="arabicPeriod" startAt="2"/>
            </a:pPr>
            <a:r>
              <a:rPr lang="en-US" b="1"/>
              <a:t>Thermistor</a:t>
            </a:r>
          </a:p>
          <a:p>
            <a:pPr marL="0" indent="0" algn="just">
              <a:buFont typeface="Arial" panose="020B0604020202020204" pitchFamily="34" charset="0"/>
              <a:buNone/>
            </a:pPr>
            <a:r>
              <a:rPr lang="en-US" sz="2200"/>
              <a:t>Thermistor adalah sensor suhu yang beroperasi berdasarkan perubahan resistansi logam dengan suhu. Ketika suhu naik, resistansi logam akan turun, dan sebaliknya. Thermistor biasanya di gunakan dalam aplikasi yang memerlukan pengukuran suhu yang akurat pada suhu yang lebih rendah.</a:t>
            </a:r>
            <a:endParaRPr lang="en-US" sz="2200" dirty="0"/>
          </a:p>
        </p:txBody>
      </p:sp>
      <p:pic>
        <p:nvPicPr>
          <p:cNvPr id="4" name="Picture 3">
            <a:extLst>
              <a:ext uri="{FF2B5EF4-FFF2-40B4-BE49-F238E27FC236}">
                <a16:creationId xmlns="" xmlns:a16="http://schemas.microsoft.com/office/drawing/2014/main" id="{17A4ADE7-8C56-45FA-A888-29BB66BEE3D2}"/>
              </a:ext>
            </a:extLst>
          </p:cNvPr>
          <p:cNvPicPr>
            <a:picLocks noChangeAspect="1"/>
          </p:cNvPicPr>
          <p:nvPr/>
        </p:nvPicPr>
        <p:blipFill>
          <a:blip r:embed="rId3"/>
          <a:stretch>
            <a:fillRect/>
          </a:stretch>
        </p:blipFill>
        <p:spPr>
          <a:xfrm>
            <a:off x="2833255" y="4076234"/>
            <a:ext cx="4436060" cy="2100730"/>
          </a:xfrm>
          <a:prstGeom prst="rect">
            <a:avLst/>
          </a:prstGeom>
        </p:spPr>
      </p:pic>
      <p:pic>
        <p:nvPicPr>
          <p:cNvPr id="5" name="Picture 4">
            <a:extLst>
              <a:ext uri="{FF2B5EF4-FFF2-40B4-BE49-F238E27FC236}">
                <a16:creationId xmlns="" xmlns:a16="http://schemas.microsoft.com/office/drawing/2014/main" id="{DEE7DB4C-B13A-4856-B54C-655CEFC194C9}"/>
              </a:ext>
            </a:extLst>
          </p:cNvPr>
          <p:cNvPicPr>
            <a:picLocks noChangeAspect="1"/>
          </p:cNvPicPr>
          <p:nvPr/>
        </p:nvPicPr>
        <p:blipFill>
          <a:blip r:embed="rId4"/>
          <a:stretch>
            <a:fillRect/>
          </a:stretch>
        </p:blipFill>
        <p:spPr>
          <a:xfrm>
            <a:off x="8613004" y="3644148"/>
            <a:ext cx="2609180" cy="3022740"/>
          </a:xfrm>
          <a:prstGeom prst="rect">
            <a:avLst/>
          </a:prstGeom>
        </p:spPr>
      </p:pic>
    </p:spTree>
    <p:extLst>
      <p:ext uri="{BB962C8B-B14F-4D97-AF65-F5344CB8AC3E}">
        <p14:creationId xmlns:p14="http://schemas.microsoft.com/office/powerpoint/2010/main" val="3154633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05749D-6B11-0FF2-D305-BA717361A999}"/>
              </a:ext>
            </a:extLst>
          </p:cNvPr>
          <p:cNvSpPr>
            <a:spLocks noGrp="1"/>
          </p:cNvSpPr>
          <p:nvPr>
            <p:ph type="title"/>
          </p:nvPr>
        </p:nvSpPr>
        <p:spPr/>
        <p:txBody>
          <a:bodyPr>
            <a:normAutofit/>
          </a:bodyPr>
          <a:lstStyle/>
          <a:p>
            <a:pPr algn="l"/>
            <a:r>
              <a:rPr lang="en-US" sz="3400" b="1" dirty="0" err="1"/>
              <a:t>Jenis-jenis</a:t>
            </a:r>
            <a:r>
              <a:rPr lang="en-US" sz="3400" b="1" dirty="0"/>
              <a:t> Sensor </a:t>
            </a:r>
            <a:r>
              <a:rPr lang="en-US" sz="3400" b="1" dirty="0" err="1"/>
              <a:t>Suhu</a:t>
            </a:r>
            <a:endParaRPr lang="en-US" sz="3400" dirty="0"/>
          </a:p>
        </p:txBody>
      </p:sp>
      <p:sp>
        <p:nvSpPr>
          <p:cNvPr id="3" name="Content Placeholder 2">
            <a:extLst>
              <a:ext uri="{FF2B5EF4-FFF2-40B4-BE49-F238E27FC236}">
                <a16:creationId xmlns="" xmlns:a16="http://schemas.microsoft.com/office/drawing/2014/main" id="{4C7FCCCF-A3B4-FF0C-2630-6B77E3664D53}"/>
              </a:ext>
            </a:extLst>
          </p:cNvPr>
          <p:cNvSpPr>
            <a:spLocks noGrp="1"/>
          </p:cNvSpPr>
          <p:nvPr>
            <p:ph idx="1"/>
          </p:nvPr>
        </p:nvSpPr>
        <p:spPr/>
        <p:txBody>
          <a:bodyPr>
            <a:normAutofit/>
          </a:bodyPr>
          <a:lstStyle/>
          <a:p>
            <a:pPr marL="514350" indent="-514350">
              <a:buFont typeface="+mj-lt"/>
              <a:buAutoNum type="arabicPeriod" startAt="3"/>
            </a:pPr>
            <a:r>
              <a:rPr lang="en-ID" b="1" dirty="0">
                <a:effectLst/>
                <a:ea typeface="Open Sans" panose="020B0606030504020204" pitchFamily="34" charset="0"/>
              </a:rPr>
              <a:t>Sensor </a:t>
            </a:r>
            <a:r>
              <a:rPr lang="en-ID" b="1" dirty="0" err="1">
                <a:effectLst/>
                <a:ea typeface="Open Sans" panose="020B0606030504020204" pitchFamily="34" charset="0"/>
              </a:rPr>
              <a:t>Suhu</a:t>
            </a:r>
            <a:r>
              <a:rPr lang="en-ID" b="1" dirty="0">
                <a:effectLst/>
                <a:ea typeface="Open Sans" panose="020B0606030504020204" pitchFamily="34" charset="0"/>
              </a:rPr>
              <a:t> </a:t>
            </a:r>
            <a:r>
              <a:rPr lang="en-ID" b="1" dirty="0" err="1">
                <a:effectLst/>
                <a:ea typeface="Open Sans" panose="020B0606030504020204" pitchFamily="34" charset="0"/>
              </a:rPr>
              <a:t>Inframerah</a:t>
            </a:r>
            <a:r>
              <a:rPr lang="en-ID" b="1" dirty="0">
                <a:effectLst/>
                <a:ea typeface="Open Sans" panose="020B0606030504020204" pitchFamily="34" charset="0"/>
              </a:rPr>
              <a:t> (Infrared Temperature Sensor)</a:t>
            </a:r>
            <a:endParaRPr lang="en-ID" dirty="0">
              <a:effectLst/>
              <a:ea typeface="Times New Roman" panose="02020603050405020304" pitchFamily="18" charset="0"/>
            </a:endParaRPr>
          </a:p>
          <a:p>
            <a:pPr marL="0" indent="0" algn="just">
              <a:buNone/>
            </a:pPr>
            <a:r>
              <a:rPr lang="en-US" sz="2400" dirty="0"/>
              <a:t>Sensor </a:t>
            </a:r>
            <a:r>
              <a:rPr lang="en-US" sz="2400" dirty="0" err="1"/>
              <a:t>suhu</a:t>
            </a:r>
            <a:r>
              <a:rPr lang="en-US" sz="2400" dirty="0"/>
              <a:t> </a:t>
            </a:r>
            <a:r>
              <a:rPr lang="en-US" sz="2400" dirty="0" err="1"/>
              <a:t>inframerah</a:t>
            </a:r>
            <a:r>
              <a:rPr lang="en-US" sz="2400" dirty="0"/>
              <a:t> </a:t>
            </a:r>
            <a:r>
              <a:rPr lang="en-US" sz="2400" dirty="0" err="1"/>
              <a:t>adalah</a:t>
            </a:r>
            <a:r>
              <a:rPr lang="en-US" sz="2400" dirty="0"/>
              <a:t> </a:t>
            </a:r>
            <a:r>
              <a:rPr lang="en-US" sz="2400" dirty="0" err="1"/>
              <a:t>perangkat</a:t>
            </a:r>
            <a:r>
              <a:rPr lang="en-US" sz="2400" dirty="0"/>
              <a:t> yang digunakan untuk </a:t>
            </a:r>
            <a:r>
              <a:rPr lang="en-US" sz="2400" dirty="0" err="1"/>
              <a:t>mengukur</a:t>
            </a:r>
            <a:r>
              <a:rPr lang="en-US" sz="2400" dirty="0"/>
              <a:t> </a:t>
            </a:r>
            <a:r>
              <a:rPr lang="en-US" sz="2400" dirty="0" err="1"/>
              <a:t>suhu</a:t>
            </a:r>
            <a:r>
              <a:rPr lang="en-US" sz="2400" dirty="0"/>
              <a:t> </a:t>
            </a:r>
            <a:r>
              <a:rPr lang="en-US" sz="2400" dirty="0" err="1"/>
              <a:t>objek</a:t>
            </a:r>
            <a:r>
              <a:rPr lang="en-US" sz="2400" dirty="0"/>
              <a:t> </a:t>
            </a:r>
            <a:r>
              <a:rPr lang="en-US" sz="2400" dirty="0" err="1"/>
              <a:t>atau</a:t>
            </a:r>
            <a:r>
              <a:rPr lang="en-US" sz="2400" dirty="0"/>
              <a:t> </a:t>
            </a:r>
            <a:r>
              <a:rPr lang="en-US" sz="2400" dirty="0" err="1"/>
              <a:t>lingkungan</a:t>
            </a:r>
            <a:r>
              <a:rPr lang="en-US" sz="2400" dirty="0"/>
              <a:t> </a:t>
            </a:r>
            <a:r>
              <a:rPr lang="en-US" sz="2400" dirty="0" err="1"/>
              <a:t>tanpa</a:t>
            </a:r>
            <a:r>
              <a:rPr lang="en-US" sz="2400" dirty="0"/>
              <a:t> perlu </a:t>
            </a:r>
            <a:r>
              <a:rPr lang="en-US" sz="2400" dirty="0" err="1"/>
              <a:t>kontak</a:t>
            </a:r>
            <a:r>
              <a:rPr lang="en-US" sz="2400" dirty="0"/>
              <a:t> langsung dengan </a:t>
            </a:r>
            <a:r>
              <a:rPr lang="en-US" sz="2400" dirty="0" err="1"/>
              <a:t>objek</a:t>
            </a:r>
            <a:r>
              <a:rPr lang="en-US" sz="2400" dirty="0"/>
              <a:t> yang </a:t>
            </a:r>
            <a:r>
              <a:rPr lang="en-US" sz="2400" dirty="0" err="1"/>
              <a:t>diukur</a:t>
            </a:r>
            <a:r>
              <a:rPr lang="en-US" sz="2400" dirty="0"/>
              <a:t>. Sensor ini </a:t>
            </a:r>
            <a:r>
              <a:rPr lang="en-US" sz="2400" dirty="0" err="1"/>
              <a:t>bekerja</a:t>
            </a:r>
            <a:r>
              <a:rPr lang="en-US" sz="2400" dirty="0"/>
              <a:t> </a:t>
            </a:r>
            <a:r>
              <a:rPr lang="en-US" sz="2400" dirty="0" err="1"/>
              <a:t>berdasarkan</a:t>
            </a:r>
            <a:r>
              <a:rPr lang="en-US" sz="2400" dirty="0"/>
              <a:t> </a:t>
            </a:r>
            <a:r>
              <a:rPr lang="en-US" sz="2400" dirty="0" err="1"/>
              <a:t>prinsip</a:t>
            </a:r>
            <a:r>
              <a:rPr lang="en-US" sz="2400" dirty="0"/>
              <a:t> </a:t>
            </a:r>
            <a:r>
              <a:rPr lang="en-US" sz="2400" dirty="0" err="1"/>
              <a:t>radiasi</a:t>
            </a:r>
            <a:r>
              <a:rPr lang="en-US" sz="2400" dirty="0"/>
              <a:t> </a:t>
            </a:r>
            <a:r>
              <a:rPr lang="en-US" sz="2400" dirty="0" err="1"/>
              <a:t>inframerah</a:t>
            </a:r>
            <a:r>
              <a:rPr lang="en-US" sz="2400" dirty="0"/>
              <a:t> yang </a:t>
            </a:r>
            <a:r>
              <a:rPr lang="en-US" sz="2400" dirty="0" err="1"/>
              <a:t>dipancarkan</a:t>
            </a:r>
            <a:r>
              <a:rPr lang="en-US" sz="2400" dirty="0"/>
              <a:t> oleh </a:t>
            </a:r>
            <a:r>
              <a:rPr lang="en-US" sz="2400" dirty="0" err="1"/>
              <a:t>semua</a:t>
            </a:r>
            <a:r>
              <a:rPr lang="en-US" sz="2400" dirty="0"/>
              <a:t> </a:t>
            </a:r>
            <a:r>
              <a:rPr lang="en-US" sz="2400" dirty="0" err="1"/>
              <a:t>benda</a:t>
            </a:r>
            <a:r>
              <a:rPr lang="en-US" sz="2400" dirty="0"/>
              <a:t> yang </a:t>
            </a:r>
            <a:r>
              <a:rPr lang="en-US" sz="2400" dirty="0" err="1"/>
              <a:t>memiliki</a:t>
            </a:r>
            <a:r>
              <a:rPr lang="en-US" sz="2400" dirty="0"/>
              <a:t> </a:t>
            </a:r>
            <a:r>
              <a:rPr lang="en-US" sz="2400" dirty="0" err="1"/>
              <a:t>suhu</a:t>
            </a:r>
            <a:r>
              <a:rPr lang="en-US" sz="2400" dirty="0"/>
              <a:t> di </a:t>
            </a:r>
            <a:r>
              <a:rPr lang="en-US" sz="2400" dirty="0" err="1"/>
              <a:t>atas</a:t>
            </a:r>
            <a:r>
              <a:rPr lang="en-US" sz="2400" dirty="0"/>
              <a:t> </a:t>
            </a:r>
            <a:r>
              <a:rPr lang="en-US" sz="2400" dirty="0" err="1"/>
              <a:t>nol</a:t>
            </a:r>
            <a:r>
              <a:rPr lang="en-US" sz="2400" dirty="0"/>
              <a:t> </a:t>
            </a:r>
            <a:r>
              <a:rPr lang="en-US" sz="2400" dirty="0" err="1"/>
              <a:t>absolut</a:t>
            </a:r>
            <a:r>
              <a:rPr lang="en-US" sz="2400" dirty="0"/>
              <a:t>.</a:t>
            </a:r>
          </a:p>
          <a:p>
            <a:pPr marL="0" indent="0" algn="just">
              <a:buNone/>
            </a:pPr>
            <a:r>
              <a:rPr lang="en-US" sz="2400" dirty="0"/>
              <a:t>Aplikasi Sensor </a:t>
            </a:r>
            <a:r>
              <a:rPr lang="en-US" sz="2400" dirty="0" err="1"/>
              <a:t>Inframerah</a:t>
            </a:r>
            <a:r>
              <a:rPr lang="en-US" sz="2400" dirty="0"/>
              <a:t>:</a:t>
            </a:r>
          </a:p>
          <a:p>
            <a:pPr marL="457200" indent="-457200" algn="just">
              <a:buFont typeface="+mj-lt"/>
              <a:buAutoNum type="arabicPeriod"/>
            </a:pPr>
            <a:r>
              <a:rPr lang="en-US" sz="2400" dirty="0" err="1"/>
              <a:t>Industri</a:t>
            </a:r>
            <a:r>
              <a:rPr lang="en-US" sz="2400" dirty="0"/>
              <a:t>: Digunakan dalam </a:t>
            </a:r>
            <a:r>
              <a:rPr lang="en-US" sz="2400" dirty="0" err="1"/>
              <a:t>pemantauan</a:t>
            </a:r>
            <a:r>
              <a:rPr lang="en-US" sz="2400" dirty="0"/>
              <a:t> </a:t>
            </a:r>
            <a:r>
              <a:rPr lang="en-US" sz="2400" dirty="0" err="1"/>
              <a:t>suhu</a:t>
            </a:r>
            <a:r>
              <a:rPr lang="en-US" sz="2400" dirty="0"/>
              <a:t> </a:t>
            </a:r>
            <a:r>
              <a:rPr lang="en-US" sz="2400" dirty="0" err="1"/>
              <a:t>mesin</a:t>
            </a:r>
            <a:r>
              <a:rPr lang="en-US" sz="2400" dirty="0"/>
              <a:t>, proses </a:t>
            </a:r>
            <a:r>
              <a:rPr lang="en-US" sz="2400" dirty="0" err="1"/>
              <a:t>manufaktur</a:t>
            </a:r>
            <a:r>
              <a:rPr lang="en-US" sz="2400" dirty="0"/>
              <a:t>, dan </a:t>
            </a:r>
            <a:r>
              <a:rPr lang="en-US" sz="2400" dirty="0" err="1"/>
              <a:t>kontrol</a:t>
            </a:r>
            <a:r>
              <a:rPr lang="en-US" sz="2400" dirty="0"/>
              <a:t> </a:t>
            </a:r>
            <a:r>
              <a:rPr lang="en-US" sz="2400" dirty="0" err="1"/>
              <a:t>kualitas</a:t>
            </a:r>
            <a:r>
              <a:rPr lang="en-US" sz="2400" dirty="0"/>
              <a:t>.</a:t>
            </a:r>
          </a:p>
          <a:p>
            <a:pPr marL="457200" indent="-457200" algn="just">
              <a:buFont typeface="+mj-lt"/>
              <a:buAutoNum type="arabicPeriod"/>
            </a:pPr>
            <a:r>
              <a:rPr lang="en-US" sz="2400" dirty="0" err="1"/>
              <a:t>Medis</a:t>
            </a:r>
            <a:r>
              <a:rPr lang="en-US" sz="2400" dirty="0"/>
              <a:t>: Alat </a:t>
            </a:r>
            <a:r>
              <a:rPr lang="en-US" sz="2400" dirty="0" err="1"/>
              <a:t>pengukur</a:t>
            </a:r>
            <a:r>
              <a:rPr lang="en-US" sz="2400" dirty="0"/>
              <a:t> </a:t>
            </a:r>
            <a:r>
              <a:rPr lang="en-US" sz="2400" dirty="0" err="1"/>
              <a:t>suhu</a:t>
            </a:r>
            <a:r>
              <a:rPr lang="en-US" sz="2400" dirty="0"/>
              <a:t> </a:t>
            </a:r>
            <a:r>
              <a:rPr lang="en-US" sz="2400" dirty="0" err="1"/>
              <a:t>tubuh</a:t>
            </a:r>
            <a:r>
              <a:rPr lang="en-US" sz="2400" dirty="0"/>
              <a:t> </a:t>
            </a:r>
            <a:r>
              <a:rPr lang="en-US" sz="2400" dirty="0" err="1"/>
              <a:t>tanpa</a:t>
            </a:r>
            <a:r>
              <a:rPr lang="en-US" sz="2400" dirty="0"/>
              <a:t> </a:t>
            </a:r>
            <a:r>
              <a:rPr lang="en-US" sz="2400" dirty="0" err="1"/>
              <a:t>kontak</a:t>
            </a:r>
            <a:r>
              <a:rPr lang="en-US" sz="2400" dirty="0"/>
              <a:t> </a:t>
            </a:r>
            <a:r>
              <a:rPr lang="en-US" sz="2400" dirty="0" err="1"/>
              <a:t>seperti</a:t>
            </a:r>
            <a:r>
              <a:rPr lang="en-US" sz="2400" dirty="0"/>
              <a:t> </a:t>
            </a:r>
            <a:r>
              <a:rPr lang="en-US" sz="2400" dirty="0" err="1"/>
              <a:t>termometer</a:t>
            </a:r>
            <a:r>
              <a:rPr lang="en-US" sz="2400" dirty="0"/>
              <a:t> </a:t>
            </a:r>
            <a:r>
              <a:rPr lang="en-US" sz="2400" dirty="0" err="1"/>
              <a:t>inframerah</a:t>
            </a:r>
            <a:r>
              <a:rPr lang="en-US" sz="2400" dirty="0"/>
              <a:t>.</a:t>
            </a:r>
          </a:p>
          <a:p>
            <a:pPr marL="0" indent="0">
              <a:buNone/>
            </a:pPr>
            <a:endParaRPr lang="en-US" dirty="0"/>
          </a:p>
        </p:txBody>
      </p:sp>
    </p:spTree>
    <p:extLst>
      <p:ext uri="{BB962C8B-B14F-4D97-AF65-F5344CB8AC3E}">
        <p14:creationId xmlns:p14="http://schemas.microsoft.com/office/powerpoint/2010/main" val="2654287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 xmlns:a16="http://schemas.microsoft.com/office/drawing/2014/main" id="{B0BCA741-5C7F-4A0A-A88F-0B343B2B2A70}"/>
              </a:ext>
            </a:extLst>
          </p:cNvPr>
          <p:cNvSpPr txBox="1">
            <a:spLocks/>
          </p:cNvSpPr>
          <p:nvPr/>
        </p:nvSpPr>
        <p:spPr>
          <a:xfrm>
            <a:off x="838200" y="2032000"/>
            <a:ext cx="10515600" cy="4144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4"/>
            </a:pPr>
            <a:r>
              <a:rPr lang="en-US" b="1" dirty="0">
                <a:latin typeface="Arial" panose="020B0604020202020204" pitchFamily="34" charset="0"/>
                <a:ea typeface="Open Sans" panose="020B0606030504020204" pitchFamily="34" charset="0"/>
                <a:cs typeface="Arial" panose="020B0604020202020204" pitchFamily="34" charset="0"/>
              </a:rPr>
              <a:t>Sensor </a:t>
            </a:r>
            <a:r>
              <a:rPr lang="en-US" b="1" dirty="0" err="1">
                <a:latin typeface="Arial" panose="020B0604020202020204" pitchFamily="34" charset="0"/>
                <a:ea typeface="Open Sans" panose="020B0606030504020204" pitchFamily="34" charset="0"/>
                <a:cs typeface="Arial" panose="020B0604020202020204" pitchFamily="34" charset="0"/>
              </a:rPr>
              <a:t>Suhu</a:t>
            </a:r>
            <a:r>
              <a:rPr lang="en-US" b="1" dirty="0">
                <a:latin typeface="Arial" panose="020B0604020202020204" pitchFamily="34" charset="0"/>
                <a:ea typeface="Open Sans" panose="020B0606030504020204" pitchFamily="34" charset="0"/>
                <a:cs typeface="Arial" panose="020B0604020202020204" pitchFamily="34" charset="0"/>
              </a:rPr>
              <a:t> IC (Integrated Circuit Temperature Sensor)</a:t>
            </a:r>
          </a:p>
          <a:p>
            <a:pPr marL="0" indent="0" algn="just">
              <a:buFont typeface="Arial" panose="020B0604020202020204" pitchFamily="34" charset="0"/>
              <a:buNone/>
            </a:pPr>
            <a:r>
              <a:rPr lang="en-US" sz="2200" dirty="0" err="1">
                <a:latin typeface="Arial" panose="020B0604020202020204" pitchFamily="34" charset="0"/>
                <a:cs typeface="Arial" panose="020B0604020202020204" pitchFamily="34" charset="0"/>
              </a:rPr>
              <a:t>adalah</a:t>
            </a:r>
            <a:r>
              <a:rPr lang="en-US" sz="2200" dirty="0">
                <a:latin typeface="Arial" panose="020B0604020202020204" pitchFamily="34" charset="0"/>
                <a:cs typeface="Arial" panose="020B0604020202020204" pitchFamily="34" charset="0"/>
              </a:rPr>
              <a:t> sensor </a:t>
            </a:r>
            <a:r>
              <a:rPr lang="en-US" sz="2200" dirty="0" err="1">
                <a:latin typeface="Arial" panose="020B0604020202020204" pitchFamily="34" charset="0"/>
                <a:cs typeface="Arial" panose="020B0604020202020204" pitchFamily="34" charset="0"/>
              </a:rPr>
              <a:t>suhu</a:t>
            </a:r>
            <a:r>
              <a:rPr lang="en-US" sz="2200" dirty="0">
                <a:latin typeface="Arial" panose="020B0604020202020204" pitchFamily="34" charset="0"/>
                <a:cs typeface="Arial" panose="020B0604020202020204" pitchFamily="34" charset="0"/>
              </a:rPr>
              <a:t> yang </a:t>
            </a:r>
            <a:r>
              <a:rPr lang="en-US" sz="2200" dirty="0" err="1">
                <a:latin typeface="Arial" panose="020B0604020202020204" pitchFamily="34" charset="0"/>
                <a:cs typeface="Arial" panose="020B0604020202020204" pitchFamily="34" charset="0"/>
              </a:rPr>
              <a:t>prinsip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kerjanya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didasarkan</a:t>
            </a:r>
            <a:r>
              <a:rPr lang="en-US" sz="2200" dirty="0">
                <a:latin typeface="Arial" panose="020B0604020202020204" pitchFamily="34" charset="0"/>
                <a:cs typeface="Arial" panose="020B0604020202020204" pitchFamily="34" charset="0"/>
              </a:rPr>
              <a:t> pada </a:t>
            </a:r>
            <a:r>
              <a:rPr lang="en-US" sz="2200" dirty="0" err="1">
                <a:latin typeface="Arial" panose="020B0604020202020204" pitchFamily="34" charset="0"/>
                <a:cs typeface="Arial" panose="020B0604020202020204" pitchFamily="34" charset="0"/>
              </a:rPr>
              <a:t>sifat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atau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perilaku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semikonduktor</a:t>
            </a:r>
            <a:r>
              <a:rPr lang="en-US" sz="2200" dirty="0">
                <a:latin typeface="Arial" panose="020B0604020202020204" pitchFamily="34" charset="0"/>
                <a:cs typeface="Arial" panose="020B0604020202020204" pitchFamily="34" charset="0"/>
              </a:rPr>
              <a:t> PN junction </a:t>
            </a:r>
            <a:r>
              <a:rPr lang="en-US" sz="2200" dirty="0" err="1">
                <a:latin typeface="Arial" panose="020B0604020202020204" pitchFamily="34" charset="0"/>
                <a:cs typeface="Arial" panose="020B0604020202020204" pitchFamily="34" charset="0"/>
              </a:rPr>
              <a:t>silikon</a:t>
            </a:r>
            <a:r>
              <a:rPr lang="en-US" sz="2200" dirty="0">
                <a:latin typeface="Arial" panose="020B0604020202020204" pitchFamily="34" charset="0"/>
                <a:cs typeface="Arial" panose="020B0604020202020204" pitchFamily="34" charset="0"/>
              </a:rPr>
              <a:t> yang sangat </a:t>
            </a:r>
            <a:r>
              <a:rPr lang="en-US" sz="2200" dirty="0" err="1">
                <a:latin typeface="Arial" panose="020B0604020202020204" pitchFamily="34" charset="0"/>
                <a:cs typeface="Arial" panose="020B0604020202020204" pitchFamily="34" charset="0"/>
              </a:rPr>
              <a:t>sensitif</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terhadap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suhu</a:t>
            </a:r>
            <a:r>
              <a:rPr lang="en-US" sz="2200" dirty="0">
                <a:latin typeface="Arial" panose="020B0604020202020204" pitchFamily="34" charset="0"/>
                <a:cs typeface="Arial" panose="020B0604020202020204" pitchFamily="34" charset="0"/>
              </a:rPr>
              <a:t>/ temperature. </a:t>
            </a:r>
            <a:r>
              <a:rPr lang="en-US" sz="2200" dirty="0" err="1">
                <a:latin typeface="Arial" panose="020B0604020202020204" pitchFamily="34" charset="0"/>
                <a:cs typeface="Arial" panose="020B0604020202020204" pitchFamily="34" charset="0"/>
              </a:rPr>
              <a:t>Kesensitifan</a:t>
            </a:r>
            <a:r>
              <a:rPr lang="en-US" sz="2200" dirty="0">
                <a:latin typeface="Arial" panose="020B0604020202020204" pitchFamily="34" charset="0"/>
                <a:cs typeface="Arial" panose="020B0604020202020204" pitchFamily="34" charset="0"/>
              </a:rPr>
              <a:t> PN junction ini mungkin </a:t>
            </a:r>
            <a:r>
              <a:rPr lang="en-US" sz="2200" dirty="0" err="1">
                <a:latin typeface="Arial" panose="020B0604020202020204" pitchFamily="34" charset="0"/>
                <a:cs typeface="Arial" panose="020B0604020202020204" pitchFamily="34" charset="0"/>
              </a:rPr>
              <a:t>menjadi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kerugian</a:t>
            </a:r>
            <a:r>
              <a:rPr lang="en-US" sz="2200" dirty="0">
                <a:latin typeface="Arial" panose="020B0604020202020204" pitchFamily="34" charset="0"/>
                <a:cs typeface="Arial" panose="020B0604020202020204" pitchFamily="34" charset="0"/>
              </a:rPr>
              <a:t> dalam </a:t>
            </a:r>
            <a:r>
              <a:rPr lang="en-US" sz="2200" dirty="0" err="1">
                <a:latin typeface="Arial" panose="020B0604020202020204" pitchFamily="34" charset="0"/>
                <a:cs typeface="Arial" panose="020B0604020202020204" pitchFamily="34" charset="0"/>
              </a:rPr>
              <a:t>banyak</a:t>
            </a:r>
            <a:r>
              <a:rPr lang="en-US" sz="2200" dirty="0">
                <a:latin typeface="Arial" panose="020B0604020202020204" pitchFamily="34" charset="0"/>
                <a:cs typeface="Arial" panose="020B0604020202020204" pitchFamily="34" charset="0"/>
              </a:rPr>
              <a:t> aplikasi, </a:t>
            </a:r>
            <a:r>
              <a:rPr lang="en-US" sz="2200" dirty="0" err="1">
                <a:latin typeface="Arial" panose="020B0604020202020204" pitchFamily="34" charset="0"/>
                <a:cs typeface="Arial" panose="020B0604020202020204" pitchFamily="34" charset="0"/>
              </a:rPr>
              <a:t>akan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tetapi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perilaku</a:t>
            </a:r>
            <a:r>
              <a:rPr lang="en-US" sz="2200" dirty="0">
                <a:latin typeface="Arial" panose="020B0604020202020204" pitchFamily="34" charset="0"/>
                <a:cs typeface="Arial" panose="020B0604020202020204" pitchFamily="34" charset="0"/>
              </a:rPr>
              <a:t> ini </a:t>
            </a:r>
            <a:r>
              <a:rPr lang="en-US" sz="2200" dirty="0" err="1">
                <a:latin typeface="Arial" panose="020B0604020202020204" pitchFamily="34" charset="0"/>
                <a:cs typeface="Arial" panose="020B0604020202020204" pitchFamily="34" charset="0"/>
              </a:rPr>
              <a:t>akan</a:t>
            </a:r>
            <a:r>
              <a:rPr lang="en-US" sz="2200" dirty="0">
                <a:latin typeface="Arial" panose="020B0604020202020204" pitchFamily="34" charset="0"/>
                <a:cs typeface="Arial" panose="020B0604020202020204" pitchFamily="34" charset="0"/>
              </a:rPr>
              <a:t> sangat </a:t>
            </a:r>
            <a:r>
              <a:rPr lang="en-US" sz="2200" dirty="0" err="1">
                <a:latin typeface="Arial" panose="020B0604020202020204" pitchFamily="34" charset="0"/>
                <a:cs typeface="Arial" panose="020B0604020202020204" pitchFamily="34" charset="0"/>
              </a:rPr>
              <a:t>menguntungkan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bila</a:t>
            </a:r>
            <a:r>
              <a:rPr lang="en-US" sz="2200" dirty="0">
                <a:latin typeface="Arial" panose="020B0604020202020204" pitchFamily="34" charset="0"/>
                <a:cs typeface="Arial" panose="020B0604020202020204" pitchFamily="34" charset="0"/>
              </a:rPr>
              <a:t> digunakan dalam </a:t>
            </a:r>
            <a:r>
              <a:rPr lang="en-US" sz="2200" dirty="0" err="1">
                <a:latin typeface="Arial" panose="020B0604020202020204" pitchFamily="34" charset="0"/>
                <a:cs typeface="Arial" panose="020B0604020202020204" pitchFamily="34" charset="0"/>
              </a:rPr>
              <a:t>perangkat</a:t>
            </a:r>
            <a:r>
              <a:rPr lang="en-US" sz="2200" dirty="0">
                <a:latin typeface="Arial" panose="020B0604020202020204" pitchFamily="34" charset="0"/>
                <a:cs typeface="Arial" panose="020B0604020202020204" pitchFamily="34" charset="0"/>
              </a:rPr>
              <a:t>. Sensor </a:t>
            </a:r>
            <a:r>
              <a:rPr lang="en-US" sz="2200" dirty="0" err="1">
                <a:latin typeface="Arial" panose="020B0604020202020204" pitchFamily="34" charset="0"/>
                <a:cs typeface="Arial" panose="020B0604020202020204" pitchFamily="34" charset="0"/>
              </a:rPr>
              <a:t>suhu</a:t>
            </a:r>
            <a:r>
              <a:rPr lang="en-US" sz="2200" dirty="0">
                <a:latin typeface="Arial" panose="020B0604020202020204" pitchFamily="34" charset="0"/>
                <a:cs typeface="Arial" panose="020B0604020202020204" pitchFamily="34" charset="0"/>
              </a:rPr>
              <a:t> IC </a:t>
            </a:r>
            <a:r>
              <a:rPr lang="en-US" sz="2200" dirty="0" err="1">
                <a:latin typeface="Arial" panose="020B0604020202020204" pitchFamily="34" charset="0"/>
                <a:cs typeface="Arial" panose="020B0604020202020204" pitchFamily="34" charset="0"/>
              </a:rPr>
              <a:t>akan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menghasilkan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sinyal</a:t>
            </a:r>
            <a:r>
              <a:rPr lang="en-US" sz="2200" dirty="0">
                <a:latin typeface="Arial" panose="020B0604020202020204" pitchFamily="34" charset="0"/>
                <a:cs typeface="Arial" panose="020B0604020202020204" pitchFamily="34" charset="0"/>
              </a:rPr>
              <a:t> output (tegangan, </a:t>
            </a:r>
            <a:r>
              <a:rPr lang="en-US" sz="2200" dirty="0" err="1">
                <a:latin typeface="Arial" panose="020B0604020202020204" pitchFamily="34" charset="0"/>
                <a:cs typeface="Arial" panose="020B0604020202020204" pitchFamily="34" charset="0"/>
              </a:rPr>
              <a:t>arus</a:t>
            </a:r>
            <a:r>
              <a:rPr lang="en-US" sz="2200" dirty="0">
                <a:latin typeface="Arial" panose="020B0604020202020204" pitchFamily="34" charset="0"/>
                <a:cs typeface="Arial" panose="020B0604020202020204" pitchFamily="34" charset="0"/>
              </a:rPr>
              <a:t>) yang </a:t>
            </a:r>
            <a:r>
              <a:rPr lang="en-US" sz="2200" dirty="0" err="1">
                <a:latin typeface="Arial" panose="020B0604020202020204" pitchFamily="34" charset="0"/>
                <a:cs typeface="Arial" panose="020B0604020202020204" pitchFamily="34" charset="0"/>
              </a:rPr>
              <a:t>berbanding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lurus</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atau</a:t>
            </a:r>
            <a:r>
              <a:rPr lang="en-US" sz="2200" dirty="0">
                <a:latin typeface="Arial" panose="020B0604020202020204" pitchFamily="34" charset="0"/>
                <a:cs typeface="Arial" panose="020B0604020202020204" pitchFamily="34" charset="0"/>
              </a:rPr>
              <a:t> linier dengan </a:t>
            </a:r>
            <a:r>
              <a:rPr lang="en-US" sz="2200" dirty="0" err="1">
                <a:latin typeface="Arial" panose="020B0604020202020204" pitchFamily="34" charset="0"/>
                <a:cs typeface="Arial" panose="020B0604020202020204" pitchFamily="34" charset="0"/>
              </a:rPr>
              <a:t>temperatur</a:t>
            </a:r>
            <a:r>
              <a:rPr lang="en-US" sz="2200" dirty="0">
                <a:latin typeface="Arial" panose="020B0604020202020204" pitchFamily="34" charset="0"/>
                <a:cs typeface="Arial" panose="020B0604020202020204" pitchFamily="34" charset="0"/>
              </a:rPr>
              <a:t>. Sensor </a:t>
            </a:r>
            <a:r>
              <a:rPr lang="en-US" sz="2200" dirty="0" err="1">
                <a:latin typeface="Arial" panose="020B0604020202020204" pitchFamily="34" charset="0"/>
                <a:cs typeface="Arial" panose="020B0604020202020204" pitchFamily="34" charset="0"/>
              </a:rPr>
              <a:t>suhu</a:t>
            </a:r>
            <a:r>
              <a:rPr lang="en-US" sz="2200" dirty="0">
                <a:latin typeface="Arial" panose="020B0604020202020204" pitchFamily="34" charset="0"/>
                <a:cs typeface="Arial" panose="020B0604020202020204" pitchFamily="34" charset="0"/>
              </a:rPr>
              <a:t> IC biasa digunakan dalam </a:t>
            </a:r>
            <a:r>
              <a:rPr lang="en-US" sz="2200" dirty="0" err="1">
                <a:latin typeface="Arial" panose="020B0604020202020204" pitchFamily="34" charset="0"/>
                <a:cs typeface="Arial" panose="020B0604020202020204" pitchFamily="34" charset="0"/>
              </a:rPr>
              <a:t>suhu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kisaran</a:t>
            </a:r>
            <a:r>
              <a:rPr lang="en-US" sz="2200" dirty="0">
                <a:latin typeface="Arial" panose="020B0604020202020204" pitchFamily="34" charset="0"/>
                <a:cs typeface="Arial" panose="020B0604020202020204" pitchFamily="34" charset="0"/>
              </a:rPr>
              <a:t> –50⁰ C sampai 150⁰ C. Sensor </a:t>
            </a:r>
            <a:r>
              <a:rPr lang="en-US" sz="2200" dirty="0" err="1">
                <a:latin typeface="Arial" panose="020B0604020202020204" pitchFamily="34" charset="0"/>
                <a:cs typeface="Arial" panose="020B0604020202020204" pitchFamily="34" charset="0"/>
              </a:rPr>
              <a:t>suhu</a:t>
            </a:r>
            <a:r>
              <a:rPr lang="en-US" sz="2200" dirty="0">
                <a:latin typeface="Arial" panose="020B0604020202020204" pitchFamily="34" charset="0"/>
                <a:cs typeface="Arial" panose="020B0604020202020204" pitchFamily="34" charset="0"/>
              </a:rPr>
              <a:t> IC yang </a:t>
            </a:r>
            <a:r>
              <a:rPr lang="en-US" sz="2200" dirty="0" err="1">
                <a:latin typeface="Arial" panose="020B0604020202020204" pitchFamily="34" charset="0"/>
                <a:cs typeface="Arial" panose="020B0604020202020204" pitchFamily="34" charset="0"/>
              </a:rPr>
              <a:t>umum</a:t>
            </a:r>
            <a:r>
              <a:rPr lang="en-US" sz="2200" dirty="0">
                <a:latin typeface="Arial" panose="020B0604020202020204" pitchFamily="34" charset="0"/>
                <a:cs typeface="Arial" panose="020B0604020202020204" pitchFamily="34" charset="0"/>
              </a:rPr>
              <a:t> digunakan </a:t>
            </a:r>
            <a:r>
              <a:rPr lang="en-US" sz="2200" dirty="0" err="1">
                <a:latin typeface="Arial" panose="020B0604020202020204" pitchFamily="34" charset="0"/>
                <a:cs typeface="Arial" panose="020B0604020202020204" pitchFamily="34" charset="0"/>
              </a:rPr>
              <a:t>adalah</a:t>
            </a:r>
            <a:r>
              <a:rPr lang="en-US" sz="2200" dirty="0">
                <a:latin typeface="Arial" panose="020B0604020202020204" pitchFamily="34" charset="0"/>
                <a:cs typeface="Arial" panose="020B0604020202020204" pitchFamily="34" charset="0"/>
              </a:rPr>
              <a:t> sensor </a:t>
            </a:r>
            <a:r>
              <a:rPr lang="en-US" sz="2200" dirty="0" err="1">
                <a:latin typeface="Arial" panose="020B0604020202020204" pitchFamily="34" charset="0"/>
                <a:cs typeface="Arial" panose="020B0604020202020204" pitchFamily="34" charset="0"/>
              </a:rPr>
              <a:t>suhu</a:t>
            </a:r>
            <a:r>
              <a:rPr lang="en-US" sz="2200" dirty="0">
                <a:latin typeface="Arial" panose="020B0604020202020204" pitchFamily="34" charset="0"/>
                <a:cs typeface="Arial" panose="020B0604020202020204" pitchFamily="34" charset="0"/>
              </a:rPr>
              <a:t> LM35.</a:t>
            </a:r>
          </a:p>
        </p:txBody>
      </p:sp>
      <p:grpSp>
        <p:nvGrpSpPr>
          <p:cNvPr id="13" name="Group 12">
            <a:extLst>
              <a:ext uri="{FF2B5EF4-FFF2-40B4-BE49-F238E27FC236}">
                <a16:creationId xmlns="" xmlns:a16="http://schemas.microsoft.com/office/drawing/2014/main" id="{6869FC7E-0390-475C-8784-2E298885F16B}"/>
              </a:ext>
            </a:extLst>
          </p:cNvPr>
          <p:cNvGrpSpPr/>
          <p:nvPr/>
        </p:nvGrpSpPr>
        <p:grpSpPr>
          <a:xfrm>
            <a:off x="4344181" y="4852854"/>
            <a:ext cx="6587055" cy="1859168"/>
            <a:chOff x="4344181" y="4852854"/>
            <a:chExt cx="6587055" cy="1859168"/>
          </a:xfrm>
        </p:grpSpPr>
        <p:grpSp>
          <p:nvGrpSpPr>
            <p:cNvPr id="14" name="Group 13">
              <a:extLst>
                <a:ext uri="{FF2B5EF4-FFF2-40B4-BE49-F238E27FC236}">
                  <a16:creationId xmlns="" xmlns:a16="http://schemas.microsoft.com/office/drawing/2014/main" id="{E3D8421C-F637-4E35-A3CE-47AC29E457B0}"/>
                </a:ext>
              </a:extLst>
            </p:cNvPr>
            <p:cNvGrpSpPr/>
            <p:nvPr/>
          </p:nvGrpSpPr>
          <p:grpSpPr>
            <a:xfrm>
              <a:off x="4344181" y="4852854"/>
              <a:ext cx="4758255" cy="1859168"/>
              <a:chOff x="4344181" y="4852854"/>
              <a:chExt cx="4758255" cy="1859168"/>
            </a:xfrm>
          </p:grpSpPr>
          <p:pic>
            <p:nvPicPr>
              <p:cNvPr id="16" name="Picture 2" descr="Jual IC Sensor Suhu - Temperature DS18B20 - Kota Surabaya - Mulsanne  Electronic | Tokopedia">
                <a:extLst>
                  <a:ext uri="{FF2B5EF4-FFF2-40B4-BE49-F238E27FC236}">
                    <a16:creationId xmlns="" xmlns:a16="http://schemas.microsoft.com/office/drawing/2014/main" id="{941230D9-CC4E-4F45-AECA-178C42A334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507" b="14739"/>
              <a:stretch/>
            </p:blipFill>
            <p:spPr bwMode="auto">
              <a:xfrm>
                <a:off x="4344181" y="4852854"/>
                <a:ext cx="2555384" cy="185916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 xmlns:a16="http://schemas.microsoft.com/office/drawing/2014/main" id="{40C004B5-2486-43E2-894D-F03F7D03E6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899565" y="4852854"/>
                <a:ext cx="2202871" cy="1859168"/>
              </a:xfrm>
              <a:prstGeom prst="rect">
                <a:avLst/>
              </a:prstGeom>
            </p:spPr>
          </p:pic>
        </p:grpSp>
        <p:pic>
          <p:nvPicPr>
            <p:cNvPr id="15" name="Picture 14">
              <a:extLst>
                <a:ext uri="{FF2B5EF4-FFF2-40B4-BE49-F238E27FC236}">
                  <a16:creationId xmlns="" xmlns:a16="http://schemas.microsoft.com/office/drawing/2014/main" id="{555E722F-F1D8-4666-8247-C79993F7BC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02436" y="4852854"/>
              <a:ext cx="1828800" cy="1828800"/>
            </a:xfrm>
            <a:prstGeom prst="rect">
              <a:avLst/>
            </a:prstGeom>
          </p:spPr>
        </p:pic>
      </p:grpSp>
      <p:sp>
        <p:nvSpPr>
          <p:cNvPr id="19" name="Title 1">
            <a:extLst>
              <a:ext uri="{FF2B5EF4-FFF2-40B4-BE49-F238E27FC236}">
                <a16:creationId xmlns="" xmlns:a16="http://schemas.microsoft.com/office/drawing/2014/main" id="{883A09F5-7178-4ED9-9697-4FFDDB1F3020}"/>
              </a:ext>
            </a:extLst>
          </p:cNvPr>
          <p:cNvSpPr txBox="1">
            <a:spLocks/>
          </p:cNvSpPr>
          <p:nvPr/>
        </p:nvSpPr>
        <p:spPr>
          <a:xfrm>
            <a:off x="838200" y="1281794"/>
            <a:ext cx="10515600" cy="59055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00" b="1" dirty="0" err="1">
                <a:latin typeface="Arial" panose="020B0604020202020204" pitchFamily="34" charset="0"/>
                <a:cs typeface="Arial" panose="020B0604020202020204" pitchFamily="34" charset="0"/>
              </a:rPr>
              <a:t>Jenis-jenis</a:t>
            </a:r>
            <a:r>
              <a:rPr lang="en-US" sz="3500" b="1" dirty="0">
                <a:latin typeface="Arial" panose="020B0604020202020204" pitchFamily="34" charset="0"/>
                <a:cs typeface="Arial" panose="020B0604020202020204" pitchFamily="34" charset="0"/>
              </a:rPr>
              <a:t> Sensor </a:t>
            </a:r>
            <a:r>
              <a:rPr lang="en-US" sz="3500" b="1" dirty="0" err="1">
                <a:latin typeface="Arial" panose="020B0604020202020204" pitchFamily="34" charset="0"/>
                <a:cs typeface="Arial" panose="020B0604020202020204" pitchFamily="34" charset="0"/>
              </a:rPr>
              <a:t>Suhu</a:t>
            </a:r>
            <a:endParaRPr lang="en-US" sz="3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8675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05749D-6B11-0FF2-D305-BA717361A999}"/>
              </a:ext>
            </a:extLst>
          </p:cNvPr>
          <p:cNvSpPr>
            <a:spLocks noGrp="1"/>
          </p:cNvSpPr>
          <p:nvPr>
            <p:ph type="title"/>
          </p:nvPr>
        </p:nvSpPr>
        <p:spPr/>
        <p:txBody>
          <a:bodyPr>
            <a:normAutofit/>
          </a:bodyPr>
          <a:lstStyle/>
          <a:p>
            <a:pPr algn="l"/>
            <a:r>
              <a:rPr lang="en-US" sz="3400" b="1" dirty="0"/>
              <a:t>Aplikasi Sensor </a:t>
            </a:r>
            <a:r>
              <a:rPr lang="en-US" sz="3400" b="1" dirty="0" err="1"/>
              <a:t>Suhu</a:t>
            </a:r>
            <a:endParaRPr lang="en-US" sz="3400" dirty="0"/>
          </a:p>
        </p:txBody>
      </p:sp>
      <p:sp>
        <p:nvSpPr>
          <p:cNvPr id="3" name="Content Placeholder 2">
            <a:extLst>
              <a:ext uri="{FF2B5EF4-FFF2-40B4-BE49-F238E27FC236}">
                <a16:creationId xmlns="" xmlns:a16="http://schemas.microsoft.com/office/drawing/2014/main" id="{4C7FCCCF-A3B4-FF0C-2630-6B77E3664D53}"/>
              </a:ext>
            </a:extLst>
          </p:cNvPr>
          <p:cNvSpPr>
            <a:spLocks noGrp="1"/>
          </p:cNvSpPr>
          <p:nvPr>
            <p:ph idx="1"/>
          </p:nvPr>
        </p:nvSpPr>
        <p:spPr/>
        <p:txBody>
          <a:bodyPr>
            <a:normAutofit lnSpcReduction="10000"/>
          </a:bodyPr>
          <a:lstStyle/>
          <a:p>
            <a:pPr marL="457200" indent="-457200" algn="just">
              <a:buFont typeface="+mj-lt"/>
              <a:buAutoNum type="arabicPeriod"/>
            </a:pPr>
            <a:r>
              <a:rPr lang="en-ID" sz="2400" b="1" dirty="0" err="1"/>
              <a:t>Industri</a:t>
            </a:r>
            <a:r>
              <a:rPr lang="en-ID" sz="2400" b="1" dirty="0"/>
              <a:t> </a:t>
            </a:r>
            <a:r>
              <a:rPr lang="en-ID" sz="2400" b="1" dirty="0" err="1"/>
              <a:t>Manufaktur</a:t>
            </a:r>
            <a:r>
              <a:rPr lang="en-ID" sz="2400" dirty="0"/>
              <a:t>: </a:t>
            </a:r>
            <a:r>
              <a:rPr lang="en-ID" sz="2400" dirty="0" err="1"/>
              <a:t>Digunakan</a:t>
            </a:r>
            <a:r>
              <a:rPr lang="en-ID" sz="2400" dirty="0"/>
              <a:t> </a:t>
            </a:r>
            <a:r>
              <a:rPr lang="en-ID" sz="2400" dirty="0" err="1"/>
              <a:t>untuk</a:t>
            </a:r>
            <a:r>
              <a:rPr lang="en-ID" sz="2400" dirty="0"/>
              <a:t> </a:t>
            </a:r>
            <a:r>
              <a:rPr lang="en-ID" sz="2400" dirty="0" err="1"/>
              <a:t>memantau</a:t>
            </a:r>
            <a:r>
              <a:rPr lang="en-ID" sz="2400" dirty="0"/>
              <a:t> </a:t>
            </a:r>
            <a:r>
              <a:rPr lang="en-ID" sz="2400" dirty="0" err="1"/>
              <a:t>suhu</a:t>
            </a:r>
            <a:r>
              <a:rPr lang="en-ID" sz="2400" dirty="0"/>
              <a:t> </a:t>
            </a:r>
            <a:r>
              <a:rPr lang="en-ID" sz="2400" dirty="0" err="1"/>
              <a:t>mesin</a:t>
            </a:r>
            <a:r>
              <a:rPr lang="en-ID" sz="2400" dirty="0"/>
              <a:t> dan </a:t>
            </a:r>
            <a:r>
              <a:rPr lang="en-ID" sz="2400" dirty="0" err="1"/>
              <a:t>peralatan</a:t>
            </a:r>
            <a:r>
              <a:rPr lang="en-ID" sz="2400" dirty="0"/>
              <a:t> agar </a:t>
            </a:r>
            <a:r>
              <a:rPr lang="en-ID" sz="2400" dirty="0" err="1"/>
              <a:t>tetap</a:t>
            </a:r>
            <a:r>
              <a:rPr lang="en-ID" sz="2400" dirty="0"/>
              <a:t> </a:t>
            </a:r>
            <a:r>
              <a:rPr lang="en-ID" sz="2400" dirty="0" err="1"/>
              <a:t>dalam</a:t>
            </a:r>
            <a:r>
              <a:rPr lang="en-ID" sz="2400" dirty="0"/>
              <a:t> </a:t>
            </a:r>
            <a:r>
              <a:rPr lang="en-ID" sz="2400" dirty="0" err="1"/>
              <a:t>batas</a:t>
            </a:r>
            <a:r>
              <a:rPr lang="en-ID" sz="2400" dirty="0"/>
              <a:t> yang </a:t>
            </a:r>
            <a:r>
              <a:rPr lang="en-ID" sz="2400" dirty="0" err="1"/>
              <a:t>aman</a:t>
            </a:r>
            <a:r>
              <a:rPr lang="en-ID" sz="2400" dirty="0"/>
              <a:t>, </a:t>
            </a:r>
            <a:r>
              <a:rPr lang="en-ID" sz="2400" dirty="0" err="1"/>
              <a:t>sehingga</a:t>
            </a:r>
            <a:r>
              <a:rPr lang="en-ID" sz="2400" dirty="0"/>
              <a:t> </a:t>
            </a:r>
            <a:r>
              <a:rPr lang="en-ID" sz="2400" dirty="0" err="1"/>
              <a:t>menghindari</a:t>
            </a:r>
            <a:r>
              <a:rPr lang="en-ID" sz="2400" dirty="0"/>
              <a:t> </a:t>
            </a:r>
            <a:r>
              <a:rPr lang="en-ID" sz="2400" dirty="0" err="1"/>
              <a:t>kerusakan</a:t>
            </a:r>
            <a:r>
              <a:rPr lang="en-ID" sz="2400" dirty="0"/>
              <a:t> </a:t>
            </a:r>
            <a:r>
              <a:rPr lang="en-ID" sz="2400" dirty="0" err="1"/>
              <a:t>akibat</a:t>
            </a:r>
            <a:r>
              <a:rPr lang="en-ID" sz="2400" dirty="0"/>
              <a:t> </a:t>
            </a:r>
            <a:r>
              <a:rPr lang="en-ID" sz="2400" dirty="0" err="1"/>
              <a:t>panas</a:t>
            </a:r>
            <a:r>
              <a:rPr lang="en-ID" sz="2400" dirty="0"/>
              <a:t> </a:t>
            </a:r>
            <a:r>
              <a:rPr lang="en-ID" sz="2400" dirty="0" err="1"/>
              <a:t>berlebih</a:t>
            </a:r>
            <a:r>
              <a:rPr lang="en-ID" sz="2400" dirty="0"/>
              <a:t>.</a:t>
            </a:r>
          </a:p>
          <a:p>
            <a:pPr marL="457200" indent="-457200" algn="just">
              <a:buFont typeface="+mj-lt"/>
              <a:buAutoNum type="arabicPeriod"/>
            </a:pPr>
            <a:r>
              <a:rPr lang="en-ID" sz="2400" b="1" dirty="0" err="1"/>
              <a:t>Industri</a:t>
            </a:r>
            <a:r>
              <a:rPr lang="en-ID" sz="2400" b="1" dirty="0"/>
              <a:t> </a:t>
            </a:r>
            <a:r>
              <a:rPr lang="en-ID" sz="2400" b="1" dirty="0" err="1"/>
              <a:t>Makanan</a:t>
            </a:r>
            <a:r>
              <a:rPr lang="en-ID" sz="2400" b="1" dirty="0"/>
              <a:t> dan </a:t>
            </a:r>
            <a:r>
              <a:rPr lang="en-ID" sz="2400" b="1" dirty="0" err="1"/>
              <a:t>Minuman</a:t>
            </a:r>
            <a:r>
              <a:rPr lang="en-ID" sz="2400" dirty="0"/>
              <a:t>: </a:t>
            </a:r>
            <a:r>
              <a:rPr lang="en-ID" sz="2400" dirty="0" err="1"/>
              <a:t>Mengawasi</a:t>
            </a:r>
            <a:r>
              <a:rPr lang="en-ID" sz="2400" dirty="0"/>
              <a:t> </a:t>
            </a:r>
            <a:r>
              <a:rPr lang="en-ID" sz="2400" dirty="0" err="1"/>
              <a:t>suhu</a:t>
            </a:r>
            <a:r>
              <a:rPr lang="en-ID" sz="2400" dirty="0"/>
              <a:t> </a:t>
            </a:r>
            <a:r>
              <a:rPr lang="en-ID" sz="2400" dirty="0" err="1"/>
              <a:t>dalam</a:t>
            </a:r>
            <a:r>
              <a:rPr lang="en-ID" sz="2400" dirty="0"/>
              <a:t> proses </a:t>
            </a:r>
            <a:r>
              <a:rPr lang="en-ID" sz="2400" dirty="0" err="1"/>
              <a:t>produksi</a:t>
            </a:r>
            <a:r>
              <a:rPr lang="en-ID" sz="2400" dirty="0"/>
              <a:t>, </a:t>
            </a:r>
            <a:r>
              <a:rPr lang="en-ID" sz="2400" dirty="0" err="1"/>
              <a:t>penyimpanan</a:t>
            </a:r>
            <a:r>
              <a:rPr lang="en-ID" sz="2400" dirty="0"/>
              <a:t>, dan </a:t>
            </a:r>
            <a:r>
              <a:rPr lang="en-ID" sz="2400" dirty="0" err="1"/>
              <a:t>pengiriman</a:t>
            </a:r>
            <a:r>
              <a:rPr lang="en-ID" sz="2400" dirty="0"/>
              <a:t> </a:t>
            </a:r>
            <a:r>
              <a:rPr lang="en-ID" sz="2400" dirty="0" err="1"/>
              <a:t>untuk</a:t>
            </a:r>
            <a:r>
              <a:rPr lang="en-ID" sz="2400" dirty="0"/>
              <a:t> </a:t>
            </a:r>
            <a:r>
              <a:rPr lang="en-ID" sz="2400" dirty="0" err="1"/>
              <a:t>memastikan</a:t>
            </a:r>
            <a:r>
              <a:rPr lang="en-ID" sz="2400" dirty="0"/>
              <a:t> </a:t>
            </a:r>
            <a:r>
              <a:rPr lang="en-ID" sz="2400" dirty="0" err="1"/>
              <a:t>kualitas</a:t>
            </a:r>
            <a:r>
              <a:rPr lang="en-ID" sz="2400" dirty="0"/>
              <a:t> dan </a:t>
            </a:r>
            <a:r>
              <a:rPr lang="en-ID" sz="2400" dirty="0" err="1"/>
              <a:t>keamanan</a:t>
            </a:r>
            <a:r>
              <a:rPr lang="en-ID" sz="2400" dirty="0"/>
              <a:t> </a:t>
            </a:r>
            <a:r>
              <a:rPr lang="en-ID" sz="2400" dirty="0" err="1"/>
              <a:t>produk</a:t>
            </a:r>
            <a:r>
              <a:rPr lang="en-ID" sz="2400" dirty="0"/>
              <a:t>.</a:t>
            </a:r>
          </a:p>
          <a:p>
            <a:pPr marL="457200" indent="-457200" algn="just">
              <a:buFont typeface="+mj-lt"/>
              <a:buAutoNum type="arabicPeriod"/>
            </a:pPr>
            <a:r>
              <a:rPr lang="en-ID" sz="2400" b="1" dirty="0" err="1"/>
              <a:t>Sistem</a:t>
            </a:r>
            <a:r>
              <a:rPr lang="en-ID" sz="2400" b="1" dirty="0"/>
              <a:t> HVAC (Heating, Ventilation, and Air Conditioning)</a:t>
            </a:r>
            <a:r>
              <a:rPr lang="en-ID" sz="2400" dirty="0"/>
              <a:t>: </a:t>
            </a:r>
            <a:r>
              <a:rPr lang="en-ID" sz="2400" dirty="0" err="1"/>
              <a:t>Mengontrol</a:t>
            </a:r>
            <a:r>
              <a:rPr lang="en-ID" sz="2400" dirty="0"/>
              <a:t> </a:t>
            </a:r>
            <a:r>
              <a:rPr lang="en-ID" sz="2400" dirty="0" err="1"/>
              <a:t>suhu</a:t>
            </a:r>
            <a:r>
              <a:rPr lang="en-ID" sz="2400" dirty="0"/>
              <a:t> </a:t>
            </a:r>
            <a:r>
              <a:rPr lang="en-ID" sz="2400" dirty="0" err="1"/>
              <a:t>ruangan</a:t>
            </a:r>
            <a:r>
              <a:rPr lang="en-ID" sz="2400" dirty="0"/>
              <a:t> </a:t>
            </a:r>
            <a:r>
              <a:rPr lang="en-ID" sz="2400" dirty="0" err="1"/>
              <a:t>untuk</a:t>
            </a:r>
            <a:r>
              <a:rPr lang="en-ID" sz="2400" dirty="0"/>
              <a:t> </a:t>
            </a:r>
            <a:r>
              <a:rPr lang="en-ID" sz="2400" dirty="0" err="1"/>
              <a:t>kenyamanan</a:t>
            </a:r>
            <a:r>
              <a:rPr lang="en-ID" sz="2400" dirty="0"/>
              <a:t> dan </a:t>
            </a:r>
            <a:r>
              <a:rPr lang="en-ID" sz="2400" dirty="0" err="1"/>
              <a:t>efisiensi</a:t>
            </a:r>
            <a:r>
              <a:rPr lang="en-ID" sz="2400" dirty="0"/>
              <a:t> </a:t>
            </a:r>
            <a:r>
              <a:rPr lang="en-ID" sz="2400" dirty="0" err="1"/>
              <a:t>energi</a:t>
            </a:r>
            <a:r>
              <a:rPr lang="en-ID" sz="2400" dirty="0"/>
              <a:t>.</a:t>
            </a:r>
          </a:p>
          <a:p>
            <a:pPr marL="457200" indent="-457200" algn="just">
              <a:buFont typeface="+mj-lt"/>
              <a:buAutoNum type="arabicPeriod"/>
            </a:pPr>
            <a:r>
              <a:rPr lang="en-ID" sz="2400" b="1" dirty="0"/>
              <a:t>Kesehatan dan </a:t>
            </a:r>
            <a:r>
              <a:rPr lang="en-ID" sz="2400" b="1" dirty="0" err="1"/>
              <a:t>Medis</a:t>
            </a:r>
            <a:r>
              <a:rPr lang="en-ID" sz="2400" dirty="0"/>
              <a:t>: </a:t>
            </a:r>
            <a:r>
              <a:rPr lang="en-ID" sz="2400" dirty="0" err="1"/>
              <a:t>Digunakan</a:t>
            </a:r>
            <a:r>
              <a:rPr lang="en-ID" sz="2400" dirty="0"/>
              <a:t> </a:t>
            </a:r>
            <a:r>
              <a:rPr lang="en-ID" sz="2400" dirty="0" err="1"/>
              <a:t>dalam</a:t>
            </a:r>
            <a:r>
              <a:rPr lang="en-ID" sz="2400" dirty="0"/>
              <a:t> </a:t>
            </a:r>
            <a:r>
              <a:rPr lang="en-ID" sz="2400" dirty="0" err="1"/>
              <a:t>perangkat</a:t>
            </a:r>
            <a:r>
              <a:rPr lang="en-ID" sz="2400" dirty="0"/>
              <a:t> </a:t>
            </a:r>
            <a:r>
              <a:rPr lang="en-ID" sz="2400" dirty="0" err="1"/>
              <a:t>medis</a:t>
            </a:r>
            <a:r>
              <a:rPr lang="en-ID" sz="2400" dirty="0"/>
              <a:t> </a:t>
            </a:r>
            <a:r>
              <a:rPr lang="en-ID" sz="2400" dirty="0" err="1"/>
              <a:t>seperti</a:t>
            </a:r>
            <a:r>
              <a:rPr lang="en-ID" sz="2400" dirty="0"/>
              <a:t> </a:t>
            </a:r>
            <a:r>
              <a:rPr lang="en-ID" sz="2400" dirty="0" err="1"/>
              <a:t>termometer</a:t>
            </a:r>
            <a:r>
              <a:rPr lang="en-ID" sz="2400" dirty="0"/>
              <a:t> digital, </a:t>
            </a:r>
            <a:r>
              <a:rPr lang="en-ID" sz="2400" dirty="0" err="1"/>
              <a:t>inkubator</a:t>
            </a:r>
            <a:r>
              <a:rPr lang="en-ID" sz="2400" dirty="0"/>
              <a:t> </a:t>
            </a:r>
            <a:r>
              <a:rPr lang="en-ID" sz="2400" dirty="0" err="1"/>
              <a:t>bayi</a:t>
            </a:r>
            <a:r>
              <a:rPr lang="en-ID" sz="2400" dirty="0"/>
              <a:t>, dan </a:t>
            </a:r>
            <a:r>
              <a:rPr lang="en-ID" sz="2400" dirty="0" err="1"/>
              <a:t>alat</a:t>
            </a:r>
            <a:r>
              <a:rPr lang="en-ID" sz="2400" dirty="0"/>
              <a:t> </a:t>
            </a:r>
            <a:r>
              <a:rPr lang="en-ID" sz="2400" dirty="0" err="1"/>
              <a:t>pemantau</a:t>
            </a:r>
            <a:r>
              <a:rPr lang="en-ID" sz="2400" dirty="0"/>
              <a:t> </a:t>
            </a:r>
            <a:r>
              <a:rPr lang="en-ID" sz="2400" dirty="0" err="1"/>
              <a:t>suhu</a:t>
            </a:r>
            <a:r>
              <a:rPr lang="en-ID" sz="2400" dirty="0"/>
              <a:t> </a:t>
            </a:r>
            <a:r>
              <a:rPr lang="en-ID" sz="2400" dirty="0" err="1"/>
              <a:t>tubuh</a:t>
            </a:r>
            <a:r>
              <a:rPr lang="en-ID" sz="2400" dirty="0"/>
              <a:t>.</a:t>
            </a:r>
          </a:p>
          <a:p>
            <a:pPr marL="457200" indent="-457200" algn="just">
              <a:buFont typeface="+mj-lt"/>
              <a:buAutoNum type="arabicPeriod"/>
            </a:pPr>
            <a:r>
              <a:rPr lang="en-ID" sz="2400" b="1" dirty="0" err="1"/>
              <a:t>Elektronik</a:t>
            </a:r>
            <a:r>
              <a:rPr lang="en-ID" sz="2400" b="1" dirty="0"/>
              <a:t> </a:t>
            </a:r>
            <a:r>
              <a:rPr lang="en-ID" sz="2400" b="1" dirty="0" err="1"/>
              <a:t>Konsumen</a:t>
            </a:r>
            <a:r>
              <a:rPr lang="en-ID" sz="2400" dirty="0"/>
              <a:t>: </a:t>
            </a:r>
            <a:r>
              <a:rPr lang="en-ID" sz="2400" dirty="0" err="1"/>
              <a:t>Termasuk</a:t>
            </a:r>
            <a:r>
              <a:rPr lang="en-ID" sz="2400" dirty="0"/>
              <a:t> </a:t>
            </a:r>
            <a:r>
              <a:rPr lang="en-ID" sz="2400" dirty="0" err="1"/>
              <a:t>dalam</a:t>
            </a:r>
            <a:r>
              <a:rPr lang="en-ID" sz="2400" dirty="0"/>
              <a:t> </a:t>
            </a:r>
            <a:r>
              <a:rPr lang="en-ID" sz="2400" dirty="0" err="1"/>
              <a:t>perangkat</a:t>
            </a:r>
            <a:r>
              <a:rPr lang="en-ID" sz="2400" dirty="0"/>
              <a:t> </a:t>
            </a:r>
            <a:r>
              <a:rPr lang="en-ID" sz="2400" dirty="0" err="1"/>
              <a:t>seperti</a:t>
            </a:r>
            <a:r>
              <a:rPr lang="en-ID" sz="2400" dirty="0"/>
              <a:t> smartphone, laptop, dan </a:t>
            </a:r>
            <a:r>
              <a:rPr lang="en-ID" sz="2400" dirty="0" err="1"/>
              <a:t>peralatan</a:t>
            </a:r>
            <a:r>
              <a:rPr lang="en-ID" sz="2400" dirty="0"/>
              <a:t> </a:t>
            </a:r>
            <a:r>
              <a:rPr lang="en-ID" sz="2400" dirty="0" err="1"/>
              <a:t>rumah</a:t>
            </a:r>
            <a:r>
              <a:rPr lang="en-ID" sz="2400" dirty="0"/>
              <a:t> </a:t>
            </a:r>
            <a:r>
              <a:rPr lang="en-ID" sz="2400" dirty="0" err="1"/>
              <a:t>tangga</a:t>
            </a:r>
            <a:r>
              <a:rPr lang="en-ID" sz="2400" dirty="0"/>
              <a:t> </a:t>
            </a:r>
            <a:r>
              <a:rPr lang="en-ID" sz="2400" dirty="0" err="1"/>
              <a:t>untuk</a:t>
            </a:r>
            <a:r>
              <a:rPr lang="en-ID" sz="2400" dirty="0"/>
              <a:t> </a:t>
            </a:r>
            <a:r>
              <a:rPr lang="en-ID" sz="2400" dirty="0" err="1"/>
              <a:t>mencegah</a:t>
            </a:r>
            <a:r>
              <a:rPr lang="en-ID" sz="2400" dirty="0"/>
              <a:t> </a:t>
            </a:r>
            <a:r>
              <a:rPr lang="en-ID" sz="2400" dirty="0" err="1"/>
              <a:t>panas</a:t>
            </a:r>
            <a:r>
              <a:rPr lang="en-ID" sz="2400" dirty="0"/>
              <a:t> </a:t>
            </a:r>
            <a:r>
              <a:rPr lang="en-ID" sz="2400" dirty="0" err="1"/>
              <a:t>berlebih</a:t>
            </a:r>
            <a:r>
              <a:rPr lang="en-ID" sz="2400" dirty="0"/>
              <a:t>.</a:t>
            </a:r>
            <a:endParaRPr lang="en-US" sz="3600" dirty="0"/>
          </a:p>
        </p:txBody>
      </p:sp>
    </p:spTree>
    <p:extLst>
      <p:ext uri="{BB962C8B-B14F-4D97-AF65-F5344CB8AC3E}">
        <p14:creationId xmlns:p14="http://schemas.microsoft.com/office/powerpoint/2010/main" val="1269731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1">
            <a:extLst>
              <a:ext uri="{FF2B5EF4-FFF2-40B4-BE49-F238E27FC236}">
                <a16:creationId xmlns="" xmlns:a16="http://schemas.microsoft.com/office/drawing/2014/main" id="{88DD4891-D7ED-4FA5-B370-00239D30EB40}"/>
              </a:ext>
            </a:extLst>
          </p:cNvPr>
          <p:cNvSpPr txBox="1">
            <a:spLocks/>
          </p:cNvSpPr>
          <p:nvPr/>
        </p:nvSpPr>
        <p:spPr>
          <a:xfrm>
            <a:off x="838200" y="1281794"/>
            <a:ext cx="10515600" cy="5905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a:latin typeface="Arial" panose="020B0604020202020204" pitchFamily="34" charset="0"/>
                <a:cs typeface="Arial" panose="020B0604020202020204" pitchFamily="34" charset="0"/>
              </a:rPr>
              <a:t>Aplikasi Sensor </a:t>
            </a:r>
            <a:r>
              <a:rPr lang="en-US" sz="3400" b="1" dirty="0" err="1">
                <a:latin typeface="Arial" panose="020B0604020202020204" pitchFamily="34" charset="0"/>
                <a:cs typeface="Arial" panose="020B0604020202020204" pitchFamily="34" charset="0"/>
              </a:rPr>
              <a:t>Suhu</a:t>
            </a:r>
            <a:endParaRPr lang="en-US" sz="3400" dirty="0">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 xmlns:a16="http://schemas.microsoft.com/office/drawing/2014/main" id="{32DD36BF-59C6-4D33-AA65-5D721D56E60F}"/>
              </a:ext>
            </a:extLst>
          </p:cNvPr>
          <p:cNvSpPr txBox="1">
            <a:spLocks/>
          </p:cNvSpPr>
          <p:nvPr/>
        </p:nvSpPr>
        <p:spPr>
          <a:xfrm>
            <a:off x="838200" y="2032000"/>
            <a:ext cx="10515600" cy="4144963"/>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buFont typeface="+mj-lt"/>
              <a:buAutoNum type="arabicPeriod" startAt="6"/>
            </a:pPr>
            <a:r>
              <a:rPr lang="en-ID" sz="2400" b="1" dirty="0" err="1">
                <a:latin typeface="Arial" panose="020B0604020202020204" pitchFamily="34" charset="0"/>
                <a:cs typeface="Arial" panose="020B0604020202020204" pitchFamily="34" charset="0"/>
              </a:rPr>
              <a:t>Otomotif</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Mengawasi</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suhu</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mesin</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cairan</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pendingin</a:t>
            </a:r>
            <a:r>
              <a:rPr lang="en-ID" sz="2400" dirty="0">
                <a:latin typeface="Arial" panose="020B0604020202020204" pitchFamily="34" charset="0"/>
                <a:cs typeface="Arial" panose="020B0604020202020204" pitchFamily="34" charset="0"/>
              </a:rPr>
              <a:t>, dan interior </a:t>
            </a:r>
            <a:r>
              <a:rPr lang="en-ID" sz="2400" dirty="0" err="1">
                <a:latin typeface="Arial" panose="020B0604020202020204" pitchFamily="34" charset="0"/>
                <a:cs typeface="Arial" panose="020B0604020202020204" pitchFamily="34" charset="0"/>
              </a:rPr>
              <a:t>kendaraan</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untuk</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kinerja</a:t>
            </a:r>
            <a:r>
              <a:rPr lang="en-ID" sz="2400" dirty="0">
                <a:latin typeface="Arial" panose="020B0604020202020204" pitchFamily="34" charset="0"/>
                <a:cs typeface="Arial" panose="020B0604020202020204" pitchFamily="34" charset="0"/>
              </a:rPr>
              <a:t> optimal dan </a:t>
            </a:r>
            <a:r>
              <a:rPr lang="en-ID" sz="2400" dirty="0" err="1">
                <a:latin typeface="Arial" panose="020B0604020202020204" pitchFamily="34" charset="0"/>
                <a:cs typeface="Arial" panose="020B0604020202020204" pitchFamily="34" charset="0"/>
              </a:rPr>
              <a:t>kenyamanan</a:t>
            </a:r>
            <a:r>
              <a:rPr lang="en-ID" sz="2400" dirty="0">
                <a:latin typeface="Arial" panose="020B0604020202020204" pitchFamily="34" charset="0"/>
                <a:cs typeface="Arial" panose="020B0604020202020204" pitchFamily="34" charset="0"/>
              </a:rPr>
              <a:t>.</a:t>
            </a:r>
          </a:p>
          <a:p>
            <a:pPr marL="457200" indent="-457200" algn="just">
              <a:buFont typeface="+mj-lt"/>
              <a:buAutoNum type="arabicPeriod" startAt="6"/>
            </a:pPr>
            <a:r>
              <a:rPr lang="en-ID" sz="2400" b="1" dirty="0" err="1">
                <a:latin typeface="Arial" panose="020B0604020202020204" pitchFamily="34" charset="0"/>
                <a:cs typeface="Arial" panose="020B0604020202020204" pitchFamily="34" charset="0"/>
              </a:rPr>
              <a:t>Pengolahan</a:t>
            </a:r>
            <a:r>
              <a:rPr lang="en-ID" sz="2400" b="1" dirty="0">
                <a:latin typeface="Arial" panose="020B0604020202020204" pitchFamily="34" charset="0"/>
                <a:cs typeface="Arial" panose="020B0604020202020204" pitchFamily="34" charset="0"/>
              </a:rPr>
              <a:t> Kimia</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Memastikan</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reaksi</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kimia</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berlangsung</a:t>
            </a:r>
            <a:r>
              <a:rPr lang="en-ID" sz="2400" dirty="0">
                <a:latin typeface="Arial" panose="020B0604020202020204" pitchFamily="34" charset="0"/>
                <a:cs typeface="Arial" panose="020B0604020202020204" pitchFamily="34" charset="0"/>
              </a:rPr>
              <a:t> pada </a:t>
            </a:r>
            <a:r>
              <a:rPr lang="en-ID" sz="2400" dirty="0" err="1">
                <a:latin typeface="Arial" panose="020B0604020202020204" pitchFamily="34" charset="0"/>
                <a:cs typeface="Arial" panose="020B0604020202020204" pitchFamily="34" charset="0"/>
              </a:rPr>
              <a:t>suhu</a:t>
            </a:r>
            <a:r>
              <a:rPr lang="en-ID" sz="2400" dirty="0">
                <a:latin typeface="Arial" panose="020B0604020202020204" pitchFamily="34" charset="0"/>
                <a:cs typeface="Arial" panose="020B0604020202020204" pitchFamily="34" charset="0"/>
              </a:rPr>
              <a:t> yang </a:t>
            </a:r>
            <a:r>
              <a:rPr lang="en-ID" sz="2400" dirty="0" err="1">
                <a:latin typeface="Arial" panose="020B0604020202020204" pitchFamily="34" charset="0"/>
                <a:cs typeface="Arial" panose="020B0604020202020204" pitchFamily="34" charset="0"/>
              </a:rPr>
              <a:t>tepat</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untuk</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efisiensi</a:t>
            </a:r>
            <a:r>
              <a:rPr lang="en-ID" sz="2400" dirty="0">
                <a:latin typeface="Arial" panose="020B0604020202020204" pitchFamily="34" charset="0"/>
                <a:cs typeface="Arial" panose="020B0604020202020204" pitchFamily="34" charset="0"/>
              </a:rPr>
              <a:t> dan </a:t>
            </a:r>
            <a:r>
              <a:rPr lang="en-ID" sz="2400" dirty="0" err="1">
                <a:latin typeface="Arial" panose="020B0604020202020204" pitchFamily="34" charset="0"/>
                <a:cs typeface="Arial" panose="020B0604020202020204" pitchFamily="34" charset="0"/>
              </a:rPr>
              <a:t>keamanan</a:t>
            </a:r>
            <a:r>
              <a:rPr lang="en-ID" sz="2400" dirty="0">
                <a:latin typeface="Arial" panose="020B0604020202020204" pitchFamily="34" charset="0"/>
                <a:cs typeface="Arial" panose="020B0604020202020204" pitchFamily="34" charset="0"/>
              </a:rPr>
              <a:t>.</a:t>
            </a:r>
          </a:p>
          <a:p>
            <a:pPr marL="457200" indent="-457200" algn="just">
              <a:buFont typeface="+mj-lt"/>
              <a:buAutoNum type="arabicPeriod" startAt="6"/>
            </a:pPr>
            <a:r>
              <a:rPr lang="en-ID" sz="2400" b="1" dirty="0" err="1">
                <a:latin typeface="Arial" panose="020B0604020202020204" pitchFamily="34" charset="0"/>
                <a:cs typeface="Arial" panose="020B0604020202020204" pitchFamily="34" charset="0"/>
              </a:rPr>
              <a:t>Pertanian</a:t>
            </a:r>
            <a:r>
              <a:rPr lang="en-ID" sz="2400" b="1" dirty="0">
                <a:latin typeface="Arial" panose="020B0604020202020204" pitchFamily="34" charset="0"/>
                <a:cs typeface="Arial" panose="020B0604020202020204" pitchFamily="34" charset="0"/>
              </a:rPr>
              <a:t> dan </a:t>
            </a:r>
            <a:r>
              <a:rPr lang="en-ID" sz="2400" b="1" dirty="0" err="1">
                <a:latin typeface="Arial" panose="020B0604020202020204" pitchFamily="34" charset="0"/>
                <a:cs typeface="Arial" panose="020B0604020202020204" pitchFamily="34" charset="0"/>
              </a:rPr>
              <a:t>Lingkungan</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Mengontrol</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suhu</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dalam</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rumah</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kaca</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penyimpanan</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hasil</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pertanian</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serta</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memantau</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perubahan</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suhu</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lingkungan</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untuk</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penelitian</a:t>
            </a:r>
            <a:r>
              <a:rPr lang="en-ID" sz="2400" dirty="0">
                <a:latin typeface="Arial" panose="020B0604020202020204" pitchFamily="34" charset="0"/>
                <a:cs typeface="Arial" panose="020B0604020202020204" pitchFamily="34" charset="0"/>
              </a:rPr>
              <a:t> dan </a:t>
            </a:r>
            <a:r>
              <a:rPr lang="en-ID" sz="2400" dirty="0" err="1">
                <a:latin typeface="Arial" panose="020B0604020202020204" pitchFamily="34" charset="0"/>
                <a:cs typeface="Arial" panose="020B0604020202020204" pitchFamily="34" charset="0"/>
              </a:rPr>
              <a:t>prediksi</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cuaca</a:t>
            </a:r>
            <a:r>
              <a:rPr lang="en-ID" sz="2400" dirty="0">
                <a:latin typeface="Arial" panose="020B0604020202020204" pitchFamily="34" charset="0"/>
                <a:cs typeface="Arial" panose="020B0604020202020204" pitchFamily="34" charset="0"/>
              </a:rPr>
              <a:t>.</a:t>
            </a:r>
          </a:p>
          <a:p>
            <a:pPr marL="457200" indent="-457200" algn="just">
              <a:buFont typeface="+mj-lt"/>
              <a:buAutoNum type="arabicPeriod" startAt="6"/>
            </a:pPr>
            <a:r>
              <a:rPr lang="en-ID" sz="2400" b="1" dirty="0">
                <a:latin typeface="Arial" panose="020B0604020202020204" pitchFamily="34" charset="0"/>
                <a:cs typeface="Arial" panose="020B0604020202020204" pitchFamily="34" charset="0"/>
              </a:rPr>
              <a:t>Internet of Things (IoT)</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Digunakan</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dalam</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berbagai</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perangkat</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pintar</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untuk</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memantau</a:t>
            </a:r>
            <a:r>
              <a:rPr lang="en-ID" sz="2400" dirty="0">
                <a:latin typeface="Arial" panose="020B0604020202020204" pitchFamily="34" charset="0"/>
                <a:cs typeface="Arial" panose="020B0604020202020204" pitchFamily="34" charset="0"/>
              </a:rPr>
              <a:t> dan </a:t>
            </a:r>
            <a:r>
              <a:rPr lang="en-ID" sz="2400" dirty="0" err="1">
                <a:latin typeface="Arial" panose="020B0604020202020204" pitchFamily="34" charset="0"/>
                <a:cs typeface="Arial" panose="020B0604020202020204" pitchFamily="34" charset="0"/>
              </a:rPr>
              <a:t>mengontrol</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suhu</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dari</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jarak</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jauh</a:t>
            </a:r>
            <a:r>
              <a:rPr lang="en-ID" sz="2400" dirty="0">
                <a:latin typeface="Arial" panose="020B0604020202020204" pitchFamily="34" charset="0"/>
                <a:cs typeface="Arial" panose="020B0604020202020204" pitchFamily="34" charset="0"/>
              </a:rPr>
              <a:t>.</a:t>
            </a:r>
          </a:p>
          <a:p>
            <a:pPr marL="457200" indent="-457200" algn="just">
              <a:buFont typeface="+mj-lt"/>
              <a:buAutoNum type="arabicPeriod" startAt="6"/>
            </a:pPr>
            <a:r>
              <a:rPr lang="sv-SE" sz="2400" b="1" dirty="0">
                <a:latin typeface="Arial" panose="020B0604020202020204" pitchFamily="34" charset="0"/>
                <a:cs typeface="Arial" panose="020B0604020202020204" pitchFamily="34" charset="0"/>
              </a:rPr>
              <a:t>Energi dan Utilitas</a:t>
            </a:r>
            <a:r>
              <a:rPr lang="sv-SE" sz="2400" dirty="0">
                <a:latin typeface="Arial" panose="020B0604020202020204" pitchFamily="34" charset="0"/>
                <a:cs typeface="Arial" panose="020B0604020202020204" pitchFamily="34" charset="0"/>
              </a:rPr>
              <a:t>: Mengawasi suhu dalam pembangkit listrik, jaringan distribusi, dan penyimpanan energi untuk efisiensi dan keselamatan.</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2616227"/>
      </p:ext>
    </p:extLst>
  </p:cSld>
  <p:clrMapOvr>
    <a:masterClrMapping/>
  </p:clrMapOvr>
</p:sld>
</file>

<file path=ppt/theme/theme1.xml><?xml version="1.0" encoding="utf-8"?>
<a:theme xmlns:a="http://schemas.openxmlformats.org/drawingml/2006/main" name="Cover and End Slide Master">
  <a:themeElements>
    <a:clrScheme name="ALLPPT-414">
      <a:dk1>
        <a:sysClr val="windowText" lastClr="000000"/>
      </a:dk1>
      <a:lt1>
        <a:sysClr val="window" lastClr="FFFFFF"/>
      </a:lt1>
      <a:dk2>
        <a:srgbClr val="1F497D"/>
      </a:dk2>
      <a:lt2>
        <a:srgbClr val="EEECE1"/>
      </a:lt2>
      <a:accent1>
        <a:srgbClr val="62B7E8"/>
      </a:accent1>
      <a:accent2>
        <a:srgbClr val="4185B5"/>
      </a:accent2>
      <a:accent3>
        <a:srgbClr val="285D8D"/>
      </a:accent3>
      <a:accent4>
        <a:srgbClr val="134070"/>
      </a:accent4>
      <a:accent5>
        <a:srgbClr val="091424"/>
      </a:accent5>
      <a:accent6>
        <a:srgbClr val="B4BCEC"/>
      </a:accent6>
      <a:hlink>
        <a:srgbClr val="FFFFFF"/>
      </a:hlink>
      <a:folHlink>
        <a:srgbClr val="800080"/>
      </a:folHlink>
    </a:clrScheme>
    <a:fontScheme name="ALLPPT PONTS">
      <a:majorFont>
        <a:latin typeface="Arial"/>
        <a:ea typeface="Malgun Gothic"/>
        <a:cs typeface=""/>
      </a:majorFont>
      <a:minorFont>
        <a:latin typeface="Arial"/>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ection Break Slide Master">
  <a:themeElements>
    <a:clrScheme name="ALLPPT-414">
      <a:dk1>
        <a:sysClr val="windowText" lastClr="000000"/>
      </a:dk1>
      <a:lt1>
        <a:sysClr val="window" lastClr="FFFFFF"/>
      </a:lt1>
      <a:dk2>
        <a:srgbClr val="1F497D"/>
      </a:dk2>
      <a:lt2>
        <a:srgbClr val="EEECE1"/>
      </a:lt2>
      <a:accent1>
        <a:srgbClr val="62B7E8"/>
      </a:accent1>
      <a:accent2>
        <a:srgbClr val="4185B5"/>
      </a:accent2>
      <a:accent3>
        <a:srgbClr val="285D8D"/>
      </a:accent3>
      <a:accent4>
        <a:srgbClr val="134070"/>
      </a:accent4>
      <a:accent5>
        <a:srgbClr val="091424"/>
      </a:accent5>
      <a:accent6>
        <a:srgbClr val="B4BCEC"/>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3401</TotalTime>
  <Words>916</Words>
  <Application>Microsoft Office PowerPoint</Application>
  <PresentationFormat>Widescreen</PresentationFormat>
  <Paragraphs>66</Paragraphs>
  <Slides>13</Slides>
  <Notes>0</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13</vt:i4>
      </vt:variant>
    </vt:vector>
  </HeadingPairs>
  <TitlesOfParts>
    <vt:vector size="26" baseType="lpstr">
      <vt:lpstr>Arial Unicode MS</vt:lpstr>
      <vt:lpstr>맑은 고딕</vt:lpstr>
      <vt:lpstr>Arial</vt:lpstr>
      <vt:lpstr>Calibri</vt:lpstr>
      <vt:lpstr>Calibri Light</vt:lpstr>
      <vt:lpstr>Montserrat ExtraBold</vt:lpstr>
      <vt:lpstr>Open Sans</vt:lpstr>
      <vt:lpstr>Times New Roman</vt:lpstr>
      <vt:lpstr>Wingdings</vt:lpstr>
      <vt:lpstr>Cover and End Slide Master</vt:lpstr>
      <vt:lpstr>Contents Slide Master</vt:lpstr>
      <vt:lpstr>Custom Design</vt:lpstr>
      <vt:lpstr>Section Break Slide Master</vt:lpstr>
      <vt:lpstr>PowerPoint Presentation</vt:lpstr>
      <vt:lpstr>PowerPoint Presentation</vt:lpstr>
      <vt:lpstr>Pengertian</vt:lpstr>
      <vt:lpstr>Jenis-jenis Sensor Suhu</vt:lpstr>
      <vt:lpstr>PowerPoint Presentation</vt:lpstr>
      <vt:lpstr>Jenis-jenis Sensor Suhu</vt:lpstr>
      <vt:lpstr>PowerPoint Presentation</vt:lpstr>
      <vt:lpstr>Aplikasi Sensor Suhu</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Syahri Muharom</cp:lastModifiedBy>
  <cp:revision>100</cp:revision>
  <dcterms:created xsi:type="dcterms:W3CDTF">2020-01-20T05:08:25Z</dcterms:created>
  <dcterms:modified xsi:type="dcterms:W3CDTF">2024-10-17T07:09:02Z</dcterms:modified>
</cp:coreProperties>
</file>