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57770"/>
            <a:ext cx="10081260" cy="1270"/>
          </a:xfrm>
          <a:custGeom>
            <a:avLst/>
            <a:gdLst/>
            <a:ahLst/>
            <a:cxnLst/>
            <a:rect l="l" t="t" r="r" b="b"/>
            <a:pathLst>
              <a:path w="10081260" h="1270">
                <a:moveTo>
                  <a:pt x="0" y="1270"/>
                </a:moveTo>
                <a:lnTo>
                  <a:pt x="10081260" y="1270"/>
                </a:lnTo>
                <a:lnTo>
                  <a:pt x="100812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70"/>
            <a:ext cx="10081260" cy="7556500"/>
          </a:xfrm>
          <a:custGeom>
            <a:avLst/>
            <a:gdLst/>
            <a:ahLst/>
            <a:cxnLst/>
            <a:rect l="l" t="t" r="r" b="b"/>
            <a:pathLst>
              <a:path w="10081260" h="7556500">
                <a:moveTo>
                  <a:pt x="0" y="7556500"/>
                </a:moveTo>
                <a:lnTo>
                  <a:pt x="10081260" y="7556500"/>
                </a:lnTo>
                <a:lnTo>
                  <a:pt x="1008126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0" y="1397"/>
                </a:moveTo>
                <a:lnTo>
                  <a:pt x="0" y="635"/>
                </a:lnTo>
                <a:lnTo>
                  <a:pt x="641" y="0"/>
                </a:lnTo>
                <a:lnTo>
                  <a:pt x="1433" y="0"/>
                </a:lnTo>
                <a:lnTo>
                  <a:pt x="10079863" y="0"/>
                </a:lnTo>
                <a:lnTo>
                  <a:pt x="10080625" y="0"/>
                </a:lnTo>
                <a:lnTo>
                  <a:pt x="10081260" y="635"/>
                </a:lnTo>
                <a:lnTo>
                  <a:pt x="10081260" y="1397"/>
                </a:lnTo>
                <a:lnTo>
                  <a:pt x="10081260" y="7557605"/>
                </a:lnTo>
                <a:lnTo>
                  <a:pt x="10081260" y="7558397"/>
                </a:lnTo>
                <a:lnTo>
                  <a:pt x="10080625" y="7559039"/>
                </a:lnTo>
                <a:lnTo>
                  <a:pt x="10079863" y="7559039"/>
                </a:lnTo>
                <a:lnTo>
                  <a:pt x="1433" y="7559039"/>
                </a:lnTo>
                <a:lnTo>
                  <a:pt x="641" y="7559039"/>
                </a:lnTo>
                <a:lnTo>
                  <a:pt x="0" y="7558397"/>
                </a:lnTo>
                <a:lnTo>
                  <a:pt x="0" y="7557605"/>
                </a:lnTo>
                <a:lnTo>
                  <a:pt x="0" y="1397"/>
                </a:lnTo>
                <a:close/>
              </a:path>
            </a:pathLst>
          </a:custGeom>
          <a:ln w="936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57770"/>
            <a:ext cx="10081260" cy="1270"/>
          </a:xfrm>
          <a:custGeom>
            <a:avLst/>
            <a:gdLst/>
            <a:ahLst/>
            <a:cxnLst/>
            <a:rect l="l" t="t" r="r" b="b"/>
            <a:pathLst>
              <a:path w="10081260" h="1270">
                <a:moveTo>
                  <a:pt x="0" y="1270"/>
                </a:moveTo>
                <a:lnTo>
                  <a:pt x="10081260" y="1270"/>
                </a:lnTo>
                <a:lnTo>
                  <a:pt x="1008126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70"/>
            <a:ext cx="10081260" cy="7556500"/>
          </a:xfrm>
          <a:custGeom>
            <a:avLst/>
            <a:gdLst/>
            <a:ahLst/>
            <a:cxnLst/>
            <a:rect l="l" t="t" r="r" b="b"/>
            <a:pathLst>
              <a:path w="10081260" h="7556500">
                <a:moveTo>
                  <a:pt x="0" y="7556500"/>
                </a:moveTo>
                <a:lnTo>
                  <a:pt x="10081260" y="7556500"/>
                </a:lnTo>
                <a:lnTo>
                  <a:pt x="1008126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0081260" cy="7559040"/>
          </a:xfrm>
          <a:custGeom>
            <a:avLst/>
            <a:gdLst/>
            <a:ahLst/>
            <a:cxnLst/>
            <a:rect l="l" t="t" r="r" b="b"/>
            <a:pathLst>
              <a:path w="10081260" h="7559040">
                <a:moveTo>
                  <a:pt x="0" y="1397"/>
                </a:moveTo>
                <a:lnTo>
                  <a:pt x="0" y="635"/>
                </a:lnTo>
                <a:lnTo>
                  <a:pt x="641" y="0"/>
                </a:lnTo>
                <a:lnTo>
                  <a:pt x="1433" y="0"/>
                </a:lnTo>
                <a:lnTo>
                  <a:pt x="10079863" y="0"/>
                </a:lnTo>
                <a:lnTo>
                  <a:pt x="10080625" y="0"/>
                </a:lnTo>
                <a:lnTo>
                  <a:pt x="10081260" y="635"/>
                </a:lnTo>
                <a:lnTo>
                  <a:pt x="10081260" y="1397"/>
                </a:lnTo>
                <a:lnTo>
                  <a:pt x="10081260" y="7557605"/>
                </a:lnTo>
                <a:lnTo>
                  <a:pt x="10081260" y="7558397"/>
                </a:lnTo>
                <a:lnTo>
                  <a:pt x="10080625" y="7559039"/>
                </a:lnTo>
                <a:lnTo>
                  <a:pt x="10079863" y="7559039"/>
                </a:lnTo>
                <a:lnTo>
                  <a:pt x="1433" y="7559039"/>
                </a:lnTo>
                <a:lnTo>
                  <a:pt x="641" y="7559039"/>
                </a:lnTo>
                <a:lnTo>
                  <a:pt x="0" y="7558397"/>
                </a:lnTo>
                <a:lnTo>
                  <a:pt x="0" y="7557605"/>
                </a:lnTo>
                <a:lnTo>
                  <a:pt x="0" y="1397"/>
                </a:lnTo>
                <a:close/>
              </a:path>
            </a:pathLst>
          </a:custGeom>
          <a:ln w="936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439" y="0"/>
            <a:ext cx="1371600" cy="548640"/>
          </a:xfrm>
          <a:custGeom>
            <a:avLst/>
            <a:gdLst/>
            <a:ahLst/>
            <a:cxnLst/>
            <a:rect l="l" t="t" r="r" b="b"/>
            <a:pathLst>
              <a:path w="1371600" h="548640">
                <a:moveTo>
                  <a:pt x="1117320" y="0"/>
                </a:moveTo>
                <a:lnTo>
                  <a:pt x="0" y="0"/>
                </a:lnTo>
                <a:lnTo>
                  <a:pt x="254279" y="274320"/>
                </a:lnTo>
                <a:lnTo>
                  <a:pt x="0" y="548640"/>
                </a:lnTo>
                <a:lnTo>
                  <a:pt x="1117320" y="548640"/>
                </a:lnTo>
                <a:lnTo>
                  <a:pt x="1371600" y="274320"/>
                </a:lnTo>
                <a:lnTo>
                  <a:pt x="1117320" y="0"/>
                </a:lnTo>
                <a:close/>
              </a:path>
            </a:pathLst>
          </a:custGeom>
          <a:solidFill>
            <a:srgbClr val="CF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39" y="0"/>
            <a:ext cx="1371600" cy="548640"/>
          </a:xfrm>
          <a:custGeom>
            <a:avLst/>
            <a:gdLst/>
            <a:ahLst/>
            <a:cxnLst/>
            <a:rect l="l" t="t" r="r" b="b"/>
            <a:pathLst>
              <a:path w="1371600" h="548640">
                <a:moveTo>
                  <a:pt x="0" y="0"/>
                </a:moveTo>
                <a:lnTo>
                  <a:pt x="1117320" y="0"/>
                </a:lnTo>
                <a:lnTo>
                  <a:pt x="1371600" y="274320"/>
                </a:lnTo>
                <a:lnTo>
                  <a:pt x="1117320" y="548640"/>
                </a:lnTo>
                <a:lnTo>
                  <a:pt x="0" y="548640"/>
                </a:lnTo>
                <a:lnTo>
                  <a:pt x="254279" y="274320"/>
                </a:lnTo>
                <a:lnTo>
                  <a:pt x="0" y="0"/>
                </a:lnTo>
                <a:close/>
              </a:path>
            </a:pathLst>
          </a:custGeom>
          <a:ln w="936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6132" y="318262"/>
            <a:ext cx="6431534" cy="120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8268" y="3611118"/>
            <a:ext cx="7827263" cy="337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4292" y="1837944"/>
            <a:ext cx="7010400" cy="394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900" y="775716"/>
            <a:ext cx="8632190" cy="658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4570"/>
              </a:lnSpc>
            </a:pPr>
            <a:r>
              <a:rPr sz="4000" b="1" spc="-40" dirty="0">
                <a:solidFill>
                  <a:srgbClr val="000000"/>
                </a:solidFill>
                <a:latin typeface="Carlito"/>
                <a:cs typeface="Carlito"/>
              </a:rPr>
              <a:t>PELATIHAN </a:t>
            </a:r>
            <a:r>
              <a:rPr sz="4000" b="1" spc="-35" dirty="0">
                <a:solidFill>
                  <a:srgbClr val="000000"/>
                </a:solidFill>
                <a:latin typeface="Carlito"/>
                <a:cs typeface="Carlito"/>
              </a:rPr>
              <a:t>DAN </a:t>
            </a:r>
            <a:r>
              <a:rPr sz="4000" b="1" spc="-10" dirty="0">
                <a:solidFill>
                  <a:srgbClr val="000000"/>
                </a:solidFill>
                <a:latin typeface="Carlito"/>
                <a:cs typeface="Carlito"/>
              </a:rPr>
              <a:t>PENGEMBANGAN</a:t>
            </a:r>
            <a:r>
              <a:rPr sz="4000" b="1" spc="9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Carlito"/>
                <a:cs typeface="Carlito"/>
              </a:rPr>
              <a:t>SDM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548640" y="256032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457200" y="0"/>
                  </a:moveTo>
                  <a:lnTo>
                    <a:pt x="410454" y="2600"/>
                  </a:lnTo>
                  <a:lnTo>
                    <a:pt x="365059" y="10234"/>
                  </a:lnTo>
                  <a:lnTo>
                    <a:pt x="321243" y="22648"/>
                  </a:lnTo>
                  <a:lnTo>
                    <a:pt x="279238" y="39588"/>
                  </a:lnTo>
                  <a:lnTo>
                    <a:pt x="239272" y="60800"/>
                  </a:lnTo>
                  <a:lnTo>
                    <a:pt x="201576" y="86033"/>
                  </a:lnTo>
                  <a:lnTo>
                    <a:pt x="166379" y="115031"/>
                  </a:lnTo>
                  <a:lnTo>
                    <a:pt x="133911" y="147542"/>
                  </a:lnTo>
                  <a:lnTo>
                    <a:pt x="104403" y="183312"/>
                  </a:lnTo>
                  <a:lnTo>
                    <a:pt x="78083" y="222088"/>
                  </a:lnTo>
                  <a:lnTo>
                    <a:pt x="55182" y="263617"/>
                  </a:lnTo>
                  <a:lnTo>
                    <a:pt x="35929" y="307645"/>
                  </a:lnTo>
                  <a:lnTo>
                    <a:pt x="20555" y="353919"/>
                  </a:lnTo>
                  <a:lnTo>
                    <a:pt x="9288" y="402185"/>
                  </a:lnTo>
                  <a:lnTo>
                    <a:pt x="2360" y="452191"/>
                  </a:lnTo>
                  <a:lnTo>
                    <a:pt x="0" y="503682"/>
                  </a:lnTo>
                  <a:lnTo>
                    <a:pt x="2360" y="555172"/>
                  </a:lnTo>
                  <a:lnTo>
                    <a:pt x="9288" y="605178"/>
                  </a:lnTo>
                  <a:lnTo>
                    <a:pt x="20555" y="653444"/>
                  </a:lnTo>
                  <a:lnTo>
                    <a:pt x="35929" y="699718"/>
                  </a:lnTo>
                  <a:lnTo>
                    <a:pt x="55182" y="743746"/>
                  </a:lnTo>
                  <a:lnTo>
                    <a:pt x="78083" y="785275"/>
                  </a:lnTo>
                  <a:lnTo>
                    <a:pt x="104403" y="824051"/>
                  </a:lnTo>
                  <a:lnTo>
                    <a:pt x="133911" y="859821"/>
                  </a:lnTo>
                  <a:lnTo>
                    <a:pt x="166379" y="892332"/>
                  </a:lnTo>
                  <a:lnTo>
                    <a:pt x="201576" y="921330"/>
                  </a:lnTo>
                  <a:lnTo>
                    <a:pt x="239272" y="946563"/>
                  </a:lnTo>
                  <a:lnTo>
                    <a:pt x="279238" y="967775"/>
                  </a:lnTo>
                  <a:lnTo>
                    <a:pt x="321243" y="984715"/>
                  </a:lnTo>
                  <a:lnTo>
                    <a:pt x="365059" y="997129"/>
                  </a:lnTo>
                  <a:lnTo>
                    <a:pt x="410454" y="1004763"/>
                  </a:lnTo>
                  <a:lnTo>
                    <a:pt x="457200" y="1007364"/>
                  </a:lnTo>
                  <a:lnTo>
                    <a:pt x="503945" y="1004763"/>
                  </a:lnTo>
                  <a:lnTo>
                    <a:pt x="549340" y="997129"/>
                  </a:lnTo>
                  <a:lnTo>
                    <a:pt x="593156" y="984715"/>
                  </a:lnTo>
                  <a:lnTo>
                    <a:pt x="635161" y="967775"/>
                  </a:lnTo>
                  <a:lnTo>
                    <a:pt x="675127" y="946563"/>
                  </a:lnTo>
                  <a:lnTo>
                    <a:pt x="712823" y="921330"/>
                  </a:lnTo>
                  <a:lnTo>
                    <a:pt x="748020" y="892332"/>
                  </a:lnTo>
                  <a:lnTo>
                    <a:pt x="780488" y="859821"/>
                  </a:lnTo>
                  <a:lnTo>
                    <a:pt x="809996" y="824051"/>
                  </a:lnTo>
                  <a:lnTo>
                    <a:pt x="836316" y="785275"/>
                  </a:lnTo>
                  <a:lnTo>
                    <a:pt x="859217" y="743746"/>
                  </a:lnTo>
                  <a:lnTo>
                    <a:pt x="878470" y="699718"/>
                  </a:lnTo>
                  <a:lnTo>
                    <a:pt x="893844" y="653444"/>
                  </a:lnTo>
                  <a:lnTo>
                    <a:pt x="905111" y="605178"/>
                  </a:lnTo>
                  <a:lnTo>
                    <a:pt x="912039" y="555172"/>
                  </a:lnTo>
                  <a:lnTo>
                    <a:pt x="914400" y="503682"/>
                  </a:lnTo>
                  <a:lnTo>
                    <a:pt x="912039" y="452191"/>
                  </a:lnTo>
                  <a:lnTo>
                    <a:pt x="905111" y="402185"/>
                  </a:lnTo>
                  <a:lnTo>
                    <a:pt x="893844" y="353919"/>
                  </a:lnTo>
                  <a:lnTo>
                    <a:pt x="878470" y="307645"/>
                  </a:lnTo>
                  <a:lnTo>
                    <a:pt x="859217" y="263617"/>
                  </a:lnTo>
                  <a:lnTo>
                    <a:pt x="836316" y="222088"/>
                  </a:lnTo>
                  <a:lnTo>
                    <a:pt x="809996" y="183312"/>
                  </a:lnTo>
                  <a:lnTo>
                    <a:pt x="780488" y="147542"/>
                  </a:lnTo>
                  <a:lnTo>
                    <a:pt x="748020" y="115031"/>
                  </a:lnTo>
                  <a:lnTo>
                    <a:pt x="712823" y="86033"/>
                  </a:lnTo>
                  <a:lnTo>
                    <a:pt x="675127" y="60800"/>
                  </a:lnTo>
                  <a:lnTo>
                    <a:pt x="635161" y="39588"/>
                  </a:lnTo>
                  <a:lnTo>
                    <a:pt x="593156" y="22648"/>
                  </a:lnTo>
                  <a:lnTo>
                    <a:pt x="549340" y="10234"/>
                  </a:lnTo>
                  <a:lnTo>
                    <a:pt x="503945" y="2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640" y="256032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0" y="503682"/>
                  </a:moveTo>
                  <a:lnTo>
                    <a:pt x="2360" y="452191"/>
                  </a:lnTo>
                  <a:lnTo>
                    <a:pt x="9288" y="402185"/>
                  </a:lnTo>
                  <a:lnTo>
                    <a:pt x="20555" y="353919"/>
                  </a:lnTo>
                  <a:lnTo>
                    <a:pt x="35929" y="307645"/>
                  </a:lnTo>
                  <a:lnTo>
                    <a:pt x="55182" y="263617"/>
                  </a:lnTo>
                  <a:lnTo>
                    <a:pt x="78083" y="222088"/>
                  </a:lnTo>
                  <a:lnTo>
                    <a:pt x="104403" y="183312"/>
                  </a:lnTo>
                  <a:lnTo>
                    <a:pt x="133911" y="147542"/>
                  </a:lnTo>
                  <a:lnTo>
                    <a:pt x="166379" y="115031"/>
                  </a:lnTo>
                  <a:lnTo>
                    <a:pt x="201576" y="86033"/>
                  </a:lnTo>
                  <a:lnTo>
                    <a:pt x="239272" y="60800"/>
                  </a:lnTo>
                  <a:lnTo>
                    <a:pt x="279238" y="39588"/>
                  </a:lnTo>
                  <a:lnTo>
                    <a:pt x="321243" y="22648"/>
                  </a:lnTo>
                  <a:lnTo>
                    <a:pt x="365059" y="10234"/>
                  </a:lnTo>
                  <a:lnTo>
                    <a:pt x="410454" y="2600"/>
                  </a:lnTo>
                  <a:lnTo>
                    <a:pt x="457200" y="0"/>
                  </a:lnTo>
                  <a:lnTo>
                    <a:pt x="503945" y="2600"/>
                  </a:lnTo>
                  <a:lnTo>
                    <a:pt x="549340" y="10234"/>
                  </a:lnTo>
                  <a:lnTo>
                    <a:pt x="593156" y="22648"/>
                  </a:lnTo>
                  <a:lnTo>
                    <a:pt x="635161" y="39588"/>
                  </a:lnTo>
                  <a:lnTo>
                    <a:pt x="675127" y="60800"/>
                  </a:lnTo>
                  <a:lnTo>
                    <a:pt x="712823" y="86033"/>
                  </a:lnTo>
                  <a:lnTo>
                    <a:pt x="748020" y="115031"/>
                  </a:lnTo>
                  <a:lnTo>
                    <a:pt x="780488" y="147542"/>
                  </a:lnTo>
                  <a:lnTo>
                    <a:pt x="809996" y="183312"/>
                  </a:lnTo>
                  <a:lnTo>
                    <a:pt x="836316" y="222088"/>
                  </a:lnTo>
                  <a:lnTo>
                    <a:pt x="859217" y="263617"/>
                  </a:lnTo>
                  <a:lnTo>
                    <a:pt x="878470" y="307645"/>
                  </a:lnTo>
                  <a:lnTo>
                    <a:pt x="893844" y="353919"/>
                  </a:lnTo>
                  <a:lnTo>
                    <a:pt x="905111" y="402185"/>
                  </a:lnTo>
                  <a:lnTo>
                    <a:pt x="912039" y="452191"/>
                  </a:lnTo>
                  <a:lnTo>
                    <a:pt x="914400" y="503682"/>
                  </a:lnTo>
                  <a:lnTo>
                    <a:pt x="912039" y="555172"/>
                  </a:lnTo>
                  <a:lnTo>
                    <a:pt x="905111" y="605178"/>
                  </a:lnTo>
                  <a:lnTo>
                    <a:pt x="893844" y="653444"/>
                  </a:lnTo>
                  <a:lnTo>
                    <a:pt x="878470" y="699718"/>
                  </a:lnTo>
                  <a:lnTo>
                    <a:pt x="859217" y="743746"/>
                  </a:lnTo>
                  <a:lnTo>
                    <a:pt x="836316" y="785275"/>
                  </a:lnTo>
                  <a:lnTo>
                    <a:pt x="809996" y="824051"/>
                  </a:lnTo>
                  <a:lnTo>
                    <a:pt x="780488" y="859821"/>
                  </a:lnTo>
                  <a:lnTo>
                    <a:pt x="748020" y="892332"/>
                  </a:lnTo>
                  <a:lnTo>
                    <a:pt x="712823" y="921330"/>
                  </a:lnTo>
                  <a:lnTo>
                    <a:pt x="675127" y="946563"/>
                  </a:lnTo>
                  <a:lnTo>
                    <a:pt x="635161" y="967775"/>
                  </a:lnTo>
                  <a:lnTo>
                    <a:pt x="593156" y="984715"/>
                  </a:lnTo>
                  <a:lnTo>
                    <a:pt x="549340" y="997129"/>
                  </a:lnTo>
                  <a:lnTo>
                    <a:pt x="503945" y="1004763"/>
                  </a:lnTo>
                  <a:lnTo>
                    <a:pt x="457200" y="1007364"/>
                  </a:lnTo>
                  <a:lnTo>
                    <a:pt x="410454" y="1004763"/>
                  </a:lnTo>
                  <a:lnTo>
                    <a:pt x="365059" y="997129"/>
                  </a:lnTo>
                  <a:lnTo>
                    <a:pt x="321243" y="984715"/>
                  </a:lnTo>
                  <a:lnTo>
                    <a:pt x="279238" y="967775"/>
                  </a:lnTo>
                  <a:lnTo>
                    <a:pt x="239272" y="946563"/>
                  </a:lnTo>
                  <a:lnTo>
                    <a:pt x="201576" y="921330"/>
                  </a:lnTo>
                  <a:lnTo>
                    <a:pt x="166379" y="892332"/>
                  </a:lnTo>
                  <a:lnTo>
                    <a:pt x="133911" y="859821"/>
                  </a:lnTo>
                  <a:lnTo>
                    <a:pt x="104403" y="824051"/>
                  </a:lnTo>
                  <a:lnTo>
                    <a:pt x="78083" y="785275"/>
                  </a:lnTo>
                  <a:lnTo>
                    <a:pt x="55182" y="743746"/>
                  </a:lnTo>
                  <a:lnTo>
                    <a:pt x="35929" y="699718"/>
                  </a:lnTo>
                  <a:lnTo>
                    <a:pt x="20555" y="653444"/>
                  </a:lnTo>
                  <a:lnTo>
                    <a:pt x="9288" y="605178"/>
                  </a:lnTo>
                  <a:lnTo>
                    <a:pt x="2360" y="555172"/>
                  </a:lnTo>
                  <a:lnTo>
                    <a:pt x="0" y="503682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3120" y="548640"/>
            <a:ext cx="6583680" cy="73152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656590">
              <a:lnSpc>
                <a:spcPct val="100000"/>
              </a:lnSpc>
              <a:spcBef>
                <a:spcPts val="200"/>
              </a:spcBef>
            </a:pPr>
            <a:r>
              <a:rPr sz="4000" spc="-80" dirty="0">
                <a:solidFill>
                  <a:srgbClr val="000000"/>
                </a:solidFill>
              </a:rPr>
              <a:t>MANFAAT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40" dirty="0">
                <a:solidFill>
                  <a:srgbClr val="000000"/>
                </a:solidFill>
              </a:rPr>
              <a:t>PELATIHAN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737360" y="2560320"/>
            <a:ext cx="7772400" cy="3383279"/>
          </a:xfrm>
          <a:custGeom>
            <a:avLst/>
            <a:gdLst/>
            <a:ahLst/>
            <a:cxnLst/>
            <a:rect l="l" t="t" r="r" b="b"/>
            <a:pathLst>
              <a:path w="7772400" h="3383279">
                <a:moveTo>
                  <a:pt x="0" y="1524"/>
                </a:moveTo>
                <a:lnTo>
                  <a:pt x="0" y="635"/>
                </a:lnTo>
                <a:lnTo>
                  <a:pt x="634" y="0"/>
                </a:lnTo>
                <a:lnTo>
                  <a:pt x="1523" y="0"/>
                </a:lnTo>
                <a:lnTo>
                  <a:pt x="7770875" y="0"/>
                </a:lnTo>
                <a:lnTo>
                  <a:pt x="7771765" y="0"/>
                </a:lnTo>
                <a:lnTo>
                  <a:pt x="7772400" y="635"/>
                </a:lnTo>
                <a:lnTo>
                  <a:pt x="7772400" y="1524"/>
                </a:lnTo>
                <a:lnTo>
                  <a:pt x="7772400" y="3381756"/>
                </a:lnTo>
                <a:lnTo>
                  <a:pt x="7772400" y="3382645"/>
                </a:lnTo>
                <a:lnTo>
                  <a:pt x="7771765" y="3383280"/>
                </a:lnTo>
                <a:lnTo>
                  <a:pt x="7770875" y="3383280"/>
                </a:lnTo>
                <a:lnTo>
                  <a:pt x="1523" y="3383280"/>
                </a:lnTo>
                <a:lnTo>
                  <a:pt x="634" y="3383280"/>
                </a:lnTo>
                <a:lnTo>
                  <a:pt x="0" y="3382645"/>
                </a:lnTo>
                <a:lnTo>
                  <a:pt x="0" y="3381756"/>
                </a:lnTo>
                <a:lnTo>
                  <a:pt x="0" y="1524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6354" y="2408033"/>
            <a:ext cx="6407785" cy="323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800"/>
              </a:lnSpc>
              <a:spcBef>
                <a:spcPts val="95"/>
              </a:spcBef>
            </a:pPr>
            <a:r>
              <a:rPr sz="2600" dirty="0">
                <a:latin typeface="Arial"/>
                <a:cs typeface="Arial"/>
              </a:rPr>
              <a:t>Menyesuaikan dengan peraturan yang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ada.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Misalnya</a:t>
            </a:r>
            <a:r>
              <a:rPr sz="2600" dirty="0">
                <a:latin typeface="Arial"/>
                <a:cs typeface="Arial"/>
              </a:rPr>
              <a:t>, standar pelaksanaan pekerjaan  yang dikeluarkan oleh asosiasi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industri</a:t>
            </a:r>
            <a:endParaRPr sz="2600">
              <a:latin typeface="Arial"/>
              <a:cs typeface="Arial"/>
            </a:endParaRPr>
          </a:p>
          <a:p>
            <a:pPr marL="12700" marR="578485">
              <a:lnSpc>
                <a:spcPct val="1349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dan pemerintah, untuk menjamin  kualitas produksi atau keselamatan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dan  kesehatan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kerja.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1240" y="2768854"/>
            <a:ext cx="9298940" cy="4790440"/>
            <a:chOff x="781240" y="2768854"/>
            <a:chExt cx="9298940" cy="4790440"/>
          </a:xfrm>
        </p:grpSpPr>
        <p:sp>
          <p:nvSpPr>
            <p:cNvPr id="9" name="object 9"/>
            <p:cNvSpPr/>
            <p:nvPr/>
          </p:nvSpPr>
          <p:spPr>
            <a:xfrm>
              <a:off x="785812" y="2773426"/>
              <a:ext cx="403225" cy="517525"/>
            </a:xfrm>
            <a:custGeom>
              <a:avLst/>
              <a:gdLst/>
              <a:ahLst/>
              <a:cxnLst/>
              <a:rect l="l" t="t" r="r" b="b"/>
              <a:pathLst>
                <a:path w="403225" h="517525">
                  <a:moveTo>
                    <a:pt x="403225" y="0"/>
                  </a:moveTo>
                  <a:lnTo>
                    <a:pt x="0" y="0"/>
                  </a:lnTo>
                  <a:lnTo>
                    <a:pt x="0" y="121412"/>
                  </a:lnTo>
                  <a:lnTo>
                    <a:pt x="245529" y="121412"/>
                  </a:lnTo>
                  <a:lnTo>
                    <a:pt x="210258" y="169535"/>
                  </a:lnTo>
                  <a:lnTo>
                    <a:pt x="180074" y="216169"/>
                  </a:lnTo>
                  <a:lnTo>
                    <a:pt x="154980" y="261304"/>
                  </a:lnTo>
                  <a:lnTo>
                    <a:pt x="134975" y="304926"/>
                  </a:lnTo>
                  <a:lnTo>
                    <a:pt x="118673" y="350361"/>
                  </a:lnTo>
                  <a:lnTo>
                    <a:pt x="104705" y="400938"/>
                  </a:lnTo>
                  <a:lnTo>
                    <a:pt x="93070" y="456660"/>
                  </a:lnTo>
                  <a:lnTo>
                    <a:pt x="83769" y="517525"/>
                  </a:lnTo>
                  <a:lnTo>
                    <a:pt x="221449" y="517525"/>
                  </a:lnTo>
                  <a:lnTo>
                    <a:pt x="225645" y="473446"/>
                  </a:lnTo>
                  <a:lnTo>
                    <a:pt x="231452" y="432450"/>
                  </a:lnTo>
                  <a:lnTo>
                    <a:pt x="238871" y="394527"/>
                  </a:lnTo>
                  <a:lnTo>
                    <a:pt x="261408" y="317779"/>
                  </a:lnTo>
                  <a:lnTo>
                    <a:pt x="277156" y="277860"/>
                  </a:lnTo>
                  <a:lnTo>
                    <a:pt x="295150" y="239916"/>
                  </a:lnTo>
                  <a:lnTo>
                    <a:pt x="315391" y="203962"/>
                  </a:lnTo>
                  <a:lnTo>
                    <a:pt x="354984" y="148447"/>
                  </a:lnTo>
                  <a:lnTo>
                    <a:pt x="403225" y="97027"/>
                  </a:lnTo>
                  <a:lnTo>
                    <a:pt x="40322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5812" y="2773426"/>
              <a:ext cx="403225" cy="517525"/>
            </a:xfrm>
            <a:custGeom>
              <a:avLst/>
              <a:gdLst/>
              <a:ahLst/>
              <a:cxnLst/>
              <a:rect l="l" t="t" r="r" b="b"/>
              <a:pathLst>
                <a:path w="403225" h="517525">
                  <a:moveTo>
                    <a:pt x="0" y="0"/>
                  </a:moveTo>
                  <a:lnTo>
                    <a:pt x="0" y="0"/>
                  </a:lnTo>
                  <a:lnTo>
                    <a:pt x="403225" y="0"/>
                  </a:lnTo>
                  <a:lnTo>
                    <a:pt x="403225" y="24215"/>
                  </a:lnTo>
                  <a:lnTo>
                    <a:pt x="403225" y="48466"/>
                  </a:lnTo>
                  <a:lnTo>
                    <a:pt x="403225" y="72741"/>
                  </a:lnTo>
                  <a:lnTo>
                    <a:pt x="403225" y="97027"/>
                  </a:lnTo>
                  <a:lnTo>
                    <a:pt x="378024" y="122219"/>
                  </a:lnTo>
                  <a:lnTo>
                    <a:pt x="334105" y="175698"/>
                  </a:lnTo>
                  <a:lnTo>
                    <a:pt x="295150" y="239916"/>
                  </a:lnTo>
                  <a:lnTo>
                    <a:pt x="277156" y="277860"/>
                  </a:lnTo>
                  <a:lnTo>
                    <a:pt x="261408" y="317779"/>
                  </a:lnTo>
                  <a:lnTo>
                    <a:pt x="247903" y="359663"/>
                  </a:lnTo>
                  <a:lnTo>
                    <a:pt x="231452" y="432450"/>
                  </a:lnTo>
                  <a:lnTo>
                    <a:pt x="225645" y="473446"/>
                  </a:lnTo>
                  <a:lnTo>
                    <a:pt x="221449" y="517525"/>
                  </a:lnTo>
                  <a:lnTo>
                    <a:pt x="187028" y="517525"/>
                  </a:lnTo>
                  <a:lnTo>
                    <a:pt x="152609" y="517525"/>
                  </a:lnTo>
                  <a:lnTo>
                    <a:pt x="118190" y="517525"/>
                  </a:lnTo>
                  <a:lnTo>
                    <a:pt x="83769" y="517525"/>
                  </a:lnTo>
                  <a:lnTo>
                    <a:pt x="93070" y="456660"/>
                  </a:lnTo>
                  <a:lnTo>
                    <a:pt x="104705" y="400938"/>
                  </a:lnTo>
                  <a:lnTo>
                    <a:pt x="118673" y="350361"/>
                  </a:lnTo>
                  <a:lnTo>
                    <a:pt x="134975" y="304926"/>
                  </a:lnTo>
                  <a:lnTo>
                    <a:pt x="154980" y="261304"/>
                  </a:lnTo>
                  <a:lnTo>
                    <a:pt x="180074" y="216169"/>
                  </a:lnTo>
                  <a:lnTo>
                    <a:pt x="210258" y="169535"/>
                  </a:lnTo>
                  <a:lnTo>
                    <a:pt x="245529" y="121412"/>
                  </a:lnTo>
                  <a:lnTo>
                    <a:pt x="196424" y="121412"/>
                  </a:lnTo>
                  <a:lnTo>
                    <a:pt x="147318" y="121412"/>
                  </a:lnTo>
                  <a:lnTo>
                    <a:pt x="98211" y="121412"/>
                  </a:lnTo>
                  <a:lnTo>
                    <a:pt x="49104" y="121412"/>
                  </a:lnTo>
                  <a:lnTo>
                    <a:pt x="0" y="121412"/>
                  </a:lnTo>
                  <a:lnTo>
                    <a:pt x="0" y="91029"/>
                  </a:lnTo>
                  <a:lnTo>
                    <a:pt x="0" y="60658"/>
                  </a:lnTo>
                  <a:lnTo>
                    <a:pt x="0" y="3031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93380" y="6272783"/>
              <a:ext cx="2086355" cy="1286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3120" y="457200"/>
            <a:ext cx="7132320" cy="548640"/>
          </a:xfrm>
          <a:prstGeom prst="rect">
            <a:avLst/>
          </a:prstGeom>
          <a:solidFill>
            <a:srgbClr val="FFFFFF"/>
          </a:solidFill>
          <a:ln w="9906">
            <a:solidFill>
              <a:srgbClr val="80808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solidFill>
                  <a:srgbClr val="000000"/>
                </a:solidFill>
              </a:rPr>
              <a:t>LANGKAH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PELATIHAN/PENGEMBANGAN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39867" y="1566672"/>
            <a:ext cx="4177665" cy="1369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295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20"/>
              </a:spcBef>
            </a:pPr>
            <a:r>
              <a:rPr sz="1800" b="1" spc="-10" dirty="0">
                <a:latin typeface="Arial"/>
                <a:cs typeface="Arial"/>
              </a:rPr>
              <a:t>ANALISIS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KEBUTUHAN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- Kebutuhan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Organisasi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- Kebutuhan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Tugas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- Kebutuhan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Individu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9679" y="3563111"/>
            <a:ext cx="4175760" cy="792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2540" algn="ctr">
              <a:lnSpc>
                <a:spcPts val="2090"/>
              </a:lnSpc>
              <a:spcBef>
                <a:spcPts val="915"/>
              </a:spcBef>
            </a:pPr>
            <a:r>
              <a:rPr sz="1800" b="1" spc="-10" dirty="0">
                <a:latin typeface="Arial"/>
                <a:cs typeface="Arial"/>
              </a:rPr>
              <a:t>PENENTUAN TUJUAN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90"/>
              </a:lnSpc>
            </a:pPr>
            <a:r>
              <a:rPr sz="1800" b="1" spc="-35" dirty="0">
                <a:latin typeface="Arial"/>
                <a:cs typeface="Arial"/>
              </a:rPr>
              <a:t>MATERI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PELATIHAN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0159" y="5027676"/>
            <a:ext cx="4177665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ts val="2090"/>
              </a:lnSpc>
              <a:spcBef>
                <a:spcPts val="590"/>
              </a:spcBef>
            </a:pPr>
            <a:r>
              <a:rPr sz="1800" b="1" spc="-10" dirty="0">
                <a:latin typeface="Arial"/>
                <a:cs typeface="Arial"/>
              </a:rPr>
              <a:t>PENENTUAN METODE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PELATIHAN</a:t>
            </a:r>
            <a:endParaRPr sz="1800">
              <a:latin typeface="Arial"/>
              <a:cs typeface="Arial"/>
            </a:endParaRPr>
          </a:p>
          <a:p>
            <a:pPr marL="1048385" indent="-1049020">
              <a:lnSpc>
                <a:spcPts val="2010"/>
              </a:lnSpc>
              <a:buChar char="-"/>
              <a:tabLst>
                <a:tab pos="1049020" algn="l"/>
              </a:tabLst>
            </a:pPr>
            <a:r>
              <a:rPr sz="1800" b="1" i="1" dirty="0">
                <a:latin typeface="Arial"/>
                <a:cs typeface="Arial"/>
              </a:rPr>
              <a:t>On The </a:t>
            </a:r>
            <a:r>
              <a:rPr sz="1800" b="1" i="1" spc="-5" dirty="0">
                <a:latin typeface="Arial"/>
                <a:cs typeface="Arial"/>
              </a:rPr>
              <a:t>Job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Training</a:t>
            </a:r>
            <a:endParaRPr sz="1800">
              <a:latin typeface="Arial"/>
              <a:cs typeface="Arial"/>
            </a:endParaRPr>
          </a:p>
          <a:p>
            <a:pPr marL="1080770" indent="-1080770">
              <a:lnSpc>
                <a:spcPts val="2085"/>
              </a:lnSpc>
              <a:buChar char="-"/>
              <a:tabLst>
                <a:tab pos="1080770" algn="l"/>
              </a:tabLst>
            </a:pPr>
            <a:r>
              <a:rPr sz="1800" b="1" i="1" dirty="0">
                <a:latin typeface="Arial"/>
                <a:cs typeface="Arial"/>
              </a:rPr>
              <a:t>Of The Job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Training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5760" y="2935223"/>
            <a:ext cx="3054350" cy="3634104"/>
          </a:xfrm>
          <a:custGeom>
            <a:avLst/>
            <a:gdLst/>
            <a:ahLst/>
            <a:cxnLst/>
            <a:rect l="l" t="t" r="r" b="b"/>
            <a:pathLst>
              <a:path w="3054350" h="3634104">
                <a:moveTo>
                  <a:pt x="2736342" y="1708404"/>
                </a:moveTo>
                <a:lnTo>
                  <a:pt x="2723642" y="1702054"/>
                </a:lnTo>
                <a:lnTo>
                  <a:pt x="2660142" y="1670304"/>
                </a:lnTo>
                <a:lnTo>
                  <a:pt x="2660142" y="1702054"/>
                </a:lnTo>
                <a:lnTo>
                  <a:pt x="0" y="1702054"/>
                </a:lnTo>
                <a:lnTo>
                  <a:pt x="0" y="1714754"/>
                </a:lnTo>
                <a:lnTo>
                  <a:pt x="2660142" y="1714754"/>
                </a:lnTo>
                <a:lnTo>
                  <a:pt x="2660142" y="1746504"/>
                </a:lnTo>
                <a:lnTo>
                  <a:pt x="2723642" y="1714754"/>
                </a:lnTo>
                <a:lnTo>
                  <a:pt x="2736342" y="1708404"/>
                </a:lnTo>
                <a:close/>
              </a:path>
              <a:path w="3054350" h="3634104">
                <a:moveTo>
                  <a:pt x="2991612" y="408813"/>
                </a:moveTo>
                <a:lnTo>
                  <a:pt x="2959862" y="408813"/>
                </a:lnTo>
                <a:lnTo>
                  <a:pt x="2959862" y="0"/>
                </a:lnTo>
                <a:lnTo>
                  <a:pt x="2947162" y="0"/>
                </a:lnTo>
                <a:lnTo>
                  <a:pt x="2947162" y="408813"/>
                </a:lnTo>
                <a:lnTo>
                  <a:pt x="2915412" y="408813"/>
                </a:lnTo>
                <a:lnTo>
                  <a:pt x="2953512" y="485013"/>
                </a:lnTo>
                <a:lnTo>
                  <a:pt x="2985262" y="421513"/>
                </a:lnTo>
                <a:lnTo>
                  <a:pt x="2991612" y="408813"/>
                </a:lnTo>
                <a:close/>
              </a:path>
              <a:path w="3054350" h="3634104">
                <a:moveTo>
                  <a:pt x="3054096" y="3557435"/>
                </a:moveTo>
                <a:lnTo>
                  <a:pt x="3022346" y="3557435"/>
                </a:lnTo>
                <a:lnTo>
                  <a:pt x="3022346" y="3148584"/>
                </a:lnTo>
                <a:lnTo>
                  <a:pt x="3009646" y="3148584"/>
                </a:lnTo>
                <a:lnTo>
                  <a:pt x="3009646" y="3557435"/>
                </a:lnTo>
                <a:lnTo>
                  <a:pt x="2977896" y="3557435"/>
                </a:lnTo>
                <a:lnTo>
                  <a:pt x="3015996" y="3633635"/>
                </a:lnTo>
                <a:lnTo>
                  <a:pt x="3047746" y="3570135"/>
                </a:lnTo>
                <a:lnTo>
                  <a:pt x="3054096" y="3557435"/>
                </a:lnTo>
                <a:close/>
              </a:path>
              <a:path w="3054350" h="3634104">
                <a:moveTo>
                  <a:pt x="3054096" y="1920240"/>
                </a:moveTo>
                <a:lnTo>
                  <a:pt x="3022346" y="1920240"/>
                </a:lnTo>
                <a:lnTo>
                  <a:pt x="3022346" y="1420368"/>
                </a:lnTo>
                <a:lnTo>
                  <a:pt x="3009646" y="1420368"/>
                </a:lnTo>
                <a:lnTo>
                  <a:pt x="3009646" y="1920240"/>
                </a:lnTo>
                <a:lnTo>
                  <a:pt x="2977896" y="1920240"/>
                </a:lnTo>
                <a:lnTo>
                  <a:pt x="3015996" y="1996440"/>
                </a:lnTo>
                <a:lnTo>
                  <a:pt x="3047746" y="1932940"/>
                </a:lnTo>
                <a:lnTo>
                  <a:pt x="3054096" y="1920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2352" y="6614159"/>
            <a:ext cx="4177665" cy="5441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847090">
              <a:lnSpc>
                <a:spcPct val="100000"/>
              </a:lnSpc>
              <a:spcBef>
                <a:spcPts val="940"/>
              </a:spcBef>
            </a:pPr>
            <a:r>
              <a:rPr sz="1800" b="1" spc="-25" dirty="0">
                <a:latin typeface="Arial"/>
                <a:cs typeface="Arial"/>
              </a:rPr>
              <a:t>EVALUASI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PELATIHAN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072" y="3995928"/>
            <a:ext cx="3599815" cy="1369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dirty="0">
                <a:latin typeface="Arial"/>
                <a:cs typeface="Arial"/>
              </a:rPr>
              <a:t>Prinsip-prinsip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belajar</a:t>
            </a:r>
            <a:endParaRPr sz="18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spc="-5" dirty="0">
                <a:latin typeface="Arial"/>
                <a:cs typeface="Arial"/>
              </a:rPr>
              <a:t>Biaya </a:t>
            </a:r>
            <a:r>
              <a:rPr sz="1800" b="1" spc="-10" dirty="0">
                <a:latin typeface="Arial"/>
                <a:cs typeface="Arial"/>
              </a:rPr>
              <a:t>yang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tersedia</a:t>
            </a:r>
            <a:endParaRPr sz="18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i="1" spc="-5" dirty="0">
                <a:latin typeface="Arial"/>
                <a:cs typeface="Arial"/>
              </a:rPr>
              <a:t>Fasilitas yang </a:t>
            </a:r>
            <a:r>
              <a:rPr sz="1800" b="1" i="1" dirty="0">
                <a:latin typeface="Arial"/>
                <a:cs typeface="Arial"/>
              </a:rPr>
              <a:t>ada</a:t>
            </a:r>
            <a:endParaRPr sz="18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b="1" i="1" spc="-10" dirty="0">
                <a:latin typeface="Arial"/>
                <a:cs typeface="Arial"/>
              </a:rPr>
              <a:t>Waktu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544" y="595884"/>
            <a:ext cx="6955790" cy="73025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730"/>
              </a:spcBef>
            </a:pPr>
            <a:r>
              <a:rPr dirty="0">
                <a:solidFill>
                  <a:srgbClr val="000000"/>
                </a:solidFill>
              </a:rPr>
              <a:t>TNA (TRAINING NEED</a:t>
            </a:r>
            <a:r>
              <a:rPr spc="-434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ANALYSIS)</a:t>
            </a:r>
          </a:p>
        </p:txBody>
      </p:sp>
      <p:sp>
        <p:nvSpPr>
          <p:cNvPr id="3" name="object 3"/>
          <p:cNvSpPr/>
          <p:nvPr/>
        </p:nvSpPr>
        <p:spPr>
          <a:xfrm>
            <a:off x="1318260" y="2267712"/>
            <a:ext cx="7513320" cy="4607560"/>
          </a:xfrm>
          <a:custGeom>
            <a:avLst/>
            <a:gdLst/>
            <a:ahLst/>
            <a:cxnLst/>
            <a:rect l="l" t="t" r="r" b="b"/>
            <a:pathLst>
              <a:path w="7513320" h="4607559">
                <a:moveTo>
                  <a:pt x="0" y="767841"/>
                </a:moveTo>
                <a:lnTo>
                  <a:pt x="1510" y="719284"/>
                </a:lnTo>
                <a:lnTo>
                  <a:pt x="5982" y="671528"/>
                </a:lnTo>
                <a:lnTo>
                  <a:pt x="13326" y="624665"/>
                </a:lnTo>
                <a:lnTo>
                  <a:pt x="23451" y="578784"/>
                </a:lnTo>
                <a:lnTo>
                  <a:pt x="36268" y="533975"/>
                </a:lnTo>
                <a:lnTo>
                  <a:pt x="51686" y="490328"/>
                </a:lnTo>
                <a:lnTo>
                  <a:pt x="69616" y="447934"/>
                </a:lnTo>
                <a:lnTo>
                  <a:pt x="89967" y="406881"/>
                </a:lnTo>
                <a:lnTo>
                  <a:pt x="112650" y="367261"/>
                </a:lnTo>
                <a:lnTo>
                  <a:pt x="137575" y="329163"/>
                </a:lnTo>
                <a:lnTo>
                  <a:pt x="164652" y="292677"/>
                </a:lnTo>
                <a:lnTo>
                  <a:pt x="193790" y="257893"/>
                </a:lnTo>
                <a:lnTo>
                  <a:pt x="224901" y="224901"/>
                </a:lnTo>
                <a:lnTo>
                  <a:pt x="257893" y="193790"/>
                </a:lnTo>
                <a:lnTo>
                  <a:pt x="292677" y="164652"/>
                </a:lnTo>
                <a:lnTo>
                  <a:pt x="329163" y="137575"/>
                </a:lnTo>
                <a:lnTo>
                  <a:pt x="367261" y="112650"/>
                </a:lnTo>
                <a:lnTo>
                  <a:pt x="406881" y="89967"/>
                </a:lnTo>
                <a:lnTo>
                  <a:pt x="447934" y="69616"/>
                </a:lnTo>
                <a:lnTo>
                  <a:pt x="490328" y="51686"/>
                </a:lnTo>
                <a:lnTo>
                  <a:pt x="533975" y="36268"/>
                </a:lnTo>
                <a:lnTo>
                  <a:pt x="578784" y="23451"/>
                </a:lnTo>
                <a:lnTo>
                  <a:pt x="624665" y="13326"/>
                </a:lnTo>
                <a:lnTo>
                  <a:pt x="671528" y="5982"/>
                </a:lnTo>
                <a:lnTo>
                  <a:pt x="719284" y="1510"/>
                </a:lnTo>
                <a:lnTo>
                  <a:pt x="767841" y="0"/>
                </a:lnTo>
                <a:lnTo>
                  <a:pt x="6745478" y="0"/>
                </a:lnTo>
                <a:lnTo>
                  <a:pt x="6794035" y="1510"/>
                </a:lnTo>
                <a:lnTo>
                  <a:pt x="6841791" y="5982"/>
                </a:lnTo>
                <a:lnTo>
                  <a:pt x="6888654" y="13326"/>
                </a:lnTo>
                <a:lnTo>
                  <a:pt x="6934535" y="23451"/>
                </a:lnTo>
                <a:lnTo>
                  <a:pt x="6979344" y="36268"/>
                </a:lnTo>
                <a:lnTo>
                  <a:pt x="7022991" y="51686"/>
                </a:lnTo>
                <a:lnTo>
                  <a:pt x="7065385" y="69616"/>
                </a:lnTo>
                <a:lnTo>
                  <a:pt x="7106438" y="89967"/>
                </a:lnTo>
                <a:lnTo>
                  <a:pt x="7146058" y="112650"/>
                </a:lnTo>
                <a:lnTo>
                  <a:pt x="7184156" y="137575"/>
                </a:lnTo>
                <a:lnTo>
                  <a:pt x="7220642" y="164652"/>
                </a:lnTo>
                <a:lnTo>
                  <a:pt x="7255426" y="193790"/>
                </a:lnTo>
                <a:lnTo>
                  <a:pt x="7288418" y="224901"/>
                </a:lnTo>
                <a:lnTo>
                  <a:pt x="7319529" y="257893"/>
                </a:lnTo>
                <a:lnTo>
                  <a:pt x="7348667" y="292677"/>
                </a:lnTo>
                <a:lnTo>
                  <a:pt x="7375744" y="329163"/>
                </a:lnTo>
                <a:lnTo>
                  <a:pt x="7400669" y="367261"/>
                </a:lnTo>
                <a:lnTo>
                  <a:pt x="7423352" y="406881"/>
                </a:lnTo>
                <a:lnTo>
                  <a:pt x="7443703" y="447934"/>
                </a:lnTo>
                <a:lnTo>
                  <a:pt x="7461633" y="490328"/>
                </a:lnTo>
                <a:lnTo>
                  <a:pt x="7477051" y="533975"/>
                </a:lnTo>
                <a:lnTo>
                  <a:pt x="7489868" y="578784"/>
                </a:lnTo>
                <a:lnTo>
                  <a:pt x="7499993" y="624665"/>
                </a:lnTo>
                <a:lnTo>
                  <a:pt x="7507337" y="671528"/>
                </a:lnTo>
                <a:lnTo>
                  <a:pt x="7511809" y="719284"/>
                </a:lnTo>
                <a:lnTo>
                  <a:pt x="7513320" y="767841"/>
                </a:lnTo>
                <a:lnTo>
                  <a:pt x="7513320" y="3839209"/>
                </a:lnTo>
                <a:lnTo>
                  <a:pt x="7511809" y="3887769"/>
                </a:lnTo>
                <a:lnTo>
                  <a:pt x="7507337" y="3935526"/>
                </a:lnTo>
                <a:lnTo>
                  <a:pt x="7499993" y="3982390"/>
                </a:lnTo>
                <a:lnTo>
                  <a:pt x="7489868" y="4028272"/>
                </a:lnTo>
                <a:lnTo>
                  <a:pt x="7477051" y="4073081"/>
                </a:lnTo>
                <a:lnTo>
                  <a:pt x="7461633" y="4116728"/>
                </a:lnTo>
                <a:lnTo>
                  <a:pt x="7443703" y="4159123"/>
                </a:lnTo>
                <a:lnTo>
                  <a:pt x="7423352" y="4200175"/>
                </a:lnTo>
                <a:lnTo>
                  <a:pt x="7400669" y="4239795"/>
                </a:lnTo>
                <a:lnTo>
                  <a:pt x="7375744" y="4277893"/>
                </a:lnTo>
                <a:lnTo>
                  <a:pt x="7348667" y="4314379"/>
                </a:lnTo>
                <a:lnTo>
                  <a:pt x="7319529" y="4349163"/>
                </a:lnTo>
                <a:lnTo>
                  <a:pt x="7288418" y="4382155"/>
                </a:lnTo>
                <a:lnTo>
                  <a:pt x="7255426" y="4413265"/>
                </a:lnTo>
                <a:lnTo>
                  <a:pt x="7220642" y="4442403"/>
                </a:lnTo>
                <a:lnTo>
                  <a:pt x="7184156" y="4469479"/>
                </a:lnTo>
                <a:lnTo>
                  <a:pt x="7146058" y="4494404"/>
                </a:lnTo>
                <a:lnTo>
                  <a:pt x="7106438" y="4517086"/>
                </a:lnTo>
                <a:lnTo>
                  <a:pt x="7065385" y="4537437"/>
                </a:lnTo>
                <a:lnTo>
                  <a:pt x="7022991" y="4555367"/>
                </a:lnTo>
                <a:lnTo>
                  <a:pt x="6979344" y="4570785"/>
                </a:lnTo>
                <a:lnTo>
                  <a:pt x="6934535" y="4583601"/>
                </a:lnTo>
                <a:lnTo>
                  <a:pt x="6888654" y="4593726"/>
                </a:lnTo>
                <a:lnTo>
                  <a:pt x="6841791" y="4601069"/>
                </a:lnTo>
                <a:lnTo>
                  <a:pt x="6794035" y="4605541"/>
                </a:lnTo>
                <a:lnTo>
                  <a:pt x="6745478" y="4607052"/>
                </a:lnTo>
                <a:lnTo>
                  <a:pt x="767841" y="4607052"/>
                </a:lnTo>
                <a:lnTo>
                  <a:pt x="719284" y="4605541"/>
                </a:lnTo>
                <a:lnTo>
                  <a:pt x="671528" y="4601069"/>
                </a:lnTo>
                <a:lnTo>
                  <a:pt x="624665" y="4593726"/>
                </a:lnTo>
                <a:lnTo>
                  <a:pt x="578784" y="4583601"/>
                </a:lnTo>
                <a:lnTo>
                  <a:pt x="533975" y="4570785"/>
                </a:lnTo>
                <a:lnTo>
                  <a:pt x="490328" y="4555367"/>
                </a:lnTo>
                <a:lnTo>
                  <a:pt x="447934" y="4537437"/>
                </a:lnTo>
                <a:lnTo>
                  <a:pt x="406881" y="4517086"/>
                </a:lnTo>
                <a:lnTo>
                  <a:pt x="367261" y="4494404"/>
                </a:lnTo>
                <a:lnTo>
                  <a:pt x="329163" y="4469479"/>
                </a:lnTo>
                <a:lnTo>
                  <a:pt x="292677" y="4442403"/>
                </a:lnTo>
                <a:lnTo>
                  <a:pt x="257893" y="4413265"/>
                </a:lnTo>
                <a:lnTo>
                  <a:pt x="224901" y="4382155"/>
                </a:lnTo>
                <a:lnTo>
                  <a:pt x="193790" y="4349163"/>
                </a:lnTo>
                <a:lnTo>
                  <a:pt x="164652" y="4314379"/>
                </a:lnTo>
                <a:lnTo>
                  <a:pt x="137575" y="4277893"/>
                </a:lnTo>
                <a:lnTo>
                  <a:pt x="112650" y="4239795"/>
                </a:lnTo>
                <a:lnTo>
                  <a:pt x="89967" y="4200175"/>
                </a:lnTo>
                <a:lnTo>
                  <a:pt x="69616" y="4159123"/>
                </a:lnTo>
                <a:lnTo>
                  <a:pt x="51686" y="4116728"/>
                </a:lnTo>
                <a:lnTo>
                  <a:pt x="36268" y="4073081"/>
                </a:lnTo>
                <a:lnTo>
                  <a:pt x="23451" y="4028272"/>
                </a:lnTo>
                <a:lnTo>
                  <a:pt x="13326" y="3982390"/>
                </a:lnTo>
                <a:lnTo>
                  <a:pt x="5982" y="3935526"/>
                </a:lnTo>
                <a:lnTo>
                  <a:pt x="1510" y="3887769"/>
                </a:lnTo>
                <a:lnTo>
                  <a:pt x="0" y="3839209"/>
                </a:lnTo>
                <a:lnTo>
                  <a:pt x="0" y="7678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1663" y="2603119"/>
            <a:ext cx="6855459" cy="38855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350"/>
              </a:spcBef>
            </a:pP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TNA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adalah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untuk mengidentifikasi  kebutuhan pembelajaran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pada individu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tugas organisasi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dan agar membantu  mengarahkan sumber daya pada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bidang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membutuhkan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 guna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pencapaian  sasaran dan tujuan organisasi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peningkatan produktivitas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dan  penyediaan produk dan jasa yg  berkualitas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920" y="731520"/>
            <a:ext cx="6583680" cy="73025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0"/>
              </a:spcBef>
            </a:pPr>
            <a:r>
              <a:rPr sz="4000" spc="-10" dirty="0">
                <a:solidFill>
                  <a:srgbClr val="000000"/>
                </a:solidFill>
              </a:rPr>
              <a:t>OUTPUT</a:t>
            </a:r>
            <a:r>
              <a:rPr sz="4000" spc="-15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TNA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083117" y="2406205"/>
            <a:ext cx="6730365" cy="1882775"/>
            <a:chOff x="2083117" y="2406205"/>
            <a:chExt cx="6730365" cy="1882775"/>
          </a:xfrm>
        </p:grpSpPr>
        <p:sp>
          <p:nvSpPr>
            <p:cNvPr id="4" name="object 4"/>
            <p:cNvSpPr/>
            <p:nvPr/>
          </p:nvSpPr>
          <p:spPr>
            <a:xfrm>
              <a:off x="2087879" y="2410968"/>
              <a:ext cx="6720840" cy="1873250"/>
            </a:xfrm>
            <a:custGeom>
              <a:avLst/>
              <a:gdLst/>
              <a:ahLst/>
              <a:cxnLst/>
              <a:rect l="l" t="t" r="r" b="b"/>
              <a:pathLst>
                <a:path w="6720840" h="1873250">
                  <a:moveTo>
                    <a:pt x="6408674" y="0"/>
                  </a:moveTo>
                  <a:lnTo>
                    <a:pt x="312165" y="0"/>
                  </a:lnTo>
                  <a:lnTo>
                    <a:pt x="266022" y="3383"/>
                  </a:lnTo>
                  <a:lnTo>
                    <a:pt x="221985" y="13211"/>
                  </a:lnTo>
                  <a:lnTo>
                    <a:pt x="180538" y="29003"/>
                  </a:lnTo>
                  <a:lnTo>
                    <a:pt x="142161" y="50276"/>
                  </a:lnTo>
                  <a:lnTo>
                    <a:pt x="107337" y="76548"/>
                  </a:lnTo>
                  <a:lnTo>
                    <a:pt x="76548" y="107337"/>
                  </a:lnTo>
                  <a:lnTo>
                    <a:pt x="50276" y="142161"/>
                  </a:lnTo>
                  <a:lnTo>
                    <a:pt x="29003" y="180538"/>
                  </a:lnTo>
                  <a:lnTo>
                    <a:pt x="13211" y="221985"/>
                  </a:lnTo>
                  <a:lnTo>
                    <a:pt x="3383" y="266022"/>
                  </a:lnTo>
                  <a:lnTo>
                    <a:pt x="0" y="312166"/>
                  </a:lnTo>
                  <a:lnTo>
                    <a:pt x="0" y="1560830"/>
                  </a:lnTo>
                  <a:lnTo>
                    <a:pt x="3383" y="1606944"/>
                  </a:lnTo>
                  <a:lnTo>
                    <a:pt x="13211" y="1650963"/>
                  </a:lnTo>
                  <a:lnTo>
                    <a:pt x="29003" y="1692402"/>
                  </a:lnTo>
                  <a:lnTo>
                    <a:pt x="50276" y="1730778"/>
                  </a:lnTo>
                  <a:lnTo>
                    <a:pt x="76548" y="1765607"/>
                  </a:lnTo>
                  <a:lnTo>
                    <a:pt x="107337" y="1796404"/>
                  </a:lnTo>
                  <a:lnTo>
                    <a:pt x="142161" y="1822687"/>
                  </a:lnTo>
                  <a:lnTo>
                    <a:pt x="180538" y="1843971"/>
                  </a:lnTo>
                  <a:lnTo>
                    <a:pt x="221985" y="1859773"/>
                  </a:lnTo>
                  <a:lnTo>
                    <a:pt x="266022" y="1869609"/>
                  </a:lnTo>
                  <a:lnTo>
                    <a:pt x="312165" y="1872996"/>
                  </a:lnTo>
                  <a:lnTo>
                    <a:pt x="6408674" y="1872996"/>
                  </a:lnTo>
                  <a:lnTo>
                    <a:pt x="6454788" y="1869609"/>
                  </a:lnTo>
                  <a:lnTo>
                    <a:pt x="6498807" y="1859773"/>
                  </a:lnTo>
                  <a:lnTo>
                    <a:pt x="6540246" y="1843971"/>
                  </a:lnTo>
                  <a:lnTo>
                    <a:pt x="6578622" y="1822687"/>
                  </a:lnTo>
                  <a:lnTo>
                    <a:pt x="6613451" y="1796404"/>
                  </a:lnTo>
                  <a:lnTo>
                    <a:pt x="6644248" y="1765607"/>
                  </a:lnTo>
                  <a:lnTo>
                    <a:pt x="6670531" y="1730778"/>
                  </a:lnTo>
                  <a:lnTo>
                    <a:pt x="6691815" y="1692402"/>
                  </a:lnTo>
                  <a:lnTo>
                    <a:pt x="6707617" y="1650963"/>
                  </a:lnTo>
                  <a:lnTo>
                    <a:pt x="6717453" y="1606944"/>
                  </a:lnTo>
                  <a:lnTo>
                    <a:pt x="6720840" y="1560830"/>
                  </a:lnTo>
                  <a:lnTo>
                    <a:pt x="6720840" y="312166"/>
                  </a:lnTo>
                  <a:lnTo>
                    <a:pt x="6717453" y="266022"/>
                  </a:lnTo>
                  <a:lnTo>
                    <a:pt x="6707617" y="221985"/>
                  </a:lnTo>
                  <a:lnTo>
                    <a:pt x="6691815" y="180538"/>
                  </a:lnTo>
                  <a:lnTo>
                    <a:pt x="6670531" y="142161"/>
                  </a:lnTo>
                  <a:lnTo>
                    <a:pt x="6644248" y="107337"/>
                  </a:lnTo>
                  <a:lnTo>
                    <a:pt x="6613451" y="76548"/>
                  </a:lnTo>
                  <a:lnTo>
                    <a:pt x="6578622" y="50276"/>
                  </a:lnTo>
                  <a:lnTo>
                    <a:pt x="6540246" y="29003"/>
                  </a:lnTo>
                  <a:lnTo>
                    <a:pt x="6498807" y="13211"/>
                  </a:lnTo>
                  <a:lnTo>
                    <a:pt x="6454788" y="3383"/>
                  </a:lnTo>
                  <a:lnTo>
                    <a:pt x="6408674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7879" y="2410968"/>
              <a:ext cx="6720840" cy="1873250"/>
            </a:xfrm>
            <a:custGeom>
              <a:avLst/>
              <a:gdLst/>
              <a:ahLst/>
              <a:cxnLst/>
              <a:rect l="l" t="t" r="r" b="b"/>
              <a:pathLst>
                <a:path w="6720840" h="1873250">
                  <a:moveTo>
                    <a:pt x="0" y="312166"/>
                  </a:moveTo>
                  <a:lnTo>
                    <a:pt x="3383" y="266022"/>
                  </a:lnTo>
                  <a:lnTo>
                    <a:pt x="13211" y="221985"/>
                  </a:lnTo>
                  <a:lnTo>
                    <a:pt x="29003" y="180538"/>
                  </a:lnTo>
                  <a:lnTo>
                    <a:pt x="50276" y="142161"/>
                  </a:lnTo>
                  <a:lnTo>
                    <a:pt x="76548" y="107337"/>
                  </a:lnTo>
                  <a:lnTo>
                    <a:pt x="107337" y="76548"/>
                  </a:lnTo>
                  <a:lnTo>
                    <a:pt x="142161" y="50276"/>
                  </a:lnTo>
                  <a:lnTo>
                    <a:pt x="180538" y="29003"/>
                  </a:lnTo>
                  <a:lnTo>
                    <a:pt x="221985" y="13211"/>
                  </a:lnTo>
                  <a:lnTo>
                    <a:pt x="266022" y="3383"/>
                  </a:lnTo>
                  <a:lnTo>
                    <a:pt x="312165" y="0"/>
                  </a:lnTo>
                  <a:lnTo>
                    <a:pt x="6408674" y="0"/>
                  </a:lnTo>
                  <a:lnTo>
                    <a:pt x="6454788" y="3383"/>
                  </a:lnTo>
                  <a:lnTo>
                    <a:pt x="6498807" y="13211"/>
                  </a:lnTo>
                  <a:lnTo>
                    <a:pt x="6540246" y="29003"/>
                  </a:lnTo>
                  <a:lnTo>
                    <a:pt x="6578622" y="50276"/>
                  </a:lnTo>
                  <a:lnTo>
                    <a:pt x="6613451" y="76548"/>
                  </a:lnTo>
                  <a:lnTo>
                    <a:pt x="6644248" y="107337"/>
                  </a:lnTo>
                  <a:lnTo>
                    <a:pt x="6670531" y="142161"/>
                  </a:lnTo>
                  <a:lnTo>
                    <a:pt x="6691815" y="180538"/>
                  </a:lnTo>
                  <a:lnTo>
                    <a:pt x="6707617" y="221985"/>
                  </a:lnTo>
                  <a:lnTo>
                    <a:pt x="6717453" y="266022"/>
                  </a:lnTo>
                  <a:lnTo>
                    <a:pt x="6720840" y="312166"/>
                  </a:lnTo>
                  <a:lnTo>
                    <a:pt x="6720840" y="1560830"/>
                  </a:lnTo>
                  <a:lnTo>
                    <a:pt x="6717453" y="1606944"/>
                  </a:lnTo>
                  <a:lnTo>
                    <a:pt x="6707617" y="1650963"/>
                  </a:lnTo>
                  <a:lnTo>
                    <a:pt x="6691815" y="1692402"/>
                  </a:lnTo>
                  <a:lnTo>
                    <a:pt x="6670531" y="1730778"/>
                  </a:lnTo>
                  <a:lnTo>
                    <a:pt x="6644248" y="1765607"/>
                  </a:lnTo>
                  <a:lnTo>
                    <a:pt x="6613451" y="1796404"/>
                  </a:lnTo>
                  <a:lnTo>
                    <a:pt x="6578622" y="1822687"/>
                  </a:lnTo>
                  <a:lnTo>
                    <a:pt x="6540246" y="1843971"/>
                  </a:lnTo>
                  <a:lnTo>
                    <a:pt x="6498807" y="1859773"/>
                  </a:lnTo>
                  <a:lnTo>
                    <a:pt x="6454788" y="1869609"/>
                  </a:lnTo>
                  <a:lnTo>
                    <a:pt x="6408674" y="1872996"/>
                  </a:lnTo>
                  <a:lnTo>
                    <a:pt x="312165" y="1872996"/>
                  </a:lnTo>
                  <a:lnTo>
                    <a:pt x="266022" y="1869609"/>
                  </a:lnTo>
                  <a:lnTo>
                    <a:pt x="221985" y="1859773"/>
                  </a:lnTo>
                  <a:lnTo>
                    <a:pt x="180538" y="1843971"/>
                  </a:lnTo>
                  <a:lnTo>
                    <a:pt x="142161" y="1822687"/>
                  </a:lnTo>
                  <a:lnTo>
                    <a:pt x="107337" y="1796404"/>
                  </a:lnTo>
                  <a:lnTo>
                    <a:pt x="76548" y="1765607"/>
                  </a:lnTo>
                  <a:lnTo>
                    <a:pt x="50276" y="1730778"/>
                  </a:lnTo>
                  <a:lnTo>
                    <a:pt x="29003" y="1692402"/>
                  </a:lnTo>
                  <a:lnTo>
                    <a:pt x="13211" y="1650963"/>
                  </a:lnTo>
                  <a:lnTo>
                    <a:pt x="3383" y="1606944"/>
                  </a:lnTo>
                  <a:lnTo>
                    <a:pt x="0" y="1560830"/>
                  </a:lnTo>
                  <a:lnTo>
                    <a:pt x="0" y="31216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8060" y="2621737"/>
            <a:ext cx="631380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Perbedaan dan kesenjangan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antara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Kompetensi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80"/>
              </a:lnSpc>
              <a:spcBef>
                <a:spcPts val="15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Individu dengan ketrampilan yang dibutuhkan  untuk kinerja pekerjaan yang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efektif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saat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83117" y="4783645"/>
            <a:ext cx="6715125" cy="2096135"/>
            <a:chOff x="2083117" y="4783645"/>
            <a:chExt cx="6715125" cy="2096135"/>
          </a:xfrm>
        </p:grpSpPr>
        <p:sp>
          <p:nvSpPr>
            <p:cNvPr id="8" name="object 8"/>
            <p:cNvSpPr/>
            <p:nvPr/>
          </p:nvSpPr>
          <p:spPr>
            <a:xfrm>
              <a:off x="2087879" y="4788408"/>
              <a:ext cx="6705600" cy="2086610"/>
            </a:xfrm>
            <a:custGeom>
              <a:avLst/>
              <a:gdLst/>
              <a:ahLst/>
              <a:cxnLst/>
              <a:rect l="l" t="t" r="r" b="b"/>
              <a:pathLst>
                <a:path w="6705600" h="2086609">
                  <a:moveTo>
                    <a:pt x="6357874" y="0"/>
                  </a:moveTo>
                  <a:lnTo>
                    <a:pt x="347725" y="0"/>
                  </a:lnTo>
                  <a:lnTo>
                    <a:pt x="300545" y="3174"/>
                  </a:lnTo>
                  <a:lnTo>
                    <a:pt x="255293" y="12422"/>
                  </a:lnTo>
                  <a:lnTo>
                    <a:pt x="212383" y="27328"/>
                  </a:lnTo>
                  <a:lnTo>
                    <a:pt x="172230" y="47479"/>
                  </a:lnTo>
                  <a:lnTo>
                    <a:pt x="135249" y="72459"/>
                  </a:lnTo>
                  <a:lnTo>
                    <a:pt x="101853" y="101853"/>
                  </a:lnTo>
                  <a:lnTo>
                    <a:pt x="72459" y="135249"/>
                  </a:lnTo>
                  <a:lnTo>
                    <a:pt x="47479" y="172230"/>
                  </a:lnTo>
                  <a:lnTo>
                    <a:pt x="27328" y="212383"/>
                  </a:lnTo>
                  <a:lnTo>
                    <a:pt x="12422" y="255293"/>
                  </a:lnTo>
                  <a:lnTo>
                    <a:pt x="3174" y="300545"/>
                  </a:lnTo>
                  <a:lnTo>
                    <a:pt x="0" y="347725"/>
                  </a:lnTo>
                  <a:lnTo>
                    <a:pt x="0" y="1738617"/>
                  </a:lnTo>
                  <a:lnTo>
                    <a:pt x="3174" y="1785803"/>
                  </a:lnTo>
                  <a:lnTo>
                    <a:pt x="12422" y="1831059"/>
                  </a:lnTo>
                  <a:lnTo>
                    <a:pt x="27328" y="1873972"/>
                  </a:lnTo>
                  <a:lnTo>
                    <a:pt x="47479" y="1914127"/>
                  </a:lnTo>
                  <a:lnTo>
                    <a:pt x="72459" y="1951109"/>
                  </a:lnTo>
                  <a:lnTo>
                    <a:pt x="101854" y="1984505"/>
                  </a:lnTo>
                  <a:lnTo>
                    <a:pt x="135249" y="2013899"/>
                  </a:lnTo>
                  <a:lnTo>
                    <a:pt x="172230" y="2038879"/>
                  </a:lnTo>
                  <a:lnTo>
                    <a:pt x="212383" y="2059028"/>
                  </a:lnTo>
                  <a:lnTo>
                    <a:pt x="255293" y="2073934"/>
                  </a:lnTo>
                  <a:lnTo>
                    <a:pt x="300545" y="2083181"/>
                  </a:lnTo>
                  <a:lnTo>
                    <a:pt x="347725" y="2086355"/>
                  </a:lnTo>
                  <a:lnTo>
                    <a:pt x="6357874" y="2086355"/>
                  </a:lnTo>
                  <a:lnTo>
                    <a:pt x="6405054" y="2083181"/>
                  </a:lnTo>
                  <a:lnTo>
                    <a:pt x="6450306" y="2073934"/>
                  </a:lnTo>
                  <a:lnTo>
                    <a:pt x="6493216" y="2059028"/>
                  </a:lnTo>
                  <a:lnTo>
                    <a:pt x="6533369" y="2038879"/>
                  </a:lnTo>
                  <a:lnTo>
                    <a:pt x="6570350" y="2013899"/>
                  </a:lnTo>
                  <a:lnTo>
                    <a:pt x="6603746" y="1984505"/>
                  </a:lnTo>
                  <a:lnTo>
                    <a:pt x="6633140" y="1951109"/>
                  </a:lnTo>
                  <a:lnTo>
                    <a:pt x="6658120" y="1914127"/>
                  </a:lnTo>
                  <a:lnTo>
                    <a:pt x="6678271" y="1873972"/>
                  </a:lnTo>
                  <a:lnTo>
                    <a:pt x="6693177" y="1831059"/>
                  </a:lnTo>
                  <a:lnTo>
                    <a:pt x="6702425" y="1785803"/>
                  </a:lnTo>
                  <a:lnTo>
                    <a:pt x="6705600" y="1738617"/>
                  </a:lnTo>
                  <a:lnTo>
                    <a:pt x="6705600" y="347725"/>
                  </a:lnTo>
                  <a:lnTo>
                    <a:pt x="6702425" y="300545"/>
                  </a:lnTo>
                  <a:lnTo>
                    <a:pt x="6693177" y="255293"/>
                  </a:lnTo>
                  <a:lnTo>
                    <a:pt x="6678271" y="212383"/>
                  </a:lnTo>
                  <a:lnTo>
                    <a:pt x="6658120" y="172230"/>
                  </a:lnTo>
                  <a:lnTo>
                    <a:pt x="6633140" y="135249"/>
                  </a:lnTo>
                  <a:lnTo>
                    <a:pt x="6603746" y="101853"/>
                  </a:lnTo>
                  <a:lnTo>
                    <a:pt x="6570350" y="72459"/>
                  </a:lnTo>
                  <a:lnTo>
                    <a:pt x="6533369" y="47479"/>
                  </a:lnTo>
                  <a:lnTo>
                    <a:pt x="6493216" y="27328"/>
                  </a:lnTo>
                  <a:lnTo>
                    <a:pt x="6450306" y="12422"/>
                  </a:lnTo>
                  <a:lnTo>
                    <a:pt x="6405054" y="3174"/>
                  </a:lnTo>
                  <a:lnTo>
                    <a:pt x="6357874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7879" y="4788408"/>
              <a:ext cx="6705600" cy="2086610"/>
            </a:xfrm>
            <a:custGeom>
              <a:avLst/>
              <a:gdLst/>
              <a:ahLst/>
              <a:cxnLst/>
              <a:rect l="l" t="t" r="r" b="b"/>
              <a:pathLst>
                <a:path w="6705600" h="2086609">
                  <a:moveTo>
                    <a:pt x="0" y="347725"/>
                  </a:moveTo>
                  <a:lnTo>
                    <a:pt x="3174" y="300545"/>
                  </a:lnTo>
                  <a:lnTo>
                    <a:pt x="12422" y="255293"/>
                  </a:lnTo>
                  <a:lnTo>
                    <a:pt x="27328" y="212383"/>
                  </a:lnTo>
                  <a:lnTo>
                    <a:pt x="47479" y="172230"/>
                  </a:lnTo>
                  <a:lnTo>
                    <a:pt x="72459" y="135249"/>
                  </a:lnTo>
                  <a:lnTo>
                    <a:pt x="101853" y="101853"/>
                  </a:lnTo>
                  <a:lnTo>
                    <a:pt x="135249" y="72459"/>
                  </a:lnTo>
                  <a:lnTo>
                    <a:pt x="172230" y="47479"/>
                  </a:lnTo>
                  <a:lnTo>
                    <a:pt x="212383" y="27328"/>
                  </a:lnTo>
                  <a:lnTo>
                    <a:pt x="255293" y="12422"/>
                  </a:lnTo>
                  <a:lnTo>
                    <a:pt x="300545" y="3174"/>
                  </a:lnTo>
                  <a:lnTo>
                    <a:pt x="347725" y="0"/>
                  </a:lnTo>
                  <a:lnTo>
                    <a:pt x="6357874" y="0"/>
                  </a:lnTo>
                  <a:lnTo>
                    <a:pt x="6405054" y="3174"/>
                  </a:lnTo>
                  <a:lnTo>
                    <a:pt x="6450306" y="12422"/>
                  </a:lnTo>
                  <a:lnTo>
                    <a:pt x="6493216" y="27328"/>
                  </a:lnTo>
                  <a:lnTo>
                    <a:pt x="6533369" y="47479"/>
                  </a:lnTo>
                  <a:lnTo>
                    <a:pt x="6570350" y="72459"/>
                  </a:lnTo>
                  <a:lnTo>
                    <a:pt x="6603746" y="101853"/>
                  </a:lnTo>
                  <a:lnTo>
                    <a:pt x="6633140" y="135249"/>
                  </a:lnTo>
                  <a:lnTo>
                    <a:pt x="6658120" y="172230"/>
                  </a:lnTo>
                  <a:lnTo>
                    <a:pt x="6678271" y="212383"/>
                  </a:lnTo>
                  <a:lnTo>
                    <a:pt x="6693177" y="255293"/>
                  </a:lnTo>
                  <a:lnTo>
                    <a:pt x="6702425" y="300545"/>
                  </a:lnTo>
                  <a:lnTo>
                    <a:pt x="6705600" y="347725"/>
                  </a:lnTo>
                  <a:lnTo>
                    <a:pt x="6705600" y="1738617"/>
                  </a:lnTo>
                  <a:lnTo>
                    <a:pt x="6702425" y="1785803"/>
                  </a:lnTo>
                  <a:lnTo>
                    <a:pt x="6693177" y="1831059"/>
                  </a:lnTo>
                  <a:lnTo>
                    <a:pt x="6678271" y="1873972"/>
                  </a:lnTo>
                  <a:lnTo>
                    <a:pt x="6658120" y="1914127"/>
                  </a:lnTo>
                  <a:lnTo>
                    <a:pt x="6633140" y="1951109"/>
                  </a:lnTo>
                  <a:lnTo>
                    <a:pt x="6603746" y="1984505"/>
                  </a:lnTo>
                  <a:lnTo>
                    <a:pt x="6570350" y="2013899"/>
                  </a:lnTo>
                  <a:lnTo>
                    <a:pt x="6533369" y="2038879"/>
                  </a:lnTo>
                  <a:lnTo>
                    <a:pt x="6493216" y="2059028"/>
                  </a:lnTo>
                  <a:lnTo>
                    <a:pt x="6450306" y="2073934"/>
                  </a:lnTo>
                  <a:lnTo>
                    <a:pt x="6405054" y="2083181"/>
                  </a:lnTo>
                  <a:lnTo>
                    <a:pt x="6357874" y="2086355"/>
                  </a:lnTo>
                  <a:lnTo>
                    <a:pt x="347725" y="2086355"/>
                  </a:lnTo>
                  <a:lnTo>
                    <a:pt x="300545" y="2083181"/>
                  </a:lnTo>
                  <a:lnTo>
                    <a:pt x="255293" y="2073934"/>
                  </a:lnTo>
                  <a:lnTo>
                    <a:pt x="212383" y="2059028"/>
                  </a:lnTo>
                  <a:lnTo>
                    <a:pt x="172230" y="2038879"/>
                  </a:lnTo>
                  <a:lnTo>
                    <a:pt x="135249" y="2013899"/>
                  </a:lnTo>
                  <a:lnTo>
                    <a:pt x="101854" y="1984505"/>
                  </a:lnTo>
                  <a:lnTo>
                    <a:pt x="72459" y="1951109"/>
                  </a:lnTo>
                  <a:lnTo>
                    <a:pt x="47479" y="1914127"/>
                  </a:lnTo>
                  <a:lnTo>
                    <a:pt x="27328" y="1873972"/>
                  </a:lnTo>
                  <a:lnTo>
                    <a:pt x="12422" y="1831059"/>
                  </a:lnTo>
                  <a:lnTo>
                    <a:pt x="3174" y="1785803"/>
                  </a:lnTo>
                  <a:lnTo>
                    <a:pt x="0" y="1738617"/>
                  </a:lnTo>
                  <a:lnTo>
                    <a:pt x="0" y="347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68727" y="4936363"/>
            <a:ext cx="6296660" cy="1752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Perbedaan atau kesenjangan antara  kompetensi individu pada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dengan  kompetensi yang dibutuhkan untuk melakukan  pekerjaan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sukses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 masa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akan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4229" y="2406205"/>
            <a:ext cx="1018540" cy="1882775"/>
            <a:chOff x="1074229" y="2406205"/>
            <a:chExt cx="1018540" cy="1882775"/>
          </a:xfrm>
        </p:grpSpPr>
        <p:sp>
          <p:nvSpPr>
            <p:cNvPr id="12" name="object 12"/>
            <p:cNvSpPr/>
            <p:nvPr/>
          </p:nvSpPr>
          <p:spPr>
            <a:xfrm>
              <a:off x="1078991" y="2410968"/>
              <a:ext cx="1009015" cy="1873250"/>
            </a:xfrm>
            <a:custGeom>
              <a:avLst/>
              <a:gdLst/>
              <a:ahLst/>
              <a:cxnLst/>
              <a:rect l="l" t="t" r="r" b="b"/>
              <a:pathLst>
                <a:path w="1009014" h="1873250">
                  <a:moveTo>
                    <a:pt x="840740" y="0"/>
                  </a:moveTo>
                  <a:lnTo>
                    <a:pt x="168148" y="0"/>
                  </a:lnTo>
                  <a:lnTo>
                    <a:pt x="123448" y="6008"/>
                  </a:lnTo>
                  <a:lnTo>
                    <a:pt x="83281" y="22963"/>
                  </a:lnTo>
                  <a:lnTo>
                    <a:pt x="49250" y="49260"/>
                  </a:lnTo>
                  <a:lnTo>
                    <a:pt x="22957" y="83293"/>
                  </a:lnTo>
                  <a:lnTo>
                    <a:pt x="6006" y="123457"/>
                  </a:lnTo>
                  <a:lnTo>
                    <a:pt x="0" y="168148"/>
                  </a:lnTo>
                  <a:lnTo>
                    <a:pt x="0" y="1704848"/>
                  </a:lnTo>
                  <a:lnTo>
                    <a:pt x="6006" y="1749538"/>
                  </a:lnTo>
                  <a:lnTo>
                    <a:pt x="22957" y="1789702"/>
                  </a:lnTo>
                  <a:lnTo>
                    <a:pt x="49250" y="1823735"/>
                  </a:lnTo>
                  <a:lnTo>
                    <a:pt x="83281" y="1850032"/>
                  </a:lnTo>
                  <a:lnTo>
                    <a:pt x="123448" y="1866987"/>
                  </a:lnTo>
                  <a:lnTo>
                    <a:pt x="168148" y="1872996"/>
                  </a:lnTo>
                  <a:lnTo>
                    <a:pt x="840740" y="1872996"/>
                  </a:lnTo>
                  <a:lnTo>
                    <a:pt x="885430" y="1866987"/>
                  </a:lnTo>
                  <a:lnTo>
                    <a:pt x="925594" y="1850032"/>
                  </a:lnTo>
                  <a:lnTo>
                    <a:pt x="959627" y="1823735"/>
                  </a:lnTo>
                  <a:lnTo>
                    <a:pt x="985924" y="1789702"/>
                  </a:lnTo>
                  <a:lnTo>
                    <a:pt x="1002879" y="1749538"/>
                  </a:lnTo>
                  <a:lnTo>
                    <a:pt x="1008888" y="1704848"/>
                  </a:lnTo>
                  <a:lnTo>
                    <a:pt x="1008888" y="168148"/>
                  </a:lnTo>
                  <a:lnTo>
                    <a:pt x="1002879" y="123457"/>
                  </a:lnTo>
                  <a:lnTo>
                    <a:pt x="985924" y="83293"/>
                  </a:lnTo>
                  <a:lnTo>
                    <a:pt x="959627" y="49260"/>
                  </a:lnTo>
                  <a:lnTo>
                    <a:pt x="925594" y="22963"/>
                  </a:lnTo>
                  <a:lnTo>
                    <a:pt x="885430" y="6008"/>
                  </a:lnTo>
                  <a:lnTo>
                    <a:pt x="840740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8991" y="2410968"/>
              <a:ext cx="1009015" cy="1873250"/>
            </a:xfrm>
            <a:custGeom>
              <a:avLst/>
              <a:gdLst/>
              <a:ahLst/>
              <a:cxnLst/>
              <a:rect l="l" t="t" r="r" b="b"/>
              <a:pathLst>
                <a:path w="1009014" h="1873250">
                  <a:moveTo>
                    <a:pt x="0" y="168148"/>
                  </a:moveTo>
                  <a:lnTo>
                    <a:pt x="6006" y="123457"/>
                  </a:lnTo>
                  <a:lnTo>
                    <a:pt x="22957" y="83293"/>
                  </a:lnTo>
                  <a:lnTo>
                    <a:pt x="49250" y="49260"/>
                  </a:lnTo>
                  <a:lnTo>
                    <a:pt x="83281" y="22963"/>
                  </a:lnTo>
                  <a:lnTo>
                    <a:pt x="123448" y="6008"/>
                  </a:lnTo>
                  <a:lnTo>
                    <a:pt x="168148" y="0"/>
                  </a:lnTo>
                  <a:lnTo>
                    <a:pt x="840740" y="0"/>
                  </a:lnTo>
                  <a:lnTo>
                    <a:pt x="885430" y="6008"/>
                  </a:lnTo>
                  <a:lnTo>
                    <a:pt x="925594" y="22963"/>
                  </a:lnTo>
                  <a:lnTo>
                    <a:pt x="959627" y="49260"/>
                  </a:lnTo>
                  <a:lnTo>
                    <a:pt x="985924" y="83293"/>
                  </a:lnTo>
                  <a:lnTo>
                    <a:pt x="1002879" y="123457"/>
                  </a:lnTo>
                  <a:lnTo>
                    <a:pt x="1008888" y="168148"/>
                  </a:lnTo>
                  <a:lnTo>
                    <a:pt x="1008888" y="1704848"/>
                  </a:lnTo>
                  <a:lnTo>
                    <a:pt x="1002879" y="1749538"/>
                  </a:lnTo>
                  <a:lnTo>
                    <a:pt x="985924" y="1789702"/>
                  </a:lnTo>
                  <a:lnTo>
                    <a:pt x="959627" y="1823735"/>
                  </a:lnTo>
                  <a:lnTo>
                    <a:pt x="925594" y="1850032"/>
                  </a:lnTo>
                  <a:lnTo>
                    <a:pt x="885430" y="1866987"/>
                  </a:lnTo>
                  <a:lnTo>
                    <a:pt x="840740" y="1872996"/>
                  </a:lnTo>
                  <a:lnTo>
                    <a:pt x="168148" y="1872996"/>
                  </a:lnTo>
                  <a:lnTo>
                    <a:pt x="123448" y="1866987"/>
                  </a:lnTo>
                  <a:lnTo>
                    <a:pt x="83281" y="1850032"/>
                  </a:lnTo>
                  <a:lnTo>
                    <a:pt x="49250" y="1823735"/>
                  </a:lnTo>
                  <a:lnTo>
                    <a:pt x="22957" y="1789702"/>
                  </a:lnTo>
                  <a:lnTo>
                    <a:pt x="6006" y="1749538"/>
                  </a:lnTo>
                  <a:lnTo>
                    <a:pt x="0" y="1704848"/>
                  </a:lnTo>
                  <a:lnTo>
                    <a:pt x="0" y="1681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54582" y="3030728"/>
            <a:ext cx="45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8989" y="4891849"/>
            <a:ext cx="1017269" cy="1881505"/>
            <a:chOff x="1058989" y="4891849"/>
            <a:chExt cx="1017269" cy="1881505"/>
          </a:xfrm>
        </p:grpSpPr>
        <p:sp>
          <p:nvSpPr>
            <p:cNvPr id="16" name="object 16"/>
            <p:cNvSpPr/>
            <p:nvPr/>
          </p:nvSpPr>
          <p:spPr>
            <a:xfrm>
              <a:off x="1063752" y="4896611"/>
              <a:ext cx="1007744" cy="1871980"/>
            </a:xfrm>
            <a:custGeom>
              <a:avLst/>
              <a:gdLst/>
              <a:ahLst/>
              <a:cxnLst/>
              <a:rect l="l" t="t" r="r" b="b"/>
              <a:pathLst>
                <a:path w="1007744" h="1871979">
                  <a:moveTo>
                    <a:pt x="839470" y="0"/>
                  </a:moveTo>
                  <a:lnTo>
                    <a:pt x="167894" y="0"/>
                  </a:lnTo>
                  <a:lnTo>
                    <a:pt x="123262" y="5998"/>
                  </a:lnTo>
                  <a:lnTo>
                    <a:pt x="83155" y="22925"/>
                  </a:lnTo>
                  <a:lnTo>
                    <a:pt x="49175" y="49180"/>
                  </a:lnTo>
                  <a:lnTo>
                    <a:pt x="22923" y="83161"/>
                  </a:lnTo>
                  <a:lnTo>
                    <a:pt x="5997" y="123266"/>
                  </a:lnTo>
                  <a:lnTo>
                    <a:pt x="0" y="167894"/>
                  </a:lnTo>
                  <a:lnTo>
                    <a:pt x="0" y="1703577"/>
                  </a:lnTo>
                  <a:lnTo>
                    <a:pt x="5997" y="1748209"/>
                  </a:lnTo>
                  <a:lnTo>
                    <a:pt x="22923" y="1788316"/>
                  </a:lnTo>
                  <a:lnTo>
                    <a:pt x="49175" y="1822296"/>
                  </a:lnTo>
                  <a:lnTo>
                    <a:pt x="83155" y="1848548"/>
                  </a:lnTo>
                  <a:lnTo>
                    <a:pt x="123262" y="1865474"/>
                  </a:lnTo>
                  <a:lnTo>
                    <a:pt x="167894" y="1871471"/>
                  </a:lnTo>
                  <a:lnTo>
                    <a:pt x="839470" y="1871471"/>
                  </a:lnTo>
                  <a:lnTo>
                    <a:pt x="884097" y="1865474"/>
                  </a:lnTo>
                  <a:lnTo>
                    <a:pt x="924202" y="1848548"/>
                  </a:lnTo>
                  <a:lnTo>
                    <a:pt x="958183" y="1822296"/>
                  </a:lnTo>
                  <a:lnTo>
                    <a:pt x="984438" y="1788316"/>
                  </a:lnTo>
                  <a:lnTo>
                    <a:pt x="1001365" y="1748209"/>
                  </a:lnTo>
                  <a:lnTo>
                    <a:pt x="1007364" y="1703577"/>
                  </a:lnTo>
                  <a:lnTo>
                    <a:pt x="1007364" y="167894"/>
                  </a:lnTo>
                  <a:lnTo>
                    <a:pt x="1001365" y="123266"/>
                  </a:lnTo>
                  <a:lnTo>
                    <a:pt x="984438" y="83161"/>
                  </a:lnTo>
                  <a:lnTo>
                    <a:pt x="958183" y="49180"/>
                  </a:lnTo>
                  <a:lnTo>
                    <a:pt x="924202" y="22925"/>
                  </a:lnTo>
                  <a:lnTo>
                    <a:pt x="884097" y="5998"/>
                  </a:lnTo>
                  <a:lnTo>
                    <a:pt x="839470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3752" y="4896611"/>
              <a:ext cx="1007744" cy="1871980"/>
            </a:xfrm>
            <a:custGeom>
              <a:avLst/>
              <a:gdLst/>
              <a:ahLst/>
              <a:cxnLst/>
              <a:rect l="l" t="t" r="r" b="b"/>
              <a:pathLst>
                <a:path w="1007744" h="1871979">
                  <a:moveTo>
                    <a:pt x="0" y="167894"/>
                  </a:moveTo>
                  <a:lnTo>
                    <a:pt x="5997" y="123266"/>
                  </a:lnTo>
                  <a:lnTo>
                    <a:pt x="22923" y="83161"/>
                  </a:lnTo>
                  <a:lnTo>
                    <a:pt x="49175" y="49180"/>
                  </a:lnTo>
                  <a:lnTo>
                    <a:pt x="83155" y="22925"/>
                  </a:lnTo>
                  <a:lnTo>
                    <a:pt x="123262" y="5998"/>
                  </a:lnTo>
                  <a:lnTo>
                    <a:pt x="167894" y="0"/>
                  </a:lnTo>
                  <a:lnTo>
                    <a:pt x="839470" y="0"/>
                  </a:lnTo>
                  <a:lnTo>
                    <a:pt x="884097" y="5998"/>
                  </a:lnTo>
                  <a:lnTo>
                    <a:pt x="924202" y="22925"/>
                  </a:lnTo>
                  <a:lnTo>
                    <a:pt x="958183" y="49180"/>
                  </a:lnTo>
                  <a:lnTo>
                    <a:pt x="984438" y="83161"/>
                  </a:lnTo>
                  <a:lnTo>
                    <a:pt x="1001365" y="123266"/>
                  </a:lnTo>
                  <a:lnTo>
                    <a:pt x="1007364" y="167894"/>
                  </a:lnTo>
                  <a:lnTo>
                    <a:pt x="1007364" y="1703577"/>
                  </a:lnTo>
                  <a:lnTo>
                    <a:pt x="1001365" y="1748209"/>
                  </a:lnTo>
                  <a:lnTo>
                    <a:pt x="984438" y="1788316"/>
                  </a:lnTo>
                  <a:lnTo>
                    <a:pt x="958183" y="1822296"/>
                  </a:lnTo>
                  <a:lnTo>
                    <a:pt x="924202" y="1848548"/>
                  </a:lnTo>
                  <a:lnTo>
                    <a:pt x="884097" y="1865474"/>
                  </a:lnTo>
                  <a:lnTo>
                    <a:pt x="839470" y="1871471"/>
                  </a:lnTo>
                  <a:lnTo>
                    <a:pt x="167894" y="1871471"/>
                  </a:lnTo>
                  <a:lnTo>
                    <a:pt x="123262" y="1865474"/>
                  </a:lnTo>
                  <a:lnTo>
                    <a:pt x="83155" y="1848548"/>
                  </a:lnTo>
                  <a:lnTo>
                    <a:pt x="49175" y="1822296"/>
                  </a:lnTo>
                  <a:lnTo>
                    <a:pt x="22923" y="1788316"/>
                  </a:lnTo>
                  <a:lnTo>
                    <a:pt x="5997" y="1748209"/>
                  </a:lnTo>
                  <a:lnTo>
                    <a:pt x="0" y="1703577"/>
                  </a:lnTo>
                  <a:lnTo>
                    <a:pt x="0" y="1678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38833" y="5514848"/>
            <a:ext cx="45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0"/>
            <a:ext cx="10072115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39" y="1354836"/>
              <a:ext cx="9144000" cy="5870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7360" y="365760"/>
            <a:ext cx="7772400" cy="73025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5"/>
              </a:lnSpc>
            </a:pPr>
            <a:r>
              <a:rPr sz="2400" spc="-5" dirty="0">
                <a:latin typeface="Arial"/>
                <a:cs typeface="Arial"/>
              </a:rPr>
              <a:t>IDENTIFIKASI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80"/>
              </a:lnSpc>
            </a:pPr>
            <a:r>
              <a:rPr sz="2400" spc="-5" dirty="0">
                <a:latin typeface="Arial"/>
                <a:cs typeface="Arial"/>
              </a:rPr>
              <a:t>KEBUTUHAN </a:t>
            </a:r>
            <a:r>
              <a:rPr sz="2400" spc="-25" dirty="0">
                <a:latin typeface="Arial"/>
                <a:cs typeface="Arial"/>
              </a:rPr>
              <a:t>PELATIHAN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PENGEMBANGAN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" y="1371600"/>
              <a:ext cx="9144000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7360" y="365760"/>
            <a:ext cx="7772400" cy="73025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5"/>
              </a:lnSpc>
            </a:pPr>
            <a:r>
              <a:rPr sz="2400" spc="-5" dirty="0">
                <a:latin typeface="Arial"/>
                <a:cs typeface="Arial"/>
              </a:rPr>
              <a:t>SUMBER</a:t>
            </a:r>
            <a:r>
              <a:rPr sz="2400" dirty="0">
                <a:latin typeface="Arial"/>
                <a:cs typeface="Arial"/>
              </a:rPr>
              <a:t> INFORMASI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80"/>
              </a:lnSpc>
            </a:pPr>
            <a:r>
              <a:rPr sz="2400" spc="-5" dirty="0">
                <a:latin typeface="Arial"/>
                <a:cs typeface="Arial"/>
              </a:rPr>
              <a:t>KEBUTUHAN </a:t>
            </a:r>
            <a:r>
              <a:rPr sz="2400" spc="-25" dirty="0">
                <a:latin typeface="Arial"/>
                <a:cs typeface="Arial"/>
              </a:rPr>
              <a:t>PELATIHAN 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PENGEMBANGAN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6456" y="1446276"/>
            <a:ext cx="2952115" cy="60515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492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ANALISIS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INDIVIDU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555" y="653288"/>
            <a:ext cx="4099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66"/>
                </a:solidFill>
              </a:rPr>
              <a:t>METODE</a:t>
            </a:r>
            <a:r>
              <a:rPr spc="-60" dirty="0">
                <a:solidFill>
                  <a:srgbClr val="FFFF66"/>
                </a:solidFill>
              </a:rPr>
              <a:t> </a:t>
            </a:r>
            <a:r>
              <a:rPr spc="-30" dirty="0">
                <a:solidFill>
                  <a:srgbClr val="FFFF66"/>
                </a:solidFill>
              </a:rPr>
              <a:t>PELATIHAN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090" y="1776730"/>
            <a:ext cx="7665084" cy="481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030" indent="-608965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621030" algn="l"/>
                <a:tab pos="6216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pelatihan lgs.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2800">
              <a:latin typeface="Arial"/>
              <a:cs typeface="Arial"/>
            </a:endParaRPr>
          </a:p>
          <a:p>
            <a:pPr marL="621030" indent="-608965">
              <a:lnSpc>
                <a:spcPct val="100000"/>
              </a:lnSpc>
              <a:spcBef>
                <a:spcPts val="2265"/>
              </a:spcBef>
              <a:buAutoNum type="alphaLcPeriod"/>
              <a:tabLst>
                <a:tab pos="621030" algn="l"/>
                <a:tab pos="621665" algn="l"/>
              </a:tabLst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Vestibule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(balai)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pelatihan dlm</a:t>
            </a:r>
            <a:r>
              <a:rPr sz="2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ruangan</a:t>
            </a:r>
            <a:endParaRPr sz="2800">
              <a:latin typeface="Arial"/>
              <a:cs typeface="Arial"/>
            </a:endParaRPr>
          </a:p>
          <a:p>
            <a:pPr marL="621030" indent="-608965">
              <a:lnSpc>
                <a:spcPct val="100000"/>
              </a:lnSpc>
              <a:spcBef>
                <a:spcPts val="2275"/>
              </a:spcBef>
              <a:buAutoNum type="alphaLcPeriod"/>
              <a:tabLst>
                <a:tab pos="621030" algn="l"/>
                <a:tab pos="6216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Demonstrasi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dan contoh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: bgmn.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dikerjakan.</a:t>
            </a:r>
            <a:endParaRPr sz="2800">
              <a:latin typeface="Arial"/>
              <a:cs typeface="Arial"/>
            </a:endParaRPr>
          </a:p>
          <a:p>
            <a:pPr marL="621030" indent="-608965">
              <a:lnSpc>
                <a:spcPct val="100000"/>
              </a:lnSpc>
              <a:spcBef>
                <a:spcPts val="2265"/>
              </a:spcBef>
              <a:buAutoNum type="alphaLcPeriod"/>
              <a:tabLst>
                <a:tab pos="621030" algn="l"/>
                <a:tab pos="6216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Simulasi 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menciptakan bentuk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realitas.</a:t>
            </a:r>
            <a:endParaRPr sz="2800">
              <a:latin typeface="Arial"/>
              <a:cs typeface="Arial"/>
            </a:endParaRPr>
          </a:p>
          <a:p>
            <a:pPr marL="621030" indent="-608965">
              <a:lnSpc>
                <a:spcPts val="3245"/>
              </a:lnSpc>
              <a:spcBef>
                <a:spcPts val="2260"/>
              </a:spcBef>
              <a:buAutoNum type="alphaLcPeriod"/>
              <a:tabLst>
                <a:tab pos="621030" algn="l"/>
                <a:tab pos="6216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Apprenticeship 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berlatih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pd.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Pengrajin</a:t>
            </a:r>
            <a:endParaRPr sz="2800">
              <a:latin typeface="Arial"/>
              <a:cs typeface="Arial"/>
            </a:endParaRPr>
          </a:p>
          <a:p>
            <a:pPr marL="621030">
              <a:lnSpc>
                <a:spcPts val="3245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…bimbingan umum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lgs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mengerjakan</a:t>
            </a:r>
            <a:endParaRPr sz="2800">
              <a:latin typeface="Arial"/>
              <a:cs typeface="Arial"/>
            </a:endParaRPr>
          </a:p>
          <a:p>
            <a:pPr marL="621030" marR="5080" indent="-608965">
              <a:lnSpc>
                <a:spcPts val="3130"/>
              </a:lnSpc>
              <a:spcBef>
                <a:spcPts val="2550"/>
              </a:spcBef>
              <a:buAutoNum type="alphaLcPeriod" startAt="6"/>
              <a:tabLst>
                <a:tab pos="621030" algn="l"/>
                <a:tab pos="6216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Ruang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kelas : kuliah, studi kasus,konferensi,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bermain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peran,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bimbingan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berencana.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1416" y="41148"/>
            <a:ext cx="1799843" cy="110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311" y="581025"/>
            <a:ext cx="5351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66"/>
                </a:solidFill>
              </a:rPr>
              <a:t>METODE</a:t>
            </a:r>
            <a:r>
              <a:rPr spc="-65" dirty="0">
                <a:solidFill>
                  <a:srgbClr val="FFFF66"/>
                </a:solidFill>
              </a:rPr>
              <a:t> </a:t>
            </a:r>
            <a:r>
              <a:rPr dirty="0">
                <a:solidFill>
                  <a:srgbClr val="FFFF66"/>
                </a:solidFill>
              </a:rPr>
              <a:t>PENGEMBANGAN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2045335"/>
            <a:ext cx="7784465" cy="37731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20395" marR="1085215" indent="-608330">
              <a:lnSpc>
                <a:spcPts val="3560"/>
              </a:lnSpc>
              <a:spcBef>
                <a:spcPts val="455"/>
              </a:spcBef>
              <a:buAutoNum type="alphaLcPeriod"/>
              <a:tabLst>
                <a:tab pos="620395" algn="l"/>
                <a:tab pos="6210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Understudi 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mempersiapkan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utk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melaksanakan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pekerjaan/jabatan.</a:t>
            </a:r>
            <a:endParaRPr sz="3200">
              <a:latin typeface="Arial"/>
              <a:cs typeface="Arial"/>
            </a:endParaRPr>
          </a:p>
          <a:p>
            <a:pPr marL="620395" indent="-608330">
              <a:lnSpc>
                <a:spcPct val="100000"/>
              </a:lnSpc>
              <a:spcBef>
                <a:spcPts val="2275"/>
              </a:spcBef>
              <a:buAutoNum type="alphaLcPeriod"/>
              <a:tabLst>
                <a:tab pos="620395" algn="l"/>
                <a:tab pos="6210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rotasi dan kemajuan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berencana</a:t>
            </a:r>
            <a:endParaRPr sz="3200">
              <a:latin typeface="Arial"/>
              <a:cs typeface="Arial"/>
            </a:endParaRPr>
          </a:p>
          <a:p>
            <a:pPr marL="620395" indent="-608330">
              <a:lnSpc>
                <a:spcPct val="100000"/>
              </a:lnSpc>
              <a:spcBef>
                <a:spcPts val="2325"/>
              </a:spcBef>
              <a:buAutoNum type="alphaLcPeriod"/>
              <a:tabLst>
                <a:tab pos="620395" algn="l"/>
                <a:tab pos="6210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Coaching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bimbingan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kpd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pegawai</a:t>
            </a:r>
            <a:endParaRPr sz="3200">
              <a:latin typeface="Arial"/>
              <a:cs typeface="Arial"/>
            </a:endParaRPr>
          </a:p>
          <a:p>
            <a:pPr marL="620395" marR="5080" indent="-608330">
              <a:lnSpc>
                <a:spcPts val="3579"/>
              </a:lnSpc>
              <a:spcBef>
                <a:spcPts val="2670"/>
              </a:spcBef>
              <a:buAutoNum type="alphaLcPeriod"/>
              <a:tabLst>
                <a:tab pos="620395" algn="l"/>
                <a:tab pos="6210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Counseling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bantuan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kpd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pegawai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agar  dpt memahami diri,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merealisasikan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0228" y="6227063"/>
            <a:ext cx="2159507" cy="133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4" y="621030"/>
            <a:ext cx="6348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Pemilihan Metode Pelatihan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23770" y="1985594"/>
            <a:ext cx="6677659" cy="36315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2870" marR="5080">
              <a:lnSpc>
                <a:spcPct val="93000"/>
              </a:lnSpc>
              <a:spcBef>
                <a:spcPts val="375"/>
              </a:spcBef>
            </a:pPr>
            <a:r>
              <a:rPr sz="3200" i="1" dirty="0">
                <a:latin typeface="Arial"/>
                <a:cs typeface="Arial"/>
              </a:rPr>
              <a:t>On </a:t>
            </a:r>
            <a:r>
              <a:rPr sz="3200" i="1" spc="-5" dirty="0">
                <a:latin typeface="Arial"/>
                <a:cs typeface="Arial"/>
              </a:rPr>
              <a:t>the job training</a:t>
            </a:r>
            <a:r>
              <a:rPr sz="3200" spc="-5" dirty="0">
                <a:latin typeface="Arial"/>
                <a:cs typeface="Arial"/>
              </a:rPr>
              <a:t>, yaitu </a:t>
            </a:r>
            <a:r>
              <a:rPr sz="3200" dirty="0">
                <a:latin typeface="Arial"/>
                <a:cs typeface="Arial"/>
              </a:rPr>
              <a:t>dilakukan  </a:t>
            </a:r>
            <a:r>
              <a:rPr sz="3200" spc="-5" dirty="0">
                <a:latin typeface="Arial"/>
                <a:cs typeface="Arial"/>
              </a:rPr>
              <a:t>pada </a:t>
            </a:r>
            <a:r>
              <a:rPr sz="3200" dirty="0">
                <a:latin typeface="Arial"/>
                <a:cs typeface="Arial"/>
              </a:rPr>
              <a:t>waktu jam kerja </a:t>
            </a:r>
            <a:r>
              <a:rPr sz="3200" spc="-5" dirty="0">
                <a:latin typeface="Arial"/>
                <a:cs typeface="Arial"/>
              </a:rPr>
              <a:t>berlangsung,  baik </a:t>
            </a:r>
            <a:r>
              <a:rPr sz="3200" dirty="0">
                <a:latin typeface="Arial"/>
                <a:cs typeface="Arial"/>
              </a:rPr>
              <a:t>secara </a:t>
            </a:r>
            <a:r>
              <a:rPr sz="3200" spc="-5" dirty="0">
                <a:latin typeface="Arial"/>
                <a:cs typeface="Arial"/>
              </a:rPr>
              <a:t>formal maupun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informal.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12700" marR="226695">
              <a:lnSpc>
                <a:spcPct val="93000"/>
              </a:lnSpc>
              <a:spcBef>
                <a:spcPts val="2550"/>
              </a:spcBef>
            </a:pPr>
            <a:r>
              <a:rPr sz="3200" i="1" dirty="0">
                <a:latin typeface="Arial"/>
                <a:cs typeface="Arial"/>
              </a:rPr>
              <a:t>Off the </a:t>
            </a:r>
            <a:r>
              <a:rPr sz="3200" i="1" spc="-5" dirty="0">
                <a:latin typeface="Arial"/>
                <a:cs typeface="Arial"/>
              </a:rPr>
              <a:t>job training</a:t>
            </a:r>
            <a:r>
              <a:rPr sz="3200" spc="-5" dirty="0">
                <a:latin typeface="Arial"/>
                <a:cs typeface="Arial"/>
              </a:rPr>
              <a:t>, yaitu pelatihan  dan pengembangan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dilakukan  secara khusus di </a:t>
            </a:r>
            <a:r>
              <a:rPr sz="3200" spc="-5" dirty="0">
                <a:latin typeface="Arial"/>
                <a:cs typeface="Arial"/>
              </a:rPr>
              <a:t>luar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pekerjaan.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4702" y="1916303"/>
            <a:ext cx="9535160" cy="5643245"/>
            <a:chOff x="544702" y="1916303"/>
            <a:chExt cx="9535160" cy="5643245"/>
          </a:xfrm>
        </p:grpSpPr>
        <p:sp>
          <p:nvSpPr>
            <p:cNvPr id="5" name="object 5"/>
            <p:cNvSpPr/>
            <p:nvPr/>
          </p:nvSpPr>
          <p:spPr>
            <a:xfrm>
              <a:off x="549274" y="1920875"/>
              <a:ext cx="750570" cy="1397000"/>
            </a:xfrm>
            <a:custGeom>
              <a:avLst/>
              <a:gdLst/>
              <a:ahLst/>
              <a:cxnLst/>
              <a:rect l="l" t="t" r="r" b="b"/>
              <a:pathLst>
                <a:path w="750569" h="1397000">
                  <a:moveTo>
                    <a:pt x="750062" y="1014729"/>
                  </a:moveTo>
                  <a:lnTo>
                    <a:pt x="564070" y="1014729"/>
                  </a:lnTo>
                  <a:lnTo>
                    <a:pt x="564070" y="1397000"/>
                  </a:lnTo>
                  <a:lnTo>
                    <a:pt x="750062" y="1397000"/>
                  </a:lnTo>
                  <a:lnTo>
                    <a:pt x="750062" y="1014729"/>
                  </a:lnTo>
                  <a:close/>
                </a:path>
                <a:path w="750569" h="1397000">
                  <a:moveTo>
                    <a:pt x="359244" y="481584"/>
                  </a:moveTo>
                  <a:lnTo>
                    <a:pt x="183045" y="481584"/>
                  </a:lnTo>
                  <a:lnTo>
                    <a:pt x="183045" y="1397000"/>
                  </a:lnTo>
                  <a:lnTo>
                    <a:pt x="359244" y="1397000"/>
                  </a:lnTo>
                  <a:lnTo>
                    <a:pt x="359244" y="481584"/>
                  </a:lnTo>
                  <a:close/>
                </a:path>
                <a:path w="750569" h="1397000">
                  <a:moveTo>
                    <a:pt x="359244" y="0"/>
                  </a:moveTo>
                  <a:lnTo>
                    <a:pt x="215125" y="0"/>
                  </a:lnTo>
                  <a:lnTo>
                    <a:pt x="203146" y="50080"/>
                  </a:lnTo>
                  <a:lnTo>
                    <a:pt x="189459" y="96851"/>
                  </a:lnTo>
                  <a:lnTo>
                    <a:pt x="174063" y="140323"/>
                  </a:lnTo>
                  <a:lnTo>
                    <a:pt x="156956" y="180510"/>
                  </a:lnTo>
                  <a:lnTo>
                    <a:pt x="138137" y="217424"/>
                  </a:lnTo>
                  <a:lnTo>
                    <a:pt x="95657" y="279876"/>
                  </a:lnTo>
                  <a:lnTo>
                    <a:pt x="70220" y="308471"/>
                  </a:lnTo>
                  <a:lnTo>
                    <a:pt x="41986" y="335279"/>
                  </a:lnTo>
                  <a:lnTo>
                    <a:pt x="0" y="368173"/>
                  </a:lnTo>
                  <a:lnTo>
                    <a:pt x="0" y="681227"/>
                  </a:lnTo>
                  <a:lnTo>
                    <a:pt x="48874" y="645209"/>
                  </a:lnTo>
                  <a:lnTo>
                    <a:pt x="84583" y="613257"/>
                  </a:lnTo>
                  <a:lnTo>
                    <a:pt x="120458" y="573131"/>
                  </a:lnTo>
                  <a:lnTo>
                    <a:pt x="161835" y="515496"/>
                  </a:lnTo>
                  <a:lnTo>
                    <a:pt x="183045" y="481584"/>
                  </a:lnTo>
                  <a:lnTo>
                    <a:pt x="359244" y="481584"/>
                  </a:lnTo>
                  <a:lnTo>
                    <a:pt x="359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274" y="1920875"/>
              <a:ext cx="750570" cy="1397000"/>
            </a:xfrm>
            <a:custGeom>
              <a:avLst/>
              <a:gdLst/>
              <a:ahLst/>
              <a:cxnLst/>
              <a:rect l="l" t="t" r="r" b="b"/>
              <a:pathLst>
                <a:path w="750569" h="1397000">
                  <a:moveTo>
                    <a:pt x="564070" y="1014729"/>
                  </a:moveTo>
                  <a:lnTo>
                    <a:pt x="610580" y="1014729"/>
                  </a:lnTo>
                  <a:lnTo>
                    <a:pt x="657085" y="1014729"/>
                  </a:lnTo>
                  <a:lnTo>
                    <a:pt x="703580" y="1014729"/>
                  </a:lnTo>
                  <a:lnTo>
                    <a:pt x="750062" y="1014729"/>
                  </a:lnTo>
                  <a:lnTo>
                    <a:pt x="750062" y="1062503"/>
                  </a:lnTo>
                  <a:lnTo>
                    <a:pt x="750062" y="1397000"/>
                  </a:lnTo>
                  <a:lnTo>
                    <a:pt x="703580" y="1397000"/>
                  </a:lnTo>
                  <a:lnTo>
                    <a:pt x="657085" y="1397000"/>
                  </a:lnTo>
                  <a:lnTo>
                    <a:pt x="610580" y="1397000"/>
                  </a:lnTo>
                  <a:lnTo>
                    <a:pt x="564070" y="1397000"/>
                  </a:lnTo>
                  <a:lnTo>
                    <a:pt x="564070" y="1349226"/>
                  </a:lnTo>
                  <a:lnTo>
                    <a:pt x="564070" y="1062503"/>
                  </a:lnTo>
                  <a:lnTo>
                    <a:pt x="564070" y="1014729"/>
                  </a:lnTo>
                  <a:close/>
                </a:path>
                <a:path w="750569" h="1397000">
                  <a:moveTo>
                    <a:pt x="215125" y="0"/>
                  </a:moveTo>
                  <a:lnTo>
                    <a:pt x="251151" y="0"/>
                  </a:lnTo>
                  <a:lnTo>
                    <a:pt x="287180" y="0"/>
                  </a:lnTo>
                  <a:lnTo>
                    <a:pt x="323212" y="0"/>
                  </a:lnTo>
                  <a:lnTo>
                    <a:pt x="359244" y="0"/>
                  </a:lnTo>
                  <a:lnTo>
                    <a:pt x="359244" y="51744"/>
                  </a:lnTo>
                  <a:lnTo>
                    <a:pt x="359244" y="1397000"/>
                  </a:lnTo>
                  <a:lnTo>
                    <a:pt x="315193" y="1397000"/>
                  </a:lnTo>
                  <a:lnTo>
                    <a:pt x="271145" y="1397000"/>
                  </a:lnTo>
                  <a:lnTo>
                    <a:pt x="227096" y="1397000"/>
                  </a:lnTo>
                  <a:lnTo>
                    <a:pt x="183045" y="1397000"/>
                  </a:lnTo>
                  <a:lnTo>
                    <a:pt x="183045" y="1346137"/>
                  </a:lnTo>
                  <a:lnTo>
                    <a:pt x="183045" y="481584"/>
                  </a:lnTo>
                  <a:lnTo>
                    <a:pt x="161835" y="515496"/>
                  </a:lnTo>
                  <a:lnTo>
                    <a:pt x="120458" y="573131"/>
                  </a:lnTo>
                  <a:lnTo>
                    <a:pt x="84583" y="613257"/>
                  </a:lnTo>
                  <a:lnTo>
                    <a:pt x="48874" y="645209"/>
                  </a:lnTo>
                  <a:lnTo>
                    <a:pt x="14439" y="671004"/>
                  </a:lnTo>
                  <a:lnTo>
                    <a:pt x="7219" y="676104"/>
                  </a:lnTo>
                  <a:lnTo>
                    <a:pt x="0" y="681227"/>
                  </a:lnTo>
                  <a:lnTo>
                    <a:pt x="0" y="629527"/>
                  </a:lnTo>
                  <a:lnTo>
                    <a:pt x="0" y="577849"/>
                  </a:lnTo>
                  <a:lnTo>
                    <a:pt x="0" y="368173"/>
                  </a:lnTo>
                  <a:lnTo>
                    <a:pt x="10496" y="359961"/>
                  </a:lnTo>
                  <a:lnTo>
                    <a:pt x="20993" y="351726"/>
                  </a:lnTo>
                  <a:lnTo>
                    <a:pt x="31489" y="343491"/>
                  </a:lnTo>
                  <a:lnTo>
                    <a:pt x="41986" y="335279"/>
                  </a:lnTo>
                  <a:lnTo>
                    <a:pt x="70220" y="308471"/>
                  </a:lnTo>
                  <a:lnTo>
                    <a:pt x="95657" y="279876"/>
                  </a:lnTo>
                  <a:lnTo>
                    <a:pt x="138137" y="217424"/>
                  </a:lnTo>
                  <a:lnTo>
                    <a:pt x="156956" y="180510"/>
                  </a:lnTo>
                  <a:lnTo>
                    <a:pt x="174063" y="140323"/>
                  </a:lnTo>
                  <a:lnTo>
                    <a:pt x="189459" y="96851"/>
                  </a:lnTo>
                  <a:lnTo>
                    <a:pt x="203146" y="50080"/>
                  </a:lnTo>
                  <a:lnTo>
                    <a:pt x="21512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274" y="4179951"/>
              <a:ext cx="765175" cy="1397000"/>
            </a:xfrm>
            <a:custGeom>
              <a:avLst/>
              <a:gdLst/>
              <a:ahLst/>
              <a:cxnLst/>
              <a:rect l="l" t="t" r="r" b="b"/>
              <a:pathLst>
                <a:path w="765175" h="1397000">
                  <a:moveTo>
                    <a:pt x="764794" y="1014602"/>
                  </a:moveTo>
                  <a:lnTo>
                    <a:pt x="586549" y="1014602"/>
                  </a:lnTo>
                  <a:lnTo>
                    <a:pt x="586549" y="1397000"/>
                  </a:lnTo>
                  <a:lnTo>
                    <a:pt x="764794" y="1397000"/>
                  </a:lnTo>
                  <a:lnTo>
                    <a:pt x="764794" y="1014602"/>
                  </a:lnTo>
                  <a:close/>
                </a:path>
                <a:path w="765175" h="1397000">
                  <a:moveTo>
                    <a:pt x="485002" y="261365"/>
                  </a:moveTo>
                  <a:lnTo>
                    <a:pt x="258889" y="261365"/>
                  </a:lnTo>
                  <a:lnTo>
                    <a:pt x="273593" y="264150"/>
                  </a:lnTo>
                  <a:lnTo>
                    <a:pt x="286994" y="272494"/>
                  </a:lnTo>
                  <a:lnTo>
                    <a:pt x="309880" y="305815"/>
                  </a:lnTo>
                  <a:lnTo>
                    <a:pt x="325093" y="354901"/>
                  </a:lnTo>
                  <a:lnTo>
                    <a:pt x="330161" y="413131"/>
                  </a:lnTo>
                  <a:lnTo>
                    <a:pt x="328880" y="442587"/>
                  </a:lnTo>
                  <a:lnTo>
                    <a:pt x="318637" y="503928"/>
                  </a:lnTo>
                  <a:lnTo>
                    <a:pt x="296134" y="571936"/>
                  </a:lnTo>
                  <a:lnTo>
                    <a:pt x="275986" y="615537"/>
                  </a:lnTo>
                  <a:lnTo>
                    <a:pt x="249233" y="666615"/>
                  </a:lnTo>
                  <a:lnTo>
                    <a:pt x="215874" y="725169"/>
                  </a:lnTo>
                  <a:lnTo>
                    <a:pt x="187063" y="775146"/>
                  </a:lnTo>
                  <a:lnTo>
                    <a:pt x="160639" y="823442"/>
                  </a:lnTo>
                  <a:lnTo>
                    <a:pt x="136601" y="870056"/>
                  </a:lnTo>
                  <a:lnTo>
                    <a:pt x="114950" y="914987"/>
                  </a:lnTo>
                  <a:lnTo>
                    <a:pt x="95687" y="958233"/>
                  </a:lnTo>
                  <a:lnTo>
                    <a:pt x="78811" y="999793"/>
                  </a:lnTo>
                  <a:lnTo>
                    <a:pt x="64322" y="1039665"/>
                  </a:lnTo>
                  <a:lnTo>
                    <a:pt x="52222" y="1077849"/>
                  </a:lnTo>
                  <a:lnTo>
                    <a:pt x="39925" y="1123173"/>
                  </a:lnTo>
                  <a:lnTo>
                    <a:pt x="29202" y="1169388"/>
                  </a:lnTo>
                  <a:lnTo>
                    <a:pt x="20054" y="1216499"/>
                  </a:lnTo>
                  <a:lnTo>
                    <a:pt x="12483" y="1264512"/>
                  </a:lnTo>
                  <a:lnTo>
                    <a:pt x="6489" y="1313433"/>
                  </a:lnTo>
                  <a:lnTo>
                    <a:pt x="0" y="1397000"/>
                  </a:lnTo>
                  <a:lnTo>
                    <a:pt x="500570" y="1397000"/>
                  </a:lnTo>
                  <a:lnTo>
                    <a:pt x="500570" y="1085850"/>
                  </a:lnTo>
                  <a:lnTo>
                    <a:pt x="240042" y="1085850"/>
                  </a:lnTo>
                  <a:lnTo>
                    <a:pt x="251139" y="1061348"/>
                  </a:lnTo>
                  <a:lnTo>
                    <a:pt x="271109" y="1019681"/>
                  </a:lnTo>
                  <a:lnTo>
                    <a:pt x="290568" y="983579"/>
                  </a:lnTo>
                  <a:lnTo>
                    <a:pt x="324262" y="927850"/>
                  </a:lnTo>
                  <a:lnTo>
                    <a:pt x="347370" y="891032"/>
                  </a:lnTo>
                  <a:lnTo>
                    <a:pt x="379180" y="837206"/>
                  </a:lnTo>
                  <a:lnTo>
                    <a:pt x="406779" y="785160"/>
                  </a:lnTo>
                  <a:lnTo>
                    <a:pt x="430167" y="734907"/>
                  </a:lnTo>
                  <a:lnTo>
                    <a:pt x="449344" y="686458"/>
                  </a:lnTo>
                  <a:lnTo>
                    <a:pt x="464312" y="639826"/>
                  </a:lnTo>
                  <a:lnTo>
                    <a:pt x="475888" y="593663"/>
                  </a:lnTo>
                  <a:lnTo>
                    <a:pt x="484892" y="546610"/>
                  </a:lnTo>
                  <a:lnTo>
                    <a:pt x="491323" y="498660"/>
                  </a:lnTo>
                  <a:lnTo>
                    <a:pt x="495182" y="449809"/>
                  </a:lnTo>
                  <a:lnTo>
                    <a:pt x="496468" y="400050"/>
                  </a:lnTo>
                  <a:lnTo>
                    <a:pt x="494715" y="342443"/>
                  </a:lnTo>
                  <a:lnTo>
                    <a:pt x="489456" y="287718"/>
                  </a:lnTo>
                  <a:lnTo>
                    <a:pt x="485002" y="261365"/>
                  </a:lnTo>
                  <a:close/>
                </a:path>
                <a:path w="765175" h="1397000">
                  <a:moveTo>
                    <a:pt x="254381" y="0"/>
                  </a:moveTo>
                  <a:lnTo>
                    <a:pt x="214478" y="3002"/>
                  </a:lnTo>
                  <a:lnTo>
                    <a:pt x="148426" y="27056"/>
                  </a:lnTo>
                  <a:lnTo>
                    <a:pt x="99758" y="74945"/>
                  </a:lnTo>
                  <a:lnTo>
                    <a:pt x="62787" y="144287"/>
                  </a:lnTo>
                  <a:lnTo>
                    <a:pt x="48336" y="186816"/>
                  </a:lnTo>
                  <a:lnTo>
                    <a:pt x="38506" y="225832"/>
                  </a:lnTo>
                  <a:lnTo>
                    <a:pt x="29987" y="270492"/>
                  </a:lnTo>
                  <a:lnTo>
                    <a:pt x="22778" y="320804"/>
                  </a:lnTo>
                  <a:lnTo>
                    <a:pt x="16880" y="376772"/>
                  </a:lnTo>
                  <a:lnTo>
                    <a:pt x="12293" y="438403"/>
                  </a:lnTo>
                  <a:lnTo>
                    <a:pt x="179412" y="469391"/>
                  </a:lnTo>
                  <a:lnTo>
                    <a:pt x="183730" y="415672"/>
                  </a:lnTo>
                  <a:lnTo>
                    <a:pt x="189709" y="370728"/>
                  </a:lnTo>
                  <a:lnTo>
                    <a:pt x="206654" y="307213"/>
                  </a:lnTo>
                  <a:lnTo>
                    <a:pt x="229852" y="272811"/>
                  </a:lnTo>
                  <a:lnTo>
                    <a:pt x="258889" y="261365"/>
                  </a:lnTo>
                  <a:lnTo>
                    <a:pt x="485002" y="261365"/>
                  </a:lnTo>
                  <a:lnTo>
                    <a:pt x="480689" y="235850"/>
                  </a:lnTo>
                  <a:lnTo>
                    <a:pt x="468414" y="186816"/>
                  </a:lnTo>
                  <a:lnTo>
                    <a:pt x="453076" y="142359"/>
                  </a:lnTo>
                  <a:lnTo>
                    <a:pt x="435127" y="104044"/>
                  </a:lnTo>
                  <a:lnTo>
                    <a:pt x="414568" y="71874"/>
                  </a:lnTo>
                  <a:lnTo>
                    <a:pt x="364478" y="25771"/>
                  </a:lnTo>
                  <a:lnTo>
                    <a:pt x="295969" y="2859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274" y="4179951"/>
              <a:ext cx="765175" cy="1397000"/>
            </a:xfrm>
            <a:custGeom>
              <a:avLst/>
              <a:gdLst/>
              <a:ahLst/>
              <a:cxnLst/>
              <a:rect l="l" t="t" r="r" b="b"/>
              <a:pathLst>
                <a:path w="765175" h="1397000">
                  <a:moveTo>
                    <a:pt x="586549" y="1014602"/>
                  </a:moveTo>
                  <a:lnTo>
                    <a:pt x="631098" y="1014602"/>
                  </a:lnTo>
                  <a:lnTo>
                    <a:pt x="675652" y="1014602"/>
                  </a:lnTo>
                  <a:lnTo>
                    <a:pt x="720216" y="1014602"/>
                  </a:lnTo>
                  <a:lnTo>
                    <a:pt x="764794" y="1014602"/>
                  </a:lnTo>
                  <a:lnTo>
                    <a:pt x="764794" y="1062413"/>
                  </a:lnTo>
                  <a:lnTo>
                    <a:pt x="764794" y="1397000"/>
                  </a:lnTo>
                  <a:lnTo>
                    <a:pt x="720216" y="1397000"/>
                  </a:lnTo>
                  <a:lnTo>
                    <a:pt x="675652" y="1397000"/>
                  </a:lnTo>
                  <a:lnTo>
                    <a:pt x="631098" y="1397000"/>
                  </a:lnTo>
                  <a:lnTo>
                    <a:pt x="586549" y="1397000"/>
                  </a:lnTo>
                  <a:lnTo>
                    <a:pt x="586549" y="1349189"/>
                  </a:lnTo>
                  <a:lnTo>
                    <a:pt x="586549" y="1062413"/>
                  </a:lnTo>
                  <a:lnTo>
                    <a:pt x="586549" y="1014602"/>
                  </a:lnTo>
                  <a:close/>
                </a:path>
                <a:path w="765175" h="1397000">
                  <a:moveTo>
                    <a:pt x="254381" y="0"/>
                  </a:moveTo>
                  <a:lnTo>
                    <a:pt x="295969" y="2859"/>
                  </a:lnTo>
                  <a:lnTo>
                    <a:pt x="364478" y="25771"/>
                  </a:lnTo>
                  <a:lnTo>
                    <a:pt x="414568" y="71874"/>
                  </a:lnTo>
                  <a:lnTo>
                    <a:pt x="435127" y="104044"/>
                  </a:lnTo>
                  <a:lnTo>
                    <a:pt x="453076" y="142359"/>
                  </a:lnTo>
                  <a:lnTo>
                    <a:pt x="468414" y="186816"/>
                  </a:lnTo>
                  <a:lnTo>
                    <a:pt x="480689" y="235850"/>
                  </a:lnTo>
                  <a:lnTo>
                    <a:pt x="489456" y="287718"/>
                  </a:lnTo>
                  <a:lnTo>
                    <a:pt x="494715" y="342443"/>
                  </a:lnTo>
                  <a:lnTo>
                    <a:pt x="496468" y="400050"/>
                  </a:lnTo>
                  <a:lnTo>
                    <a:pt x="495182" y="449809"/>
                  </a:lnTo>
                  <a:lnTo>
                    <a:pt x="491323" y="498660"/>
                  </a:lnTo>
                  <a:lnTo>
                    <a:pt x="484892" y="546610"/>
                  </a:lnTo>
                  <a:lnTo>
                    <a:pt x="475888" y="593663"/>
                  </a:lnTo>
                  <a:lnTo>
                    <a:pt x="464312" y="639826"/>
                  </a:lnTo>
                  <a:lnTo>
                    <a:pt x="449344" y="686458"/>
                  </a:lnTo>
                  <a:lnTo>
                    <a:pt x="430167" y="734907"/>
                  </a:lnTo>
                  <a:lnTo>
                    <a:pt x="406779" y="785160"/>
                  </a:lnTo>
                  <a:lnTo>
                    <a:pt x="379180" y="837206"/>
                  </a:lnTo>
                  <a:lnTo>
                    <a:pt x="347370" y="891032"/>
                  </a:lnTo>
                  <a:lnTo>
                    <a:pt x="324262" y="927850"/>
                  </a:lnTo>
                  <a:lnTo>
                    <a:pt x="305328" y="958691"/>
                  </a:lnTo>
                  <a:lnTo>
                    <a:pt x="279984" y="1002538"/>
                  </a:lnTo>
                  <a:lnTo>
                    <a:pt x="261494" y="1039288"/>
                  </a:lnTo>
                  <a:lnTo>
                    <a:pt x="240042" y="1085850"/>
                  </a:lnTo>
                  <a:lnTo>
                    <a:pt x="292148" y="1085850"/>
                  </a:lnTo>
                  <a:lnTo>
                    <a:pt x="344253" y="1085850"/>
                  </a:lnTo>
                  <a:lnTo>
                    <a:pt x="396359" y="1085850"/>
                  </a:lnTo>
                  <a:lnTo>
                    <a:pt x="448464" y="1085850"/>
                  </a:lnTo>
                  <a:lnTo>
                    <a:pt x="500570" y="1085850"/>
                  </a:lnTo>
                  <a:lnTo>
                    <a:pt x="500570" y="1137720"/>
                  </a:lnTo>
                  <a:lnTo>
                    <a:pt x="500570" y="1397000"/>
                  </a:lnTo>
                  <a:lnTo>
                    <a:pt x="450511" y="1397000"/>
                  </a:lnTo>
                  <a:lnTo>
                    <a:pt x="0" y="1397000"/>
                  </a:lnTo>
                  <a:lnTo>
                    <a:pt x="0" y="1396872"/>
                  </a:lnTo>
                  <a:lnTo>
                    <a:pt x="1621" y="1376013"/>
                  </a:lnTo>
                  <a:lnTo>
                    <a:pt x="3244" y="1355153"/>
                  </a:lnTo>
                  <a:lnTo>
                    <a:pt x="4868" y="1334293"/>
                  </a:lnTo>
                  <a:lnTo>
                    <a:pt x="6489" y="1313433"/>
                  </a:lnTo>
                  <a:lnTo>
                    <a:pt x="12483" y="1264512"/>
                  </a:lnTo>
                  <a:lnTo>
                    <a:pt x="20054" y="1216499"/>
                  </a:lnTo>
                  <a:lnTo>
                    <a:pt x="29202" y="1169388"/>
                  </a:lnTo>
                  <a:lnTo>
                    <a:pt x="39925" y="1123173"/>
                  </a:lnTo>
                  <a:lnTo>
                    <a:pt x="52222" y="1077849"/>
                  </a:lnTo>
                  <a:lnTo>
                    <a:pt x="64322" y="1039665"/>
                  </a:lnTo>
                  <a:lnTo>
                    <a:pt x="78811" y="999793"/>
                  </a:lnTo>
                  <a:lnTo>
                    <a:pt x="95687" y="958233"/>
                  </a:lnTo>
                  <a:lnTo>
                    <a:pt x="114950" y="914987"/>
                  </a:lnTo>
                  <a:lnTo>
                    <a:pt x="136601" y="870056"/>
                  </a:lnTo>
                  <a:lnTo>
                    <a:pt x="160639" y="823442"/>
                  </a:lnTo>
                  <a:lnTo>
                    <a:pt x="187063" y="775146"/>
                  </a:lnTo>
                  <a:lnTo>
                    <a:pt x="215874" y="725169"/>
                  </a:lnTo>
                  <a:lnTo>
                    <a:pt x="249233" y="666615"/>
                  </a:lnTo>
                  <a:lnTo>
                    <a:pt x="275986" y="615537"/>
                  </a:lnTo>
                  <a:lnTo>
                    <a:pt x="296134" y="571936"/>
                  </a:lnTo>
                  <a:lnTo>
                    <a:pt x="309676" y="535813"/>
                  </a:lnTo>
                  <a:lnTo>
                    <a:pt x="325039" y="472852"/>
                  </a:lnTo>
                  <a:lnTo>
                    <a:pt x="330161" y="413131"/>
                  </a:lnTo>
                  <a:lnTo>
                    <a:pt x="328894" y="382861"/>
                  </a:lnTo>
                  <a:lnTo>
                    <a:pt x="318755" y="329227"/>
                  </a:lnTo>
                  <a:lnTo>
                    <a:pt x="299090" y="286386"/>
                  </a:lnTo>
                  <a:lnTo>
                    <a:pt x="258889" y="261365"/>
                  </a:lnTo>
                  <a:lnTo>
                    <a:pt x="243639" y="264225"/>
                  </a:lnTo>
                  <a:lnTo>
                    <a:pt x="206654" y="307213"/>
                  </a:lnTo>
                  <a:lnTo>
                    <a:pt x="189709" y="370728"/>
                  </a:lnTo>
                  <a:lnTo>
                    <a:pt x="183730" y="415672"/>
                  </a:lnTo>
                  <a:lnTo>
                    <a:pt x="179412" y="469391"/>
                  </a:lnTo>
                  <a:lnTo>
                    <a:pt x="137634" y="461656"/>
                  </a:lnTo>
                  <a:lnTo>
                    <a:pt x="95853" y="453897"/>
                  </a:lnTo>
                  <a:lnTo>
                    <a:pt x="54072" y="446139"/>
                  </a:lnTo>
                  <a:lnTo>
                    <a:pt x="12293" y="438403"/>
                  </a:lnTo>
                  <a:lnTo>
                    <a:pt x="16880" y="376772"/>
                  </a:lnTo>
                  <a:lnTo>
                    <a:pt x="22778" y="320804"/>
                  </a:lnTo>
                  <a:lnTo>
                    <a:pt x="29987" y="270492"/>
                  </a:lnTo>
                  <a:lnTo>
                    <a:pt x="38506" y="225832"/>
                  </a:lnTo>
                  <a:lnTo>
                    <a:pt x="48336" y="186816"/>
                  </a:lnTo>
                  <a:lnTo>
                    <a:pt x="62787" y="144287"/>
                  </a:lnTo>
                  <a:lnTo>
                    <a:pt x="79929" y="106997"/>
                  </a:lnTo>
                  <a:lnTo>
                    <a:pt x="122275" y="48133"/>
                  </a:lnTo>
                  <a:lnTo>
                    <a:pt x="179160" y="12017"/>
                  </a:lnTo>
                  <a:lnTo>
                    <a:pt x="214478" y="3002"/>
                  </a:lnTo>
                  <a:lnTo>
                    <a:pt x="25438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8935" y="5960363"/>
              <a:ext cx="2590800" cy="15986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1280160"/>
            <a:ext cx="9235440" cy="566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120" y="274320"/>
            <a:ext cx="6583680" cy="73025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00"/>
              </a:spcBef>
            </a:pPr>
            <a:r>
              <a:rPr sz="4000" spc="-5" dirty="0">
                <a:solidFill>
                  <a:srgbClr val="000000"/>
                </a:solidFill>
              </a:rPr>
              <a:t>MANAJEMEN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SDM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30"/>
              </a:lnSpc>
              <a:spcBef>
                <a:spcPts val="95"/>
              </a:spcBef>
            </a:pPr>
            <a:r>
              <a:rPr sz="4000" spc="-5" dirty="0">
                <a:solidFill>
                  <a:srgbClr val="FFFF66"/>
                </a:solidFill>
              </a:rPr>
              <a:t>1. Metode-metode</a:t>
            </a:r>
            <a:r>
              <a:rPr sz="4000" spc="20" dirty="0">
                <a:solidFill>
                  <a:srgbClr val="FFFF66"/>
                </a:solidFill>
              </a:rPr>
              <a:t> </a:t>
            </a:r>
            <a:r>
              <a:rPr sz="4000" spc="-5" dirty="0">
                <a:solidFill>
                  <a:srgbClr val="FFFF66"/>
                </a:solidFill>
              </a:rPr>
              <a:t>Pelatihan</a:t>
            </a:r>
            <a:endParaRPr sz="4000"/>
          </a:p>
          <a:p>
            <a:pPr marL="487680" algn="ctr">
              <a:lnSpc>
                <a:spcPts val="4630"/>
              </a:lnSpc>
            </a:pPr>
            <a:r>
              <a:rPr sz="4000" i="1" spc="-5" dirty="0">
                <a:solidFill>
                  <a:srgbClr val="FFFF66"/>
                </a:solidFill>
                <a:latin typeface="Arial"/>
                <a:cs typeface="Arial"/>
              </a:rPr>
              <a:t>On The Job</a:t>
            </a:r>
            <a:r>
              <a:rPr sz="4000" i="1" spc="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000" i="1" spc="-40" dirty="0">
                <a:solidFill>
                  <a:srgbClr val="FFFF66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1890776"/>
            <a:ext cx="7365365" cy="43707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82295" marR="238760" indent="-570230">
              <a:lnSpc>
                <a:spcPct val="90000"/>
              </a:lnSpc>
              <a:spcBef>
                <a:spcPts val="415"/>
              </a:spcBef>
              <a:buFont typeface="Arial"/>
              <a:buAutoNum type="alphaLcPeriod"/>
              <a:tabLst>
                <a:tab pos="582295" algn="l"/>
                <a:tab pos="582930" algn="l"/>
              </a:tabLst>
            </a:pPr>
            <a:r>
              <a:rPr sz="2600" i="1" spc="5" dirty="0">
                <a:latin typeface="Arial"/>
                <a:cs typeface="Arial"/>
              </a:rPr>
              <a:t>Job </a:t>
            </a:r>
            <a:r>
              <a:rPr sz="2600" i="1" dirty="0">
                <a:latin typeface="Arial"/>
                <a:cs typeface="Arial"/>
              </a:rPr>
              <a:t>instruction training </a:t>
            </a:r>
            <a:r>
              <a:rPr sz="2600" dirty="0">
                <a:latin typeface="Arial"/>
                <a:cs typeface="Arial"/>
              </a:rPr>
              <a:t>atau latihan instruksi  jabatan adalah pelatihan untuk manajer atau  supervisor yang bertindak </a:t>
            </a:r>
            <a:r>
              <a:rPr sz="2600" spc="5" dirty="0">
                <a:latin typeface="Arial"/>
                <a:cs typeface="Arial"/>
              </a:rPr>
              <a:t>sebagai </a:t>
            </a:r>
            <a:r>
              <a:rPr sz="2600" dirty="0">
                <a:latin typeface="Arial"/>
                <a:cs typeface="Arial"/>
              </a:rPr>
              <a:t>pelatih  untuk menginstruksikan bagaimana  melakukan pekerjaan tertentu dalam proses  kerja.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lphaLcPeriod"/>
            </a:pPr>
            <a:endParaRPr sz="2600">
              <a:latin typeface="Arial"/>
              <a:cs typeface="Arial"/>
            </a:endParaRPr>
          </a:p>
          <a:p>
            <a:pPr marL="582295" marR="5080" indent="-570230">
              <a:lnSpc>
                <a:spcPct val="90000"/>
              </a:lnSpc>
              <a:spcBef>
                <a:spcPts val="5"/>
              </a:spcBef>
              <a:buFont typeface="Arial"/>
              <a:buAutoNum type="alphaLcPeriod"/>
              <a:tabLst>
                <a:tab pos="582295" algn="l"/>
                <a:tab pos="582930" algn="l"/>
              </a:tabLst>
            </a:pPr>
            <a:r>
              <a:rPr sz="2600" i="1" dirty="0">
                <a:latin typeface="Arial"/>
                <a:cs typeface="Arial"/>
              </a:rPr>
              <a:t>Coaching </a:t>
            </a:r>
            <a:r>
              <a:rPr sz="2600" dirty="0">
                <a:latin typeface="Arial"/>
                <a:cs typeface="Arial"/>
              </a:rPr>
              <a:t>adalah bentuk pelatihan dan  </a:t>
            </a:r>
            <a:r>
              <a:rPr sz="2600" spc="5" dirty="0">
                <a:latin typeface="Arial"/>
                <a:cs typeface="Arial"/>
              </a:rPr>
              <a:t>pengembangan </a:t>
            </a:r>
            <a:r>
              <a:rPr sz="2600" dirty="0">
                <a:latin typeface="Arial"/>
                <a:cs typeface="Arial"/>
              </a:rPr>
              <a:t>yang dilakukan di tempat  kerja oleh atasan dengan membimbing  petugas melakukan pekerjaan </a:t>
            </a:r>
            <a:r>
              <a:rPr sz="2600" spc="5" dirty="0">
                <a:latin typeface="Arial"/>
                <a:cs typeface="Arial"/>
              </a:rPr>
              <a:t>secara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informal  </a:t>
            </a:r>
            <a:r>
              <a:rPr sz="2600" spc="5" dirty="0">
                <a:latin typeface="Arial"/>
                <a:cs typeface="Arial"/>
              </a:rPr>
              <a:t>dan </a:t>
            </a:r>
            <a:r>
              <a:rPr sz="2600" dirty="0">
                <a:latin typeface="Arial"/>
                <a:cs typeface="Arial"/>
              </a:rPr>
              <a:t>tidak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terencana.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6971" y="6138671"/>
            <a:ext cx="2302764" cy="1420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191895" marR="5080" indent="-1179830">
              <a:lnSpc>
                <a:spcPts val="4460"/>
              </a:lnSpc>
              <a:spcBef>
                <a:spcPts val="525"/>
              </a:spcBef>
            </a:pPr>
            <a:r>
              <a:rPr sz="4000" spc="-5" dirty="0">
                <a:solidFill>
                  <a:srgbClr val="FFFF66"/>
                </a:solidFill>
              </a:rPr>
              <a:t>1. Metode-metode Pelatihan  On The Job</a:t>
            </a:r>
            <a:r>
              <a:rPr sz="4000" spc="-145" dirty="0">
                <a:solidFill>
                  <a:srgbClr val="FFFF66"/>
                </a:solidFill>
              </a:rPr>
              <a:t> </a:t>
            </a:r>
            <a:r>
              <a:rPr sz="4000" spc="-20" dirty="0">
                <a:solidFill>
                  <a:srgbClr val="FFFF66"/>
                </a:solidFill>
              </a:rPr>
              <a:t>Training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02994" y="1890776"/>
            <a:ext cx="6729095" cy="40138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82295" marR="5080" indent="-570230">
              <a:lnSpc>
                <a:spcPct val="90000"/>
              </a:lnSpc>
              <a:spcBef>
                <a:spcPts val="415"/>
              </a:spcBef>
              <a:buFont typeface="Arial"/>
              <a:buAutoNum type="alphaLcPeriod" startAt="3"/>
              <a:tabLst>
                <a:tab pos="582295" algn="l"/>
                <a:tab pos="582930" algn="l"/>
              </a:tabLst>
            </a:pPr>
            <a:r>
              <a:rPr sz="2600" i="1" spc="5" dirty="0">
                <a:latin typeface="Arial"/>
                <a:cs typeface="Arial"/>
              </a:rPr>
              <a:t>Job </a:t>
            </a:r>
            <a:r>
              <a:rPr sz="2600" i="1" dirty="0">
                <a:latin typeface="Arial"/>
                <a:cs typeface="Arial"/>
              </a:rPr>
              <a:t>rotation </a:t>
            </a:r>
            <a:r>
              <a:rPr sz="2600" dirty="0">
                <a:latin typeface="Arial"/>
                <a:cs typeface="Arial"/>
              </a:rPr>
              <a:t>adalah program yang  direncanakan secara formal dengan cara  </a:t>
            </a:r>
            <a:r>
              <a:rPr sz="2600" spc="5" dirty="0">
                <a:latin typeface="Arial"/>
                <a:cs typeface="Arial"/>
              </a:rPr>
              <a:t>menugaskan pegawai </a:t>
            </a:r>
            <a:r>
              <a:rPr sz="2600" dirty="0">
                <a:latin typeface="Arial"/>
                <a:cs typeface="Arial"/>
              </a:rPr>
              <a:t>pada beberapa  pekerjaan yang berbeda </a:t>
            </a:r>
            <a:r>
              <a:rPr sz="2600" spc="5" dirty="0">
                <a:latin typeface="Arial"/>
                <a:cs typeface="Arial"/>
              </a:rPr>
              <a:t>dan </a:t>
            </a:r>
            <a:r>
              <a:rPr sz="2600" dirty="0">
                <a:latin typeface="Arial"/>
                <a:cs typeface="Arial"/>
              </a:rPr>
              <a:t>dalam  bagian yang berbeda </a:t>
            </a:r>
            <a:r>
              <a:rPr sz="2600" spc="5" dirty="0">
                <a:latin typeface="Arial"/>
                <a:cs typeface="Arial"/>
              </a:rPr>
              <a:t>dengan </a:t>
            </a:r>
            <a:r>
              <a:rPr sz="2600" dirty="0">
                <a:latin typeface="Arial"/>
                <a:cs typeface="Arial"/>
              </a:rPr>
              <a:t>organisasi  untuk </a:t>
            </a:r>
            <a:r>
              <a:rPr sz="2600" spc="5" dirty="0">
                <a:latin typeface="Arial"/>
                <a:cs typeface="Arial"/>
              </a:rPr>
              <a:t>menambah </a:t>
            </a:r>
            <a:r>
              <a:rPr sz="2600" dirty="0">
                <a:latin typeface="Arial"/>
                <a:cs typeface="Arial"/>
              </a:rPr>
              <a:t>pengetahuan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mengenai  </a:t>
            </a:r>
            <a:r>
              <a:rPr sz="2600" dirty="0">
                <a:latin typeface="Arial"/>
                <a:cs typeface="Arial"/>
              </a:rPr>
              <a:t>pekerjaan.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lphaLcPeriod" startAt="3"/>
            </a:pPr>
            <a:endParaRPr sz="2600">
              <a:latin typeface="Arial"/>
              <a:cs typeface="Arial"/>
            </a:endParaRPr>
          </a:p>
          <a:p>
            <a:pPr marL="582295" marR="454659" indent="-570230">
              <a:lnSpc>
                <a:spcPts val="2810"/>
              </a:lnSpc>
              <a:buFont typeface="Arial"/>
              <a:buAutoNum type="alphaLcPeriod" startAt="3"/>
              <a:tabLst>
                <a:tab pos="582295" algn="l"/>
                <a:tab pos="582930" algn="l"/>
              </a:tabLst>
            </a:pPr>
            <a:r>
              <a:rPr sz="2600" i="1" dirty="0">
                <a:latin typeface="Arial"/>
                <a:cs typeface="Arial"/>
              </a:rPr>
              <a:t>Apprenticeship </a:t>
            </a:r>
            <a:r>
              <a:rPr sz="2600" dirty="0">
                <a:latin typeface="Arial"/>
                <a:cs typeface="Arial"/>
              </a:rPr>
              <a:t>adalah pelatihan yang  mengkombinasikan antara pelajaran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  kelas </a:t>
            </a:r>
            <a:r>
              <a:rPr sz="2600" spc="5" dirty="0">
                <a:latin typeface="Arial"/>
                <a:cs typeface="Arial"/>
              </a:rPr>
              <a:t>dengan </a:t>
            </a:r>
            <a:r>
              <a:rPr sz="2600" dirty="0">
                <a:latin typeface="Arial"/>
                <a:cs typeface="Arial"/>
              </a:rPr>
              <a:t>praktek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lapangan.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88935" y="5960363"/>
            <a:ext cx="2590800" cy="159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3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2. Metode-metode</a:t>
            </a:r>
            <a:r>
              <a:rPr sz="4000" spc="2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Pelatihan</a:t>
            </a:r>
            <a:endParaRPr sz="4000"/>
          </a:p>
          <a:p>
            <a:pPr marL="548640" algn="ctr">
              <a:lnSpc>
                <a:spcPts val="4630"/>
              </a:lnSpc>
            </a:pPr>
            <a:r>
              <a:rPr sz="4000" i="1" dirty="0">
                <a:solidFill>
                  <a:srgbClr val="FFFF00"/>
                </a:solidFill>
                <a:latin typeface="Arial"/>
                <a:cs typeface="Arial"/>
              </a:rPr>
              <a:t>Off </a:t>
            </a:r>
            <a:r>
              <a:rPr sz="4000" i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4000" i="1" dirty="0">
                <a:solidFill>
                  <a:srgbClr val="FFFF00"/>
                </a:solidFill>
                <a:latin typeface="Arial"/>
                <a:cs typeface="Arial"/>
              </a:rPr>
              <a:t>Job</a:t>
            </a:r>
            <a:r>
              <a:rPr sz="4000" i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i="1" spc="-40" dirty="0">
                <a:solidFill>
                  <a:srgbClr val="FFFF00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1469" y="1962842"/>
            <a:ext cx="5059680" cy="49701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65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dirty="0">
                <a:latin typeface="Arial"/>
                <a:cs typeface="Arial"/>
              </a:rPr>
              <a:t>Lecture.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5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15" dirty="0">
                <a:latin typeface="Arial"/>
                <a:cs typeface="Arial"/>
              </a:rPr>
              <a:t>Video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presentation.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9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15" dirty="0">
                <a:latin typeface="Arial"/>
                <a:cs typeface="Arial"/>
              </a:rPr>
              <a:t>Vestibule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training/simulation.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0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Arial"/>
                <a:cs typeface="Arial"/>
              </a:rPr>
              <a:t>Role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playing.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0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Arial"/>
                <a:cs typeface="Arial"/>
              </a:rPr>
              <a:t>Case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35" dirty="0">
                <a:latin typeface="Arial"/>
                <a:cs typeface="Arial"/>
              </a:rPr>
              <a:t>study.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75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Arial"/>
                <a:cs typeface="Arial"/>
              </a:rPr>
              <a:t>Self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35" dirty="0">
                <a:latin typeface="Arial"/>
                <a:cs typeface="Arial"/>
              </a:rPr>
              <a:t>study.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0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Arial"/>
                <a:cs typeface="Arial"/>
              </a:rPr>
              <a:t>Program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learning.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60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dirty="0">
                <a:latin typeface="Arial"/>
                <a:cs typeface="Arial"/>
              </a:rPr>
              <a:t>Laboratory training.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975"/>
              </a:spcBef>
              <a:buClr>
                <a:srgbClr val="33666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Arial"/>
                <a:cs typeface="Arial"/>
              </a:rPr>
              <a:t>Action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learning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6479" y="5120638"/>
            <a:ext cx="3953255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225" y="2181606"/>
            <a:ext cx="3912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1490" dirty="0">
                <a:solidFill>
                  <a:srgbClr val="000000"/>
                </a:solidFill>
                <a:latin typeface="Wingdings"/>
                <a:cs typeface="Wingdings"/>
              </a:rPr>
              <a:t>⚫</a:t>
            </a:r>
            <a:r>
              <a:rPr sz="145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</a:rPr>
              <a:t>On The Job </a:t>
            </a:r>
            <a:r>
              <a:rPr spc="-245" dirty="0">
                <a:solidFill>
                  <a:srgbClr val="000000"/>
                </a:solidFill>
              </a:rPr>
              <a:t>Training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225" y="2667671"/>
            <a:ext cx="3853815" cy="275653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240"/>
              </a:spcBef>
              <a:buSzPct val="45312"/>
              <a:buFont typeface="Wingdings"/>
              <a:buChar char="⚫"/>
              <a:tabLst>
                <a:tab pos="229235" algn="l"/>
              </a:tabLst>
            </a:pPr>
            <a:r>
              <a:rPr sz="3200" spc="-10" dirty="0">
                <a:latin typeface="Arial"/>
                <a:cs typeface="Arial"/>
              </a:rPr>
              <a:t>Magang</a:t>
            </a:r>
            <a:endParaRPr sz="32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2135"/>
              </a:spcBef>
              <a:buSzPct val="45312"/>
              <a:buFont typeface="Wingdings"/>
              <a:buChar char="⚫"/>
              <a:tabLst>
                <a:tab pos="229235" algn="l"/>
              </a:tabLst>
            </a:pPr>
            <a:r>
              <a:rPr sz="3200" spc="-5" dirty="0">
                <a:latin typeface="Arial"/>
                <a:cs typeface="Arial"/>
              </a:rPr>
              <a:t>Simulasi</a:t>
            </a:r>
            <a:endParaRPr sz="3200">
              <a:latin typeface="Arial"/>
              <a:cs typeface="Arial"/>
            </a:endParaRPr>
          </a:p>
          <a:p>
            <a:pPr marL="228600" marR="5080" indent="-216535">
              <a:lnSpc>
                <a:spcPts val="3570"/>
              </a:lnSpc>
              <a:spcBef>
                <a:spcPts val="2480"/>
              </a:spcBef>
              <a:buSzPct val="45312"/>
              <a:buFont typeface="Wingdings"/>
              <a:buChar char="⚫"/>
              <a:tabLst>
                <a:tab pos="229235" algn="l"/>
              </a:tabLst>
            </a:pPr>
            <a:r>
              <a:rPr sz="3200" spc="-5" dirty="0">
                <a:latin typeface="Arial"/>
                <a:cs typeface="Arial"/>
              </a:rPr>
              <a:t>Pembelajaran </a:t>
            </a:r>
            <a:r>
              <a:rPr sz="3200" spc="-385" dirty="0">
                <a:latin typeface="Arial"/>
                <a:cs typeface="Arial"/>
              </a:rPr>
              <a:t>Jarak  </a:t>
            </a:r>
            <a:r>
              <a:rPr sz="3200" spc="-5" dirty="0">
                <a:latin typeface="Arial"/>
                <a:cs typeface="Arial"/>
              </a:rPr>
              <a:t>jauh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5920" y="548640"/>
            <a:ext cx="7772400" cy="1007744"/>
          </a:xfrm>
          <a:prstGeom prst="rect">
            <a:avLst/>
          </a:prstGeom>
          <a:solidFill>
            <a:srgbClr val="FFFFFF"/>
          </a:solidFill>
          <a:ln w="10287">
            <a:solidFill>
              <a:srgbClr val="80808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1735455" marR="1728470" indent="718820">
              <a:lnSpc>
                <a:spcPts val="2900"/>
              </a:lnSpc>
              <a:spcBef>
                <a:spcPts val="1050"/>
              </a:spcBef>
            </a:pPr>
            <a:r>
              <a:rPr sz="2600" dirty="0">
                <a:latin typeface="Arial"/>
                <a:cs typeface="Arial"/>
              </a:rPr>
              <a:t>TEKNIK TRAINING  </a:t>
            </a:r>
            <a:r>
              <a:rPr sz="2600" spc="-55" dirty="0">
                <a:latin typeface="Arial"/>
                <a:cs typeface="Arial"/>
              </a:rPr>
              <a:t>KARYAWAN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OPERASIONAL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6479" y="5120638"/>
            <a:ext cx="3953255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6770" y="1779840"/>
            <a:ext cx="5706745" cy="452374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30"/>
              </a:spcBef>
              <a:buClr>
                <a:srgbClr val="FF3399"/>
              </a:buClr>
              <a:buFont typeface="Verdana"/>
              <a:buChar char="•"/>
              <a:tabLst>
                <a:tab pos="469900" algn="l"/>
              </a:tabLst>
            </a:pPr>
            <a:r>
              <a:rPr sz="3600" spc="-5" dirty="0">
                <a:solidFill>
                  <a:srgbClr val="92D050"/>
                </a:solidFill>
                <a:latin typeface="Carlito"/>
                <a:cs typeface="Carlito"/>
              </a:rPr>
              <a:t>On The </a:t>
            </a:r>
            <a:r>
              <a:rPr sz="3600" dirty="0">
                <a:solidFill>
                  <a:srgbClr val="92D050"/>
                </a:solidFill>
                <a:latin typeface="Carlito"/>
                <a:cs typeface="Carlito"/>
              </a:rPr>
              <a:t>Job</a:t>
            </a:r>
            <a:r>
              <a:rPr sz="3600" spc="-25" dirty="0">
                <a:solidFill>
                  <a:srgbClr val="92D050"/>
                </a:solidFill>
                <a:latin typeface="Carlito"/>
                <a:cs typeface="Carlito"/>
              </a:rPr>
              <a:t> </a:t>
            </a:r>
            <a:r>
              <a:rPr sz="3600" spc="-40" dirty="0">
                <a:solidFill>
                  <a:srgbClr val="92D050"/>
                </a:solidFill>
                <a:latin typeface="Carlito"/>
                <a:cs typeface="Carlito"/>
              </a:rPr>
              <a:t>Training</a:t>
            </a:r>
            <a:endParaRPr sz="3600">
              <a:latin typeface="Carlito"/>
              <a:cs typeface="Carlito"/>
            </a:endParaRPr>
          </a:p>
          <a:p>
            <a:pPr marL="754380" lvl="1" indent="-285115">
              <a:lnSpc>
                <a:spcPct val="100000"/>
              </a:lnSpc>
              <a:spcBef>
                <a:spcPts val="91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20" dirty="0">
                <a:latin typeface="Carlito"/>
                <a:cs typeface="Carlito"/>
              </a:rPr>
              <a:t>Rotasi Pekerjaan</a:t>
            </a:r>
            <a:endParaRPr sz="3200">
              <a:latin typeface="Carlito"/>
              <a:cs typeface="Carlito"/>
            </a:endParaRPr>
          </a:p>
          <a:p>
            <a:pPr marL="754380" lvl="1" indent="-285115">
              <a:lnSpc>
                <a:spcPct val="100000"/>
              </a:lnSpc>
              <a:spcBef>
                <a:spcPts val="900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10" dirty="0">
                <a:latin typeface="Carlito"/>
                <a:cs typeface="Carlito"/>
              </a:rPr>
              <a:t>Pembelajaran </a:t>
            </a:r>
            <a:r>
              <a:rPr sz="3200" spc="-5" dirty="0">
                <a:latin typeface="Carlito"/>
                <a:cs typeface="Carlito"/>
              </a:rPr>
              <a:t>Action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Learning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025"/>
              </a:spcBef>
              <a:buClr>
                <a:srgbClr val="FF3399"/>
              </a:buClr>
              <a:buFont typeface="Verdana"/>
              <a:buChar char="•"/>
              <a:tabLst>
                <a:tab pos="469900" algn="l"/>
              </a:tabLst>
            </a:pPr>
            <a:r>
              <a:rPr sz="3600" spc="-15" dirty="0">
                <a:solidFill>
                  <a:srgbClr val="92D050"/>
                </a:solidFill>
                <a:latin typeface="Carlito"/>
                <a:cs typeface="Carlito"/>
              </a:rPr>
              <a:t>Off </a:t>
            </a:r>
            <a:r>
              <a:rPr sz="3600" spc="-5" dirty="0">
                <a:solidFill>
                  <a:srgbClr val="92D050"/>
                </a:solidFill>
                <a:latin typeface="Carlito"/>
                <a:cs typeface="Carlito"/>
              </a:rPr>
              <a:t>The </a:t>
            </a:r>
            <a:r>
              <a:rPr sz="3600" dirty="0">
                <a:solidFill>
                  <a:srgbClr val="92D050"/>
                </a:solidFill>
                <a:latin typeface="Carlito"/>
                <a:cs typeface="Carlito"/>
              </a:rPr>
              <a:t>Job</a:t>
            </a:r>
            <a:r>
              <a:rPr sz="3600" spc="-15" dirty="0">
                <a:solidFill>
                  <a:srgbClr val="92D050"/>
                </a:solidFill>
                <a:latin typeface="Carlito"/>
                <a:cs typeface="Carlito"/>
              </a:rPr>
              <a:t> </a:t>
            </a:r>
            <a:r>
              <a:rPr sz="3600" spc="-40" dirty="0">
                <a:solidFill>
                  <a:srgbClr val="92D050"/>
                </a:solidFill>
                <a:latin typeface="Carlito"/>
                <a:cs typeface="Carlito"/>
              </a:rPr>
              <a:t>Training</a:t>
            </a:r>
            <a:endParaRPr sz="3600">
              <a:latin typeface="Carlito"/>
              <a:cs typeface="Carlito"/>
            </a:endParaRPr>
          </a:p>
          <a:p>
            <a:pPr marL="754380" lvl="1" indent="-285115">
              <a:lnSpc>
                <a:spcPct val="100000"/>
              </a:lnSpc>
              <a:spcBef>
                <a:spcPts val="91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10" dirty="0">
                <a:latin typeface="Carlito"/>
                <a:cs typeface="Carlito"/>
              </a:rPr>
              <a:t>Metode </a:t>
            </a:r>
            <a:r>
              <a:rPr sz="3200" spc="-5" dirty="0">
                <a:latin typeface="Carlito"/>
                <a:cs typeface="Carlito"/>
              </a:rPr>
              <a:t>Studi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Kasus</a:t>
            </a:r>
            <a:endParaRPr sz="3200">
              <a:latin typeface="Carlito"/>
              <a:cs typeface="Carlito"/>
            </a:endParaRPr>
          </a:p>
          <a:p>
            <a:pPr marL="754380" lvl="1" indent="-285115">
              <a:lnSpc>
                <a:spcPct val="100000"/>
              </a:lnSpc>
              <a:spcBef>
                <a:spcPts val="90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5" dirty="0">
                <a:latin typeface="Carlito"/>
                <a:cs typeface="Carlito"/>
              </a:rPr>
              <a:t>Outside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Seminar</a:t>
            </a:r>
            <a:endParaRPr sz="3200">
              <a:latin typeface="Carlito"/>
              <a:cs typeface="Carlito"/>
            </a:endParaRPr>
          </a:p>
          <a:p>
            <a:pPr marL="754380" lvl="1" indent="-285115">
              <a:lnSpc>
                <a:spcPct val="100000"/>
              </a:lnSpc>
              <a:spcBef>
                <a:spcPts val="885"/>
              </a:spcBef>
              <a:buFont typeface="Times New Roman"/>
              <a:buChar char="–"/>
              <a:tabLst>
                <a:tab pos="755015" algn="l"/>
              </a:tabLst>
            </a:pPr>
            <a:r>
              <a:rPr sz="3200" spc="-15" dirty="0">
                <a:latin typeface="Carlito"/>
                <a:cs typeface="Carlito"/>
              </a:rPr>
              <a:t>Pendidikan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Akademis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6667" y="3995928"/>
            <a:ext cx="3311651" cy="2561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5920" y="548640"/>
            <a:ext cx="7772400" cy="1007744"/>
          </a:xfrm>
          <a:prstGeom prst="rect">
            <a:avLst/>
          </a:prstGeom>
          <a:solidFill>
            <a:srgbClr val="FFFFFF"/>
          </a:solidFill>
          <a:ln w="10287">
            <a:solidFill>
              <a:srgbClr val="80808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1883410" marR="1109980" indent="-759460">
              <a:lnSpc>
                <a:spcPts val="2900"/>
              </a:lnSpc>
              <a:spcBef>
                <a:spcPts val="1050"/>
              </a:spcBef>
            </a:pPr>
            <a:r>
              <a:rPr sz="2600" spc="-20" dirty="0">
                <a:latin typeface="Arial"/>
                <a:cs typeface="Arial"/>
              </a:rPr>
              <a:t>PELATIHAN </a:t>
            </a:r>
            <a:r>
              <a:rPr sz="2600" spc="5" dirty="0">
                <a:latin typeface="Arial"/>
                <a:cs typeface="Arial"/>
              </a:rPr>
              <a:t>DAN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PENGEMBANGAN  </a:t>
            </a:r>
            <a:r>
              <a:rPr sz="2600" spc="-55" dirty="0">
                <a:latin typeface="Arial"/>
                <a:cs typeface="Arial"/>
              </a:rPr>
              <a:t>KARYAWAN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MANAJERIAL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2196084"/>
            <a:ext cx="3994404" cy="482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4000" spc="-10" dirty="0">
                <a:solidFill>
                  <a:srgbClr val="000000"/>
                </a:solidFill>
              </a:rPr>
              <a:t>TEORI </a:t>
            </a:r>
            <a:r>
              <a:rPr sz="4000" spc="-5" dirty="0">
                <a:solidFill>
                  <a:srgbClr val="000000"/>
                </a:solidFill>
              </a:rPr>
              <a:t>BELAJAR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5035105" y="2191321"/>
            <a:ext cx="4473575" cy="4832985"/>
            <a:chOff x="5035105" y="2191321"/>
            <a:chExt cx="4473575" cy="4832985"/>
          </a:xfrm>
        </p:grpSpPr>
        <p:sp>
          <p:nvSpPr>
            <p:cNvPr id="5" name="object 5"/>
            <p:cNvSpPr/>
            <p:nvPr/>
          </p:nvSpPr>
          <p:spPr>
            <a:xfrm>
              <a:off x="5039867" y="2196084"/>
              <a:ext cx="4464050" cy="4823460"/>
            </a:xfrm>
            <a:custGeom>
              <a:avLst/>
              <a:gdLst/>
              <a:ahLst/>
              <a:cxnLst/>
              <a:rect l="l" t="t" r="r" b="b"/>
              <a:pathLst>
                <a:path w="4464050" h="4823459">
                  <a:moveTo>
                    <a:pt x="3719830" y="0"/>
                  </a:moveTo>
                  <a:lnTo>
                    <a:pt x="743966" y="0"/>
                  </a:lnTo>
                  <a:lnTo>
                    <a:pt x="695054" y="1582"/>
                  </a:lnTo>
                  <a:lnTo>
                    <a:pt x="646986" y="6265"/>
                  </a:lnTo>
                  <a:lnTo>
                    <a:pt x="599860" y="13949"/>
                  </a:lnTo>
                  <a:lnTo>
                    <a:pt x="553775" y="24537"/>
                  </a:lnTo>
                  <a:lnTo>
                    <a:pt x="508829" y="37931"/>
                  </a:lnTo>
                  <a:lnTo>
                    <a:pt x="465118" y="54032"/>
                  </a:lnTo>
                  <a:lnTo>
                    <a:pt x="422743" y="72743"/>
                  </a:lnTo>
                  <a:lnTo>
                    <a:pt x="381800" y="93965"/>
                  </a:lnTo>
                  <a:lnTo>
                    <a:pt x="342388" y="117601"/>
                  </a:lnTo>
                  <a:lnTo>
                    <a:pt x="304604" y="143552"/>
                  </a:lnTo>
                  <a:lnTo>
                    <a:pt x="268548" y="171720"/>
                  </a:lnTo>
                  <a:lnTo>
                    <a:pt x="234316" y="202008"/>
                  </a:lnTo>
                  <a:lnTo>
                    <a:pt x="202008" y="234316"/>
                  </a:lnTo>
                  <a:lnTo>
                    <a:pt x="171720" y="268548"/>
                  </a:lnTo>
                  <a:lnTo>
                    <a:pt x="143552" y="304604"/>
                  </a:lnTo>
                  <a:lnTo>
                    <a:pt x="117601" y="342388"/>
                  </a:lnTo>
                  <a:lnTo>
                    <a:pt x="93965" y="381800"/>
                  </a:lnTo>
                  <a:lnTo>
                    <a:pt x="72743" y="422743"/>
                  </a:lnTo>
                  <a:lnTo>
                    <a:pt x="54032" y="465118"/>
                  </a:lnTo>
                  <a:lnTo>
                    <a:pt x="37931" y="508829"/>
                  </a:lnTo>
                  <a:lnTo>
                    <a:pt x="24537" y="553775"/>
                  </a:lnTo>
                  <a:lnTo>
                    <a:pt x="13949" y="599860"/>
                  </a:lnTo>
                  <a:lnTo>
                    <a:pt x="6265" y="646986"/>
                  </a:lnTo>
                  <a:lnTo>
                    <a:pt x="1582" y="695054"/>
                  </a:lnTo>
                  <a:lnTo>
                    <a:pt x="0" y="743965"/>
                  </a:lnTo>
                  <a:lnTo>
                    <a:pt x="0" y="4079493"/>
                  </a:lnTo>
                  <a:lnTo>
                    <a:pt x="1582" y="4128408"/>
                  </a:lnTo>
                  <a:lnTo>
                    <a:pt x="6265" y="4176478"/>
                  </a:lnTo>
                  <a:lnTo>
                    <a:pt x="13949" y="4223606"/>
                  </a:lnTo>
                  <a:lnTo>
                    <a:pt x="24537" y="4269692"/>
                  </a:lnTo>
                  <a:lnTo>
                    <a:pt x="37931" y="4314640"/>
                  </a:lnTo>
                  <a:lnTo>
                    <a:pt x="54032" y="4358351"/>
                  </a:lnTo>
                  <a:lnTo>
                    <a:pt x="72743" y="4400727"/>
                  </a:lnTo>
                  <a:lnTo>
                    <a:pt x="93965" y="4441670"/>
                  </a:lnTo>
                  <a:lnTo>
                    <a:pt x="117601" y="4481082"/>
                  </a:lnTo>
                  <a:lnTo>
                    <a:pt x="143552" y="4518866"/>
                  </a:lnTo>
                  <a:lnTo>
                    <a:pt x="171720" y="4554922"/>
                  </a:lnTo>
                  <a:lnTo>
                    <a:pt x="202008" y="4589152"/>
                  </a:lnTo>
                  <a:lnTo>
                    <a:pt x="234316" y="4621460"/>
                  </a:lnTo>
                  <a:lnTo>
                    <a:pt x="268548" y="4651747"/>
                  </a:lnTo>
                  <a:lnTo>
                    <a:pt x="304604" y="4679914"/>
                  </a:lnTo>
                  <a:lnTo>
                    <a:pt x="342388" y="4705864"/>
                  </a:lnTo>
                  <a:lnTo>
                    <a:pt x="381800" y="4729499"/>
                  </a:lnTo>
                  <a:lnTo>
                    <a:pt x="422743" y="4750720"/>
                  </a:lnTo>
                  <a:lnTo>
                    <a:pt x="465118" y="4769430"/>
                  </a:lnTo>
                  <a:lnTo>
                    <a:pt x="508829" y="4785531"/>
                  </a:lnTo>
                  <a:lnTo>
                    <a:pt x="553775" y="4798924"/>
                  </a:lnTo>
                  <a:lnTo>
                    <a:pt x="599860" y="4809511"/>
                  </a:lnTo>
                  <a:lnTo>
                    <a:pt x="646986" y="4817195"/>
                  </a:lnTo>
                  <a:lnTo>
                    <a:pt x="695054" y="4821877"/>
                  </a:lnTo>
                  <a:lnTo>
                    <a:pt x="743966" y="4823459"/>
                  </a:lnTo>
                  <a:lnTo>
                    <a:pt x="3719830" y="4823459"/>
                  </a:lnTo>
                  <a:lnTo>
                    <a:pt x="3768741" y="4821877"/>
                  </a:lnTo>
                  <a:lnTo>
                    <a:pt x="3816809" y="4817195"/>
                  </a:lnTo>
                  <a:lnTo>
                    <a:pt x="3863935" y="4809511"/>
                  </a:lnTo>
                  <a:lnTo>
                    <a:pt x="3910020" y="4798924"/>
                  </a:lnTo>
                  <a:lnTo>
                    <a:pt x="3954966" y="4785531"/>
                  </a:lnTo>
                  <a:lnTo>
                    <a:pt x="3998677" y="4769430"/>
                  </a:lnTo>
                  <a:lnTo>
                    <a:pt x="4041052" y="4750720"/>
                  </a:lnTo>
                  <a:lnTo>
                    <a:pt x="4081995" y="4729499"/>
                  </a:lnTo>
                  <a:lnTo>
                    <a:pt x="4121407" y="4705864"/>
                  </a:lnTo>
                  <a:lnTo>
                    <a:pt x="4159191" y="4679914"/>
                  </a:lnTo>
                  <a:lnTo>
                    <a:pt x="4195247" y="4651747"/>
                  </a:lnTo>
                  <a:lnTo>
                    <a:pt x="4229479" y="4621460"/>
                  </a:lnTo>
                  <a:lnTo>
                    <a:pt x="4261787" y="4589152"/>
                  </a:lnTo>
                  <a:lnTo>
                    <a:pt x="4292075" y="4554922"/>
                  </a:lnTo>
                  <a:lnTo>
                    <a:pt x="4320243" y="4518866"/>
                  </a:lnTo>
                  <a:lnTo>
                    <a:pt x="4346194" y="4481082"/>
                  </a:lnTo>
                  <a:lnTo>
                    <a:pt x="4369830" y="4441670"/>
                  </a:lnTo>
                  <a:lnTo>
                    <a:pt x="4391052" y="4400727"/>
                  </a:lnTo>
                  <a:lnTo>
                    <a:pt x="4409763" y="4358351"/>
                  </a:lnTo>
                  <a:lnTo>
                    <a:pt x="4425864" y="4314640"/>
                  </a:lnTo>
                  <a:lnTo>
                    <a:pt x="4439258" y="4269692"/>
                  </a:lnTo>
                  <a:lnTo>
                    <a:pt x="4449846" y="4223606"/>
                  </a:lnTo>
                  <a:lnTo>
                    <a:pt x="4457530" y="4176478"/>
                  </a:lnTo>
                  <a:lnTo>
                    <a:pt x="4462213" y="4128408"/>
                  </a:lnTo>
                  <a:lnTo>
                    <a:pt x="4463796" y="4079493"/>
                  </a:lnTo>
                  <a:lnTo>
                    <a:pt x="4463796" y="743965"/>
                  </a:lnTo>
                  <a:lnTo>
                    <a:pt x="4462213" y="695054"/>
                  </a:lnTo>
                  <a:lnTo>
                    <a:pt x="4457530" y="646986"/>
                  </a:lnTo>
                  <a:lnTo>
                    <a:pt x="4449846" y="599860"/>
                  </a:lnTo>
                  <a:lnTo>
                    <a:pt x="4439258" y="553775"/>
                  </a:lnTo>
                  <a:lnTo>
                    <a:pt x="4425864" y="508829"/>
                  </a:lnTo>
                  <a:lnTo>
                    <a:pt x="4409763" y="465118"/>
                  </a:lnTo>
                  <a:lnTo>
                    <a:pt x="4391052" y="422743"/>
                  </a:lnTo>
                  <a:lnTo>
                    <a:pt x="4369830" y="381800"/>
                  </a:lnTo>
                  <a:lnTo>
                    <a:pt x="4346194" y="342388"/>
                  </a:lnTo>
                  <a:lnTo>
                    <a:pt x="4320243" y="304604"/>
                  </a:lnTo>
                  <a:lnTo>
                    <a:pt x="4292075" y="268548"/>
                  </a:lnTo>
                  <a:lnTo>
                    <a:pt x="4261787" y="234316"/>
                  </a:lnTo>
                  <a:lnTo>
                    <a:pt x="4229479" y="202008"/>
                  </a:lnTo>
                  <a:lnTo>
                    <a:pt x="4195247" y="171720"/>
                  </a:lnTo>
                  <a:lnTo>
                    <a:pt x="4159191" y="143552"/>
                  </a:lnTo>
                  <a:lnTo>
                    <a:pt x="4121407" y="117601"/>
                  </a:lnTo>
                  <a:lnTo>
                    <a:pt x="4081995" y="93965"/>
                  </a:lnTo>
                  <a:lnTo>
                    <a:pt x="4041052" y="72743"/>
                  </a:lnTo>
                  <a:lnTo>
                    <a:pt x="3998677" y="54032"/>
                  </a:lnTo>
                  <a:lnTo>
                    <a:pt x="3954966" y="37931"/>
                  </a:lnTo>
                  <a:lnTo>
                    <a:pt x="3910020" y="24537"/>
                  </a:lnTo>
                  <a:lnTo>
                    <a:pt x="3863935" y="13949"/>
                  </a:lnTo>
                  <a:lnTo>
                    <a:pt x="3816809" y="6265"/>
                  </a:lnTo>
                  <a:lnTo>
                    <a:pt x="3768741" y="1582"/>
                  </a:lnTo>
                  <a:lnTo>
                    <a:pt x="3719830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9867" y="2196084"/>
              <a:ext cx="4464050" cy="4823460"/>
            </a:xfrm>
            <a:custGeom>
              <a:avLst/>
              <a:gdLst/>
              <a:ahLst/>
              <a:cxnLst/>
              <a:rect l="l" t="t" r="r" b="b"/>
              <a:pathLst>
                <a:path w="4464050" h="4823459">
                  <a:moveTo>
                    <a:pt x="0" y="743965"/>
                  </a:moveTo>
                  <a:lnTo>
                    <a:pt x="1582" y="695054"/>
                  </a:lnTo>
                  <a:lnTo>
                    <a:pt x="6265" y="646986"/>
                  </a:lnTo>
                  <a:lnTo>
                    <a:pt x="13949" y="599860"/>
                  </a:lnTo>
                  <a:lnTo>
                    <a:pt x="24537" y="553775"/>
                  </a:lnTo>
                  <a:lnTo>
                    <a:pt x="37931" y="508829"/>
                  </a:lnTo>
                  <a:lnTo>
                    <a:pt x="54032" y="465118"/>
                  </a:lnTo>
                  <a:lnTo>
                    <a:pt x="72743" y="422743"/>
                  </a:lnTo>
                  <a:lnTo>
                    <a:pt x="93965" y="381800"/>
                  </a:lnTo>
                  <a:lnTo>
                    <a:pt x="117601" y="342388"/>
                  </a:lnTo>
                  <a:lnTo>
                    <a:pt x="143552" y="304604"/>
                  </a:lnTo>
                  <a:lnTo>
                    <a:pt x="171720" y="268548"/>
                  </a:lnTo>
                  <a:lnTo>
                    <a:pt x="202008" y="234316"/>
                  </a:lnTo>
                  <a:lnTo>
                    <a:pt x="234316" y="202008"/>
                  </a:lnTo>
                  <a:lnTo>
                    <a:pt x="268548" y="171720"/>
                  </a:lnTo>
                  <a:lnTo>
                    <a:pt x="304604" y="143552"/>
                  </a:lnTo>
                  <a:lnTo>
                    <a:pt x="342388" y="117601"/>
                  </a:lnTo>
                  <a:lnTo>
                    <a:pt x="381800" y="93965"/>
                  </a:lnTo>
                  <a:lnTo>
                    <a:pt x="422743" y="72743"/>
                  </a:lnTo>
                  <a:lnTo>
                    <a:pt x="465118" y="54032"/>
                  </a:lnTo>
                  <a:lnTo>
                    <a:pt x="508829" y="37931"/>
                  </a:lnTo>
                  <a:lnTo>
                    <a:pt x="553775" y="24537"/>
                  </a:lnTo>
                  <a:lnTo>
                    <a:pt x="599860" y="13949"/>
                  </a:lnTo>
                  <a:lnTo>
                    <a:pt x="646986" y="6265"/>
                  </a:lnTo>
                  <a:lnTo>
                    <a:pt x="695054" y="1582"/>
                  </a:lnTo>
                  <a:lnTo>
                    <a:pt x="743966" y="0"/>
                  </a:lnTo>
                  <a:lnTo>
                    <a:pt x="3719830" y="0"/>
                  </a:lnTo>
                  <a:lnTo>
                    <a:pt x="3768741" y="1582"/>
                  </a:lnTo>
                  <a:lnTo>
                    <a:pt x="3816809" y="6265"/>
                  </a:lnTo>
                  <a:lnTo>
                    <a:pt x="3863935" y="13949"/>
                  </a:lnTo>
                  <a:lnTo>
                    <a:pt x="3910020" y="24537"/>
                  </a:lnTo>
                  <a:lnTo>
                    <a:pt x="3954966" y="37931"/>
                  </a:lnTo>
                  <a:lnTo>
                    <a:pt x="3998677" y="54032"/>
                  </a:lnTo>
                  <a:lnTo>
                    <a:pt x="4041052" y="72743"/>
                  </a:lnTo>
                  <a:lnTo>
                    <a:pt x="4081995" y="93965"/>
                  </a:lnTo>
                  <a:lnTo>
                    <a:pt x="4121407" y="117601"/>
                  </a:lnTo>
                  <a:lnTo>
                    <a:pt x="4159191" y="143552"/>
                  </a:lnTo>
                  <a:lnTo>
                    <a:pt x="4195247" y="171720"/>
                  </a:lnTo>
                  <a:lnTo>
                    <a:pt x="4229479" y="202008"/>
                  </a:lnTo>
                  <a:lnTo>
                    <a:pt x="4261787" y="234316"/>
                  </a:lnTo>
                  <a:lnTo>
                    <a:pt x="4292075" y="268548"/>
                  </a:lnTo>
                  <a:lnTo>
                    <a:pt x="4320243" y="304604"/>
                  </a:lnTo>
                  <a:lnTo>
                    <a:pt x="4346194" y="342388"/>
                  </a:lnTo>
                  <a:lnTo>
                    <a:pt x="4369830" y="381800"/>
                  </a:lnTo>
                  <a:lnTo>
                    <a:pt x="4391052" y="422743"/>
                  </a:lnTo>
                  <a:lnTo>
                    <a:pt x="4409763" y="465118"/>
                  </a:lnTo>
                  <a:lnTo>
                    <a:pt x="4425864" y="508829"/>
                  </a:lnTo>
                  <a:lnTo>
                    <a:pt x="4439258" y="553775"/>
                  </a:lnTo>
                  <a:lnTo>
                    <a:pt x="4449846" y="599860"/>
                  </a:lnTo>
                  <a:lnTo>
                    <a:pt x="4457530" y="646986"/>
                  </a:lnTo>
                  <a:lnTo>
                    <a:pt x="4462213" y="695054"/>
                  </a:lnTo>
                  <a:lnTo>
                    <a:pt x="4463796" y="743965"/>
                  </a:lnTo>
                  <a:lnTo>
                    <a:pt x="4463796" y="4079493"/>
                  </a:lnTo>
                  <a:lnTo>
                    <a:pt x="4462213" y="4128408"/>
                  </a:lnTo>
                  <a:lnTo>
                    <a:pt x="4457530" y="4176478"/>
                  </a:lnTo>
                  <a:lnTo>
                    <a:pt x="4449846" y="4223606"/>
                  </a:lnTo>
                  <a:lnTo>
                    <a:pt x="4439258" y="4269692"/>
                  </a:lnTo>
                  <a:lnTo>
                    <a:pt x="4425864" y="4314640"/>
                  </a:lnTo>
                  <a:lnTo>
                    <a:pt x="4409763" y="4358351"/>
                  </a:lnTo>
                  <a:lnTo>
                    <a:pt x="4391052" y="4400727"/>
                  </a:lnTo>
                  <a:lnTo>
                    <a:pt x="4369830" y="4441670"/>
                  </a:lnTo>
                  <a:lnTo>
                    <a:pt x="4346194" y="4481082"/>
                  </a:lnTo>
                  <a:lnTo>
                    <a:pt x="4320243" y="4518866"/>
                  </a:lnTo>
                  <a:lnTo>
                    <a:pt x="4292075" y="4554922"/>
                  </a:lnTo>
                  <a:lnTo>
                    <a:pt x="4261787" y="4589152"/>
                  </a:lnTo>
                  <a:lnTo>
                    <a:pt x="4229479" y="4621460"/>
                  </a:lnTo>
                  <a:lnTo>
                    <a:pt x="4195247" y="4651747"/>
                  </a:lnTo>
                  <a:lnTo>
                    <a:pt x="4159191" y="4679914"/>
                  </a:lnTo>
                  <a:lnTo>
                    <a:pt x="4121407" y="4705864"/>
                  </a:lnTo>
                  <a:lnTo>
                    <a:pt x="4081995" y="4729499"/>
                  </a:lnTo>
                  <a:lnTo>
                    <a:pt x="4041052" y="4750720"/>
                  </a:lnTo>
                  <a:lnTo>
                    <a:pt x="3998677" y="4769430"/>
                  </a:lnTo>
                  <a:lnTo>
                    <a:pt x="3954966" y="4785531"/>
                  </a:lnTo>
                  <a:lnTo>
                    <a:pt x="3910020" y="4798924"/>
                  </a:lnTo>
                  <a:lnTo>
                    <a:pt x="3863935" y="4809511"/>
                  </a:lnTo>
                  <a:lnTo>
                    <a:pt x="3816809" y="4817195"/>
                  </a:lnTo>
                  <a:lnTo>
                    <a:pt x="3768741" y="4821877"/>
                  </a:lnTo>
                  <a:lnTo>
                    <a:pt x="3719830" y="4823459"/>
                  </a:lnTo>
                  <a:lnTo>
                    <a:pt x="743966" y="4823459"/>
                  </a:lnTo>
                  <a:lnTo>
                    <a:pt x="695054" y="4821877"/>
                  </a:lnTo>
                  <a:lnTo>
                    <a:pt x="646986" y="4817195"/>
                  </a:lnTo>
                  <a:lnTo>
                    <a:pt x="599860" y="4809511"/>
                  </a:lnTo>
                  <a:lnTo>
                    <a:pt x="553775" y="4798924"/>
                  </a:lnTo>
                  <a:lnTo>
                    <a:pt x="508829" y="4785531"/>
                  </a:lnTo>
                  <a:lnTo>
                    <a:pt x="465118" y="4769430"/>
                  </a:lnTo>
                  <a:lnTo>
                    <a:pt x="422743" y="4750720"/>
                  </a:lnTo>
                  <a:lnTo>
                    <a:pt x="381800" y="4729499"/>
                  </a:lnTo>
                  <a:lnTo>
                    <a:pt x="342388" y="4705864"/>
                  </a:lnTo>
                  <a:lnTo>
                    <a:pt x="304604" y="4679914"/>
                  </a:lnTo>
                  <a:lnTo>
                    <a:pt x="268548" y="4651747"/>
                  </a:lnTo>
                  <a:lnTo>
                    <a:pt x="234316" y="4621460"/>
                  </a:lnTo>
                  <a:lnTo>
                    <a:pt x="202008" y="4589152"/>
                  </a:lnTo>
                  <a:lnTo>
                    <a:pt x="171720" y="4554922"/>
                  </a:lnTo>
                  <a:lnTo>
                    <a:pt x="143552" y="4518866"/>
                  </a:lnTo>
                  <a:lnTo>
                    <a:pt x="117601" y="4481082"/>
                  </a:lnTo>
                  <a:lnTo>
                    <a:pt x="93965" y="4441670"/>
                  </a:lnTo>
                  <a:lnTo>
                    <a:pt x="72743" y="4400727"/>
                  </a:lnTo>
                  <a:lnTo>
                    <a:pt x="54032" y="4358351"/>
                  </a:lnTo>
                  <a:lnTo>
                    <a:pt x="37931" y="4314640"/>
                  </a:lnTo>
                  <a:lnTo>
                    <a:pt x="24537" y="4269692"/>
                  </a:lnTo>
                  <a:lnTo>
                    <a:pt x="13949" y="4223606"/>
                  </a:lnTo>
                  <a:lnTo>
                    <a:pt x="6265" y="4176478"/>
                  </a:lnTo>
                  <a:lnTo>
                    <a:pt x="1582" y="4128408"/>
                  </a:lnTo>
                  <a:lnTo>
                    <a:pt x="0" y="4079493"/>
                  </a:lnTo>
                  <a:lnTo>
                    <a:pt x="0" y="7439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37809" y="2639695"/>
            <a:ext cx="3771265" cy="388492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35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Suatu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langkah-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langkah yang dapat  membantu pendidik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/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trainer untuk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mendidik</a:t>
            </a:r>
            <a:endParaRPr sz="3000">
              <a:latin typeface="Arial"/>
              <a:cs typeface="Arial"/>
            </a:endParaRPr>
          </a:p>
          <a:p>
            <a:pPr marL="12700" marR="175260">
              <a:lnSpc>
                <a:spcPct val="93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mentraining dan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menyampaikan ilmu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pengetahuan</a:t>
            </a:r>
            <a:r>
              <a:rPr sz="3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kepada  murid atau peserta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didik.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4000" spc="-5" dirty="0">
                <a:solidFill>
                  <a:srgbClr val="000000"/>
                </a:solidFill>
              </a:rPr>
              <a:t>4 JENIS </a:t>
            </a:r>
            <a:r>
              <a:rPr sz="4000" spc="-10" dirty="0">
                <a:solidFill>
                  <a:srgbClr val="000000"/>
                </a:solidFill>
              </a:rPr>
              <a:t>TEORI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BELAJAR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31657" y="2087689"/>
            <a:ext cx="6416675" cy="1090295"/>
            <a:chOff x="1831657" y="2087689"/>
            <a:chExt cx="6416675" cy="1090295"/>
          </a:xfrm>
        </p:grpSpPr>
        <p:sp>
          <p:nvSpPr>
            <p:cNvPr id="4" name="object 4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6226809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29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5"/>
                  </a:lnTo>
                  <a:lnTo>
                    <a:pt x="6226809" y="1080515"/>
                  </a:lnTo>
                  <a:lnTo>
                    <a:pt x="6274677" y="1074081"/>
                  </a:lnTo>
                  <a:lnTo>
                    <a:pt x="6317694" y="1055925"/>
                  </a:lnTo>
                  <a:lnTo>
                    <a:pt x="6354143" y="1027763"/>
                  </a:lnTo>
                  <a:lnTo>
                    <a:pt x="6382305" y="991314"/>
                  </a:lnTo>
                  <a:lnTo>
                    <a:pt x="6400461" y="948297"/>
                  </a:lnTo>
                  <a:lnTo>
                    <a:pt x="6406896" y="900429"/>
                  </a:lnTo>
                  <a:lnTo>
                    <a:pt x="6406896" y="180086"/>
                  </a:lnTo>
                  <a:lnTo>
                    <a:pt x="6400461" y="132218"/>
                  </a:lnTo>
                  <a:lnTo>
                    <a:pt x="6382305" y="89201"/>
                  </a:lnTo>
                  <a:lnTo>
                    <a:pt x="6354143" y="52752"/>
                  </a:lnTo>
                  <a:lnTo>
                    <a:pt x="6317694" y="24590"/>
                  </a:lnTo>
                  <a:lnTo>
                    <a:pt x="6274677" y="6434"/>
                  </a:lnTo>
                  <a:lnTo>
                    <a:pt x="6226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6226809" y="0"/>
                  </a:lnTo>
                  <a:lnTo>
                    <a:pt x="6274677" y="6434"/>
                  </a:lnTo>
                  <a:lnTo>
                    <a:pt x="6317694" y="24590"/>
                  </a:lnTo>
                  <a:lnTo>
                    <a:pt x="6354143" y="52752"/>
                  </a:lnTo>
                  <a:lnTo>
                    <a:pt x="6382305" y="89201"/>
                  </a:lnTo>
                  <a:lnTo>
                    <a:pt x="6400461" y="132218"/>
                  </a:lnTo>
                  <a:lnTo>
                    <a:pt x="6406896" y="180086"/>
                  </a:lnTo>
                  <a:lnTo>
                    <a:pt x="6406896" y="900429"/>
                  </a:lnTo>
                  <a:lnTo>
                    <a:pt x="6400461" y="948297"/>
                  </a:lnTo>
                  <a:lnTo>
                    <a:pt x="6382305" y="991314"/>
                  </a:lnTo>
                  <a:lnTo>
                    <a:pt x="6354143" y="1027763"/>
                  </a:lnTo>
                  <a:lnTo>
                    <a:pt x="6317694" y="1055925"/>
                  </a:lnTo>
                  <a:lnTo>
                    <a:pt x="6274677" y="1074081"/>
                  </a:lnTo>
                  <a:lnTo>
                    <a:pt x="6226809" y="1080515"/>
                  </a:lnTo>
                  <a:lnTo>
                    <a:pt x="180086" y="1080515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29"/>
                  </a:lnTo>
                  <a:lnTo>
                    <a:pt x="0" y="180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70150" y="2348230"/>
            <a:ext cx="51454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Teori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Belajar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Behavioristik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4229" y="3285553"/>
            <a:ext cx="8295640" cy="4042410"/>
            <a:chOff x="1074229" y="3285553"/>
            <a:chExt cx="8295640" cy="4042410"/>
          </a:xfrm>
        </p:grpSpPr>
        <p:sp>
          <p:nvSpPr>
            <p:cNvPr id="8" name="object 8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7613904" y="0"/>
                  </a:moveTo>
                  <a:lnTo>
                    <a:pt x="672084" y="0"/>
                  </a:lnTo>
                  <a:lnTo>
                    <a:pt x="624081" y="1687"/>
                  </a:lnTo>
                  <a:lnTo>
                    <a:pt x="576991" y="6673"/>
                  </a:lnTo>
                  <a:lnTo>
                    <a:pt x="530926" y="14844"/>
                  </a:lnTo>
                  <a:lnTo>
                    <a:pt x="486000" y="26086"/>
                  </a:lnTo>
                  <a:lnTo>
                    <a:pt x="442326" y="40287"/>
                  </a:lnTo>
                  <a:lnTo>
                    <a:pt x="400019" y="57331"/>
                  </a:lnTo>
                  <a:lnTo>
                    <a:pt x="359192" y="77106"/>
                  </a:lnTo>
                  <a:lnTo>
                    <a:pt x="319959" y="99498"/>
                  </a:lnTo>
                  <a:lnTo>
                    <a:pt x="282433" y="124392"/>
                  </a:lnTo>
                  <a:lnTo>
                    <a:pt x="246728" y="151676"/>
                  </a:lnTo>
                  <a:lnTo>
                    <a:pt x="212958" y="181236"/>
                  </a:lnTo>
                  <a:lnTo>
                    <a:pt x="181236" y="212958"/>
                  </a:lnTo>
                  <a:lnTo>
                    <a:pt x="151676" y="246728"/>
                  </a:lnTo>
                  <a:lnTo>
                    <a:pt x="124392" y="282433"/>
                  </a:lnTo>
                  <a:lnTo>
                    <a:pt x="99498" y="319959"/>
                  </a:lnTo>
                  <a:lnTo>
                    <a:pt x="77106" y="359192"/>
                  </a:lnTo>
                  <a:lnTo>
                    <a:pt x="57331" y="400019"/>
                  </a:lnTo>
                  <a:lnTo>
                    <a:pt x="40287" y="442326"/>
                  </a:lnTo>
                  <a:lnTo>
                    <a:pt x="26086" y="486000"/>
                  </a:lnTo>
                  <a:lnTo>
                    <a:pt x="14844" y="530926"/>
                  </a:lnTo>
                  <a:lnTo>
                    <a:pt x="6673" y="576991"/>
                  </a:lnTo>
                  <a:lnTo>
                    <a:pt x="1687" y="624081"/>
                  </a:lnTo>
                  <a:lnTo>
                    <a:pt x="0" y="672084"/>
                  </a:lnTo>
                  <a:lnTo>
                    <a:pt x="0" y="3360407"/>
                  </a:lnTo>
                  <a:lnTo>
                    <a:pt x="1687" y="3408405"/>
                  </a:lnTo>
                  <a:lnTo>
                    <a:pt x="6673" y="3455491"/>
                  </a:lnTo>
                  <a:lnTo>
                    <a:pt x="14844" y="3501554"/>
                  </a:lnTo>
                  <a:lnTo>
                    <a:pt x="26086" y="3546478"/>
                  </a:lnTo>
                  <a:lnTo>
                    <a:pt x="40287" y="3590150"/>
                  </a:lnTo>
                  <a:lnTo>
                    <a:pt x="57331" y="3632457"/>
                  </a:lnTo>
                  <a:lnTo>
                    <a:pt x="77106" y="3673284"/>
                  </a:lnTo>
                  <a:lnTo>
                    <a:pt x="99498" y="3712518"/>
                  </a:lnTo>
                  <a:lnTo>
                    <a:pt x="124392" y="3750045"/>
                  </a:lnTo>
                  <a:lnTo>
                    <a:pt x="151676" y="3785752"/>
                  </a:lnTo>
                  <a:lnTo>
                    <a:pt x="181236" y="3819524"/>
                  </a:lnTo>
                  <a:lnTo>
                    <a:pt x="212958" y="3851248"/>
                  </a:lnTo>
                  <a:lnTo>
                    <a:pt x="246728" y="3880810"/>
                  </a:lnTo>
                  <a:lnTo>
                    <a:pt x="282433" y="3908096"/>
                  </a:lnTo>
                  <a:lnTo>
                    <a:pt x="319959" y="3932993"/>
                  </a:lnTo>
                  <a:lnTo>
                    <a:pt x="359192" y="3955387"/>
                  </a:lnTo>
                  <a:lnTo>
                    <a:pt x="400019" y="3975164"/>
                  </a:lnTo>
                  <a:lnTo>
                    <a:pt x="442326" y="3992210"/>
                  </a:lnTo>
                  <a:lnTo>
                    <a:pt x="486000" y="4006413"/>
                  </a:lnTo>
                  <a:lnTo>
                    <a:pt x="530926" y="4017657"/>
                  </a:lnTo>
                  <a:lnTo>
                    <a:pt x="576991" y="4025829"/>
                  </a:lnTo>
                  <a:lnTo>
                    <a:pt x="624081" y="4030816"/>
                  </a:lnTo>
                  <a:lnTo>
                    <a:pt x="672084" y="4032504"/>
                  </a:lnTo>
                  <a:lnTo>
                    <a:pt x="7613904" y="4032504"/>
                  </a:lnTo>
                  <a:lnTo>
                    <a:pt x="7661906" y="4030816"/>
                  </a:lnTo>
                  <a:lnTo>
                    <a:pt x="7708996" y="4025829"/>
                  </a:lnTo>
                  <a:lnTo>
                    <a:pt x="7755061" y="4017657"/>
                  </a:lnTo>
                  <a:lnTo>
                    <a:pt x="7799987" y="4006413"/>
                  </a:lnTo>
                  <a:lnTo>
                    <a:pt x="7843661" y="3992210"/>
                  </a:lnTo>
                  <a:lnTo>
                    <a:pt x="7885968" y="3975164"/>
                  </a:lnTo>
                  <a:lnTo>
                    <a:pt x="7926795" y="3955387"/>
                  </a:lnTo>
                  <a:lnTo>
                    <a:pt x="7966028" y="3932993"/>
                  </a:lnTo>
                  <a:lnTo>
                    <a:pt x="8003554" y="3908096"/>
                  </a:lnTo>
                  <a:lnTo>
                    <a:pt x="8039259" y="3880810"/>
                  </a:lnTo>
                  <a:lnTo>
                    <a:pt x="8073029" y="3851248"/>
                  </a:lnTo>
                  <a:lnTo>
                    <a:pt x="8104751" y="3819524"/>
                  </a:lnTo>
                  <a:lnTo>
                    <a:pt x="8134311" y="3785752"/>
                  </a:lnTo>
                  <a:lnTo>
                    <a:pt x="8161595" y="3750045"/>
                  </a:lnTo>
                  <a:lnTo>
                    <a:pt x="8186489" y="3712518"/>
                  </a:lnTo>
                  <a:lnTo>
                    <a:pt x="8208881" y="3673284"/>
                  </a:lnTo>
                  <a:lnTo>
                    <a:pt x="8228656" y="3632457"/>
                  </a:lnTo>
                  <a:lnTo>
                    <a:pt x="8245700" y="3590150"/>
                  </a:lnTo>
                  <a:lnTo>
                    <a:pt x="8259901" y="3546478"/>
                  </a:lnTo>
                  <a:lnTo>
                    <a:pt x="8271143" y="3501554"/>
                  </a:lnTo>
                  <a:lnTo>
                    <a:pt x="8279314" y="3455491"/>
                  </a:lnTo>
                  <a:lnTo>
                    <a:pt x="8284300" y="3408405"/>
                  </a:lnTo>
                  <a:lnTo>
                    <a:pt x="8285987" y="3360407"/>
                  </a:lnTo>
                  <a:lnTo>
                    <a:pt x="8285987" y="672084"/>
                  </a:lnTo>
                  <a:lnTo>
                    <a:pt x="8284300" y="624081"/>
                  </a:lnTo>
                  <a:lnTo>
                    <a:pt x="8279314" y="576991"/>
                  </a:lnTo>
                  <a:lnTo>
                    <a:pt x="8271143" y="530926"/>
                  </a:lnTo>
                  <a:lnTo>
                    <a:pt x="8259901" y="486000"/>
                  </a:lnTo>
                  <a:lnTo>
                    <a:pt x="8245700" y="442326"/>
                  </a:lnTo>
                  <a:lnTo>
                    <a:pt x="8228656" y="400019"/>
                  </a:lnTo>
                  <a:lnTo>
                    <a:pt x="8208881" y="359192"/>
                  </a:lnTo>
                  <a:lnTo>
                    <a:pt x="8186489" y="319959"/>
                  </a:lnTo>
                  <a:lnTo>
                    <a:pt x="8161595" y="282433"/>
                  </a:lnTo>
                  <a:lnTo>
                    <a:pt x="8134311" y="246728"/>
                  </a:lnTo>
                  <a:lnTo>
                    <a:pt x="8104751" y="212958"/>
                  </a:lnTo>
                  <a:lnTo>
                    <a:pt x="8073029" y="181236"/>
                  </a:lnTo>
                  <a:lnTo>
                    <a:pt x="8039259" y="151676"/>
                  </a:lnTo>
                  <a:lnTo>
                    <a:pt x="8003554" y="124392"/>
                  </a:lnTo>
                  <a:lnTo>
                    <a:pt x="7966028" y="99498"/>
                  </a:lnTo>
                  <a:lnTo>
                    <a:pt x="7926795" y="77106"/>
                  </a:lnTo>
                  <a:lnTo>
                    <a:pt x="7885968" y="57331"/>
                  </a:lnTo>
                  <a:lnTo>
                    <a:pt x="7843661" y="40287"/>
                  </a:lnTo>
                  <a:lnTo>
                    <a:pt x="7799987" y="26086"/>
                  </a:lnTo>
                  <a:lnTo>
                    <a:pt x="7755061" y="14844"/>
                  </a:lnTo>
                  <a:lnTo>
                    <a:pt x="7708996" y="6673"/>
                  </a:lnTo>
                  <a:lnTo>
                    <a:pt x="7661906" y="1687"/>
                  </a:lnTo>
                  <a:lnTo>
                    <a:pt x="76139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0" y="672084"/>
                  </a:moveTo>
                  <a:lnTo>
                    <a:pt x="1687" y="624081"/>
                  </a:lnTo>
                  <a:lnTo>
                    <a:pt x="6673" y="576991"/>
                  </a:lnTo>
                  <a:lnTo>
                    <a:pt x="14844" y="530926"/>
                  </a:lnTo>
                  <a:lnTo>
                    <a:pt x="26086" y="486000"/>
                  </a:lnTo>
                  <a:lnTo>
                    <a:pt x="40287" y="442326"/>
                  </a:lnTo>
                  <a:lnTo>
                    <a:pt x="57331" y="400019"/>
                  </a:lnTo>
                  <a:lnTo>
                    <a:pt x="77106" y="359192"/>
                  </a:lnTo>
                  <a:lnTo>
                    <a:pt x="99498" y="319959"/>
                  </a:lnTo>
                  <a:lnTo>
                    <a:pt x="124392" y="282433"/>
                  </a:lnTo>
                  <a:lnTo>
                    <a:pt x="151676" y="246728"/>
                  </a:lnTo>
                  <a:lnTo>
                    <a:pt x="181236" y="212958"/>
                  </a:lnTo>
                  <a:lnTo>
                    <a:pt x="212958" y="181236"/>
                  </a:lnTo>
                  <a:lnTo>
                    <a:pt x="246728" y="151676"/>
                  </a:lnTo>
                  <a:lnTo>
                    <a:pt x="282433" y="124392"/>
                  </a:lnTo>
                  <a:lnTo>
                    <a:pt x="319959" y="99498"/>
                  </a:lnTo>
                  <a:lnTo>
                    <a:pt x="359192" y="77106"/>
                  </a:lnTo>
                  <a:lnTo>
                    <a:pt x="400019" y="57331"/>
                  </a:lnTo>
                  <a:lnTo>
                    <a:pt x="442326" y="40287"/>
                  </a:lnTo>
                  <a:lnTo>
                    <a:pt x="486000" y="26086"/>
                  </a:lnTo>
                  <a:lnTo>
                    <a:pt x="530926" y="14844"/>
                  </a:lnTo>
                  <a:lnTo>
                    <a:pt x="576991" y="6673"/>
                  </a:lnTo>
                  <a:lnTo>
                    <a:pt x="624081" y="1687"/>
                  </a:lnTo>
                  <a:lnTo>
                    <a:pt x="672084" y="0"/>
                  </a:lnTo>
                  <a:lnTo>
                    <a:pt x="7613904" y="0"/>
                  </a:lnTo>
                  <a:lnTo>
                    <a:pt x="7661906" y="1687"/>
                  </a:lnTo>
                  <a:lnTo>
                    <a:pt x="7708996" y="6673"/>
                  </a:lnTo>
                  <a:lnTo>
                    <a:pt x="7755061" y="14844"/>
                  </a:lnTo>
                  <a:lnTo>
                    <a:pt x="7799987" y="26086"/>
                  </a:lnTo>
                  <a:lnTo>
                    <a:pt x="7843661" y="40287"/>
                  </a:lnTo>
                  <a:lnTo>
                    <a:pt x="7885968" y="57331"/>
                  </a:lnTo>
                  <a:lnTo>
                    <a:pt x="7926795" y="77106"/>
                  </a:lnTo>
                  <a:lnTo>
                    <a:pt x="7966028" y="99498"/>
                  </a:lnTo>
                  <a:lnTo>
                    <a:pt x="8003554" y="124392"/>
                  </a:lnTo>
                  <a:lnTo>
                    <a:pt x="8039259" y="151676"/>
                  </a:lnTo>
                  <a:lnTo>
                    <a:pt x="8073029" y="181236"/>
                  </a:lnTo>
                  <a:lnTo>
                    <a:pt x="8104751" y="212958"/>
                  </a:lnTo>
                  <a:lnTo>
                    <a:pt x="8134311" y="246728"/>
                  </a:lnTo>
                  <a:lnTo>
                    <a:pt x="8161595" y="282433"/>
                  </a:lnTo>
                  <a:lnTo>
                    <a:pt x="8186489" y="319959"/>
                  </a:lnTo>
                  <a:lnTo>
                    <a:pt x="8208881" y="359192"/>
                  </a:lnTo>
                  <a:lnTo>
                    <a:pt x="8228656" y="400019"/>
                  </a:lnTo>
                  <a:lnTo>
                    <a:pt x="8245700" y="442326"/>
                  </a:lnTo>
                  <a:lnTo>
                    <a:pt x="8259901" y="486000"/>
                  </a:lnTo>
                  <a:lnTo>
                    <a:pt x="8271143" y="530926"/>
                  </a:lnTo>
                  <a:lnTo>
                    <a:pt x="8279314" y="576991"/>
                  </a:lnTo>
                  <a:lnTo>
                    <a:pt x="8284300" y="624081"/>
                  </a:lnTo>
                  <a:lnTo>
                    <a:pt x="8285987" y="672084"/>
                  </a:lnTo>
                  <a:lnTo>
                    <a:pt x="8285987" y="3360407"/>
                  </a:lnTo>
                  <a:lnTo>
                    <a:pt x="8284300" y="3408405"/>
                  </a:lnTo>
                  <a:lnTo>
                    <a:pt x="8279314" y="3455491"/>
                  </a:lnTo>
                  <a:lnTo>
                    <a:pt x="8271143" y="3501554"/>
                  </a:lnTo>
                  <a:lnTo>
                    <a:pt x="8259901" y="3546478"/>
                  </a:lnTo>
                  <a:lnTo>
                    <a:pt x="8245700" y="3590150"/>
                  </a:lnTo>
                  <a:lnTo>
                    <a:pt x="8228656" y="3632457"/>
                  </a:lnTo>
                  <a:lnTo>
                    <a:pt x="8208881" y="3673284"/>
                  </a:lnTo>
                  <a:lnTo>
                    <a:pt x="8186489" y="3712518"/>
                  </a:lnTo>
                  <a:lnTo>
                    <a:pt x="8161595" y="3750045"/>
                  </a:lnTo>
                  <a:lnTo>
                    <a:pt x="8134311" y="3785752"/>
                  </a:lnTo>
                  <a:lnTo>
                    <a:pt x="8104751" y="3819524"/>
                  </a:lnTo>
                  <a:lnTo>
                    <a:pt x="8073029" y="3851248"/>
                  </a:lnTo>
                  <a:lnTo>
                    <a:pt x="8039259" y="3880810"/>
                  </a:lnTo>
                  <a:lnTo>
                    <a:pt x="8003554" y="3908096"/>
                  </a:lnTo>
                  <a:lnTo>
                    <a:pt x="7966028" y="3932993"/>
                  </a:lnTo>
                  <a:lnTo>
                    <a:pt x="7926795" y="3955387"/>
                  </a:lnTo>
                  <a:lnTo>
                    <a:pt x="7885968" y="3975164"/>
                  </a:lnTo>
                  <a:lnTo>
                    <a:pt x="7843661" y="3992210"/>
                  </a:lnTo>
                  <a:lnTo>
                    <a:pt x="7799987" y="4006413"/>
                  </a:lnTo>
                  <a:lnTo>
                    <a:pt x="7755061" y="4017657"/>
                  </a:lnTo>
                  <a:lnTo>
                    <a:pt x="7708996" y="4025829"/>
                  </a:lnTo>
                  <a:lnTo>
                    <a:pt x="7661906" y="4030816"/>
                  </a:lnTo>
                  <a:lnTo>
                    <a:pt x="7613904" y="4032504"/>
                  </a:lnTo>
                  <a:lnTo>
                    <a:pt x="672084" y="4032504"/>
                  </a:lnTo>
                  <a:lnTo>
                    <a:pt x="624081" y="4030816"/>
                  </a:lnTo>
                  <a:lnTo>
                    <a:pt x="576991" y="4025829"/>
                  </a:lnTo>
                  <a:lnTo>
                    <a:pt x="530926" y="4017657"/>
                  </a:lnTo>
                  <a:lnTo>
                    <a:pt x="486000" y="4006413"/>
                  </a:lnTo>
                  <a:lnTo>
                    <a:pt x="442326" y="3992210"/>
                  </a:lnTo>
                  <a:lnTo>
                    <a:pt x="400019" y="3975164"/>
                  </a:lnTo>
                  <a:lnTo>
                    <a:pt x="359192" y="3955387"/>
                  </a:lnTo>
                  <a:lnTo>
                    <a:pt x="319959" y="3932993"/>
                  </a:lnTo>
                  <a:lnTo>
                    <a:pt x="282433" y="3908096"/>
                  </a:lnTo>
                  <a:lnTo>
                    <a:pt x="246728" y="3880810"/>
                  </a:lnTo>
                  <a:lnTo>
                    <a:pt x="212958" y="3851248"/>
                  </a:lnTo>
                  <a:lnTo>
                    <a:pt x="181236" y="3819524"/>
                  </a:lnTo>
                  <a:lnTo>
                    <a:pt x="151676" y="3785752"/>
                  </a:lnTo>
                  <a:lnTo>
                    <a:pt x="124392" y="3750045"/>
                  </a:lnTo>
                  <a:lnTo>
                    <a:pt x="99498" y="3712518"/>
                  </a:lnTo>
                  <a:lnTo>
                    <a:pt x="77106" y="3673284"/>
                  </a:lnTo>
                  <a:lnTo>
                    <a:pt x="57331" y="3632457"/>
                  </a:lnTo>
                  <a:lnTo>
                    <a:pt x="40287" y="3590150"/>
                  </a:lnTo>
                  <a:lnTo>
                    <a:pt x="26086" y="3546478"/>
                  </a:lnTo>
                  <a:lnTo>
                    <a:pt x="14844" y="3501554"/>
                  </a:lnTo>
                  <a:lnTo>
                    <a:pt x="6673" y="3455491"/>
                  </a:lnTo>
                  <a:lnTo>
                    <a:pt x="1687" y="3408405"/>
                  </a:lnTo>
                  <a:lnTo>
                    <a:pt x="0" y="3360407"/>
                  </a:lnTo>
                  <a:lnTo>
                    <a:pt x="0" y="6720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55216" y="3824173"/>
            <a:ext cx="701294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Teori </a:t>
            </a:r>
            <a:r>
              <a:rPr sz="2400" spc="-5" dirty="0">
                <a:latin typeface="Arial"/>
                <a:cs typeface="Arial"/>
              </a:rPr>
              <a:t>belajar behavioristik memiliki </a:t>
            </a:r>
            <a:r>
              <a:rPr sz="2400" dirty="0">
                <a:latin typeface="Arial"/>
                <a:cs typeface="Arial"/>
              </a:rPr>
              <a:t>arti teori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belajar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melalui tingkah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laku.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Seseorang dianggap belajar jika ia telah terlihat  perubahan dalam tingkah lakunya, dimana ini </a:t>
            </a:r>
            <a:r>
              <a:rPr sz="2400" spc="-10" dirty="0">
                <a:latin typeface="Arial"/>
                <a:cs typeface="Arial"/>
              </a:rPr>
              <a:t>dapat  </a:t>
            </a:r>
            <a:r>
              <a:rPr sz="2400" spc="-5" dirty="0">
                <a:latin typeface="Arial"/>
                <a:cs typeface="Arial"/>
              </a:rPr>
              <a:t>dilakukan analisis </a:t>
            </a:r>
            <a:r>
              <a:rPr sz="2400" dirty="0">
                <a:latin typeface="Arial"/>
                <a:cs typeface="Arial"/>
              </a:rPr>
              <a:t>secara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terukur.</a:t>
            </a:r>
            <a:endParaRPr sz="2400"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</a:pPr>
            <a:r>
              <a:rPr sz="2400" spc="-55" dirty="0">
                <a:latin typeface="Arial"/>
                <a:cs typeface="Arial"/>
              </a:rPr>
              <a:t>Teori </a:t>
            </a:r>
            <a:r>
              <a:rPr sz="2400" spc="-5" dirty="0">
                <a:latin typeface="Arial"/>
                <a:cs typeface="Arial"/>
              </a:rPr>
              <a:t>ini berpusat antara interaksi dari stimulus dan  respon atau bisa disebut sebagai S-R (Stimulus </a:t>
            </a:r>
            <a:r>
              <a:rPr sz="2400" dirty="0">
                <a:latin typeface="Arial"/>
                <a:cs typeface="Arial"/>
              </a:rPr>
              <a:t>-  </a:t>
            </a:r>
            <a:r>
              <a:rPr sz="2400" spc="-5" dirty="0">
                <a:latin typeface="Arial"/>
                <a:cs typeface="Arial"/>
              </a:rPr>
              <a:t>Respon)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psikologis.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4000" spc="-5" dirty="0">
                <a:solidFill>
                  <a:srgbClr val="000000"/>
                </a:solidFill>
              </a:rPr>
              <a:t>JENIS </a:t>
            </a:r>
            <a:r>
              <a:rPr sz="4000" spc="-10" dirty="0">
                <a:solidFill>
                  <a:srgbClr val="000000"/>
                </a:solidFill>
              </a:rPr>
              <a:t>TEORI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BELAJAR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31657" y="2087689"/>
            <a:ext cx="6416675" cy="1090295"/>
            <a:chOff x="1831657" y="2087689"/>
            <a:chExt cx="6416675" cy="1090295"/>
          </a:xfrm>
        </p:grpSpPr>
        <p:sp>
          <p:nvSpPr>
            <p:cNvPr id="4" name="object 4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6226809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29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5"/>
                  </a:lnTo>
                  <a:lnTo>
                    <a:pt x="6226809" y="1080515"/>
                  </a:lnTo>
                  <a:lnTo>
                    <a:pt x="6274677" y="1074081"/>
                  </a:lnTo>
                  <a:lnTo>
                    <a:pt x="6317694" y="1055925"/>
                  </a:lnTo>
                  <a:lnTo>
                    <a:pt x="6354143" y="1027763"/>
                  </a:lnTo>
                  <a:lnTo>
                    <a:pt x="6382305" y="991314"/>
                  </a:lnTo>
                  <a:lnTo>
                    <a:pt x="6400461" y="948297"/>
                  </a:lnTo>
                  <a:lnTo>
                    <a:pt x="6406896" y="900429"/>
                  </a:lnTo>
                  <a:lnTo>
                    <a:pt x="6406896" y="180086"/>
                  </a:lnTo>
                  <a:lnTo>
                    <a:pt x="6400461" y="132218"/>
                  </a:lnTo>
                  <a:lnTo>
                    <a:pt x="6382305" y="89201"/>
                  </a:lnTo>
                  <a:lnTo>
                    <a:pt x="6354143" y="52752"/>
                  </a:lnTo>
                  <a:lnTo>
                    <a:pt x="6317694" y="24590"/>
                  </a:lnTo>
                  <a:lnTo>
                    <a:pt x="6274677" y="6434"/>
                  </a:lnTo>
                  <a:lnTo>
                    <a:pt x="6226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6226809" y="0"/>
                  </a:lnTo>
                  <a:lnTo>
                    <a:pt x="6274677" y="6434"/>
                  </a:lnTo>
                  <a:lnTo>
                    <a:pt x="6317694" y="24590"/>
                  </a:lnTo>
                  <a:lnTo>
                    <a:pt x="6354143" y="52752"/>
                  </a:lnTo>
                  <a:lnTo>
                    <a:pt x="6382305" y="89201"/>
                  </a:lnTo>
                  <a:lnTo>
                    <a:pt x="6400461" y="132218"/>
                  </a:lnTo>
                  <a:lnTo>
                    <a:pt x="6406896" y="180086"/>
                  </a:lnTo>
                  <a:lnTo>
                    <a:pt x="6406896" y="900429"/>
                  </a:lnTo>
                  <a:lnTo>
                    <a:pt x="6400461" y="948297"/>
                  </a:lnTo>
                  <a:lnTo>
                    <a:pt x="6382305" y="991314"/>
                  </a:lnTo>
                  <a:lnTo>
                    <a:pt x="6354143" y="1027763"/>
                  </a:lnTo>
                  <a:lnTo>
                    <a:pt x="6317694" y="1055925"/>
                  </a:lnTo>
                  <a:lnTo>
                    <a:pt x="6274677" y="1074081"/>
                  </a:lnTo>
                  <a:lnTo>
                    <a:pt x="6226809" y="1080515"/>
                  </a:lnTo>
                  <a:lnTo>
                    <a:pt x="180086" y="1080515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29"/>
                  </a:lnTo>
                  <a:lnTo>
                    <a:pt x="0" y="180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46019" y="2348230"/>
            <a:ext cx="4191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Teori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Belajar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Kognitif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4229" y="3285553"/>
            <a:ext cx="8295640" cy="4042410"/>
            <a:chOff x="1074229" y="3285553"/>
            <a:chExt cx="8295640" cy="4042410"/>
          </a:xfrm>
        </p:grpSpPr>
        <p:sp>
          <p:nvSpPr>
            <p:cNvPr id="8" name="object 8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7613904" y="0"/>
                  </a:moveTo>
                  <a:lnTo>
                    <a:pt x="672084" y="0"/>
                  </a:lnTo>
                  <a:lnTo>
                    <a:pt x="624081" y="1687"/>
                  </a:lnTo>
                  <a:lnTo>
                    <a:pt x="576991" y="6673"/>
                  </a:lnTo>
                  <a:lnTo>
                    <a:pt x="530926" y="14844"/>
                  </a:lnTo>
                  <a:lnTo>
                    <a:pt x="486000" y="26086"/>
                  </a:lnTo>
                  <a:lnTo>
                    <a:pt x="442326" y="40287"/>
                  </a:lnTo>
                  <a:lnTo>
                    <a:pt x="400019" y="57331"/>
                  </a:lnTo>
                  <a:lnTo>
                    <a:pt x="359192" y="77106"/>
                  </a:lnTo>
                  <a:lnTo>
                    <a:pt x="319959" y="99498"/>
                  </a:lnTo>
                  <a:lnTo>
                    <a:pt x="282433" y="124392"/>
                  </a:lnTo>
                  <a:lnTo>
                    <a:pt x="246728" y="151676"/>
                  </a:lnTo>
                  <a:lnTo>
                    <a:pt x="212958" y="181236"/>
                  </a:lnTo>
                  <a:lnTo>
                    <a:pt x="181236" y="212958"/>
                  </a:lnTo>
                  <a:lnTo>
                    <a:pt x="151676" y="246728"/>
                  </a:lnTo>
                  <a:lnTo>
                    <a:pt x="124392" y="282433"/>
                  </a:lnTo>
                  <a:lnTo>
                    <a:pt x="99498" y="319959"/>
                  </a:lnTo>
                  <a:lnTo>
                    <a:pt x="77106" y="359192"/>
                  </a:lnTo>
                  <a:lnTo>
                    <a:pt x="57331" y="400019"/>
                  </a:lnTo>
                  <a:lnTo>
                    <a:pt x="40287" y="442326"/>
                  </a:lnTo>
                  <a:lnTo>
                    <a:pt x="26086" y="486000"/>
                  </a:lnTo>
                  <a:lnTo>
                    <a:pt x="14844" y="530926"/>
                  </a:lnTo>
                  <a:lnTo>
                    <a:pt x="6673" y="576991"/>
                  </a:lnTo>
                  <a:lnTo>
                    <a:pt x="1687" y="624081"/>
                  </a:lnTo>
                  <a:lnTo>
                    <a:pt x="0" y="672084"/>
                  </a:lnTo>
                  <a:lnTo>
                    <a:pt x="0" y="3360407"/>
                  </a:lnTo>
                  <a:lnTo>
                    <a:pt x="1687" y="3408405"/>
                  </a:lnTo>
                  <a:lnTo>
                    <a:pt x="6673" y="3455491"/>
                  </a:lnTo>
                  <a:lnTo>
                    <a:pt x="14844" y="3501554"/>
                  </a:lnTo>
                  <a:lnTo>
                    <a:pt x="26086" y="3546478"/>
                  </a:lnTo>
                  <a:lnTo>
                    <a:pt x="40287" y="3590150"/>
                  </a:lnTo>
                  <a:lnTo>
                    <a:pt x="57331" y="3632457"/>
                  </a:lnTo>
                  <a:lnTo>
                    <a:pt x="77106" y="3673284"/>
                  </a:lnTo>
                  <a:lnTo>
                    <a:pt x="99498" y="3712518"/>
                  </a:lnTo>
                  <a:lnTo>
                    <a:pt x="124392" y="3750045"/>
                  </a:lnTo>
                  <a:lnTo>
                    <a:pt x="151676" y="3785752"/>
                  </a:lnTo>
                  <a:lnTo>
                    <a:pt x="181236" y="3819524"/>
                  </a:lnTo>
                  <a:lnTo>
                    <a:pt x="212958" y="3851248"/>
                  </a:lnTo>
                  <a:lnTo>
                    <a:pt x="246728" y="3880810"/>
                  </a:lnTo>
                  <a:lnTo>
                    <a:pt x="282433" y="3908096"/>
                  </a:lnTo>
                  <a:lnTo>
                    <a:pt x="319959" y="3932993"/>
                  </a:lnTo>
                  <a:lnTo>
                    <a:pt x="359192" y="3955387"/>
                  </a:lnTo>
                  <a:lnTo>
                    <a:pt x="400019" y="3975164"/>
                  </a:lnTo>
                  <a:lnTo>
                    <a:pt x="442326" y="3992210"/>
                  </a:lnTo>
                  <a:lnTo>
                    <a:pt x="486000" y="4006413"/>
                  </a:lnTo>
                  <a:lnTo>
                    <a:pt x="530926" y="4017657"/>
                  </a:lnTo>
                  <a:lnTo>
                    <a:pt x="576991" y="4025829"/>
                  </a:lnTo>
                  <a:lnTo>
                    <a:pt x="624081" y="4030816"/>
                  </a:lnTo>
                  <a:lnTo>
                    <a:pt x="672084" y="4032504"/>
                  </a:lnTo>
                  <a:lnTo>
                    <a:pt x="7613904" y="4032504"/>
                  </a:lnTo>
                  <a:lnTo>
                    <a:pt x="7661906" y="4030816"/>
                  </a:lnTo>
                  <a:lnTo>
                    <a:pt x="7708996" y="4025829"/>
                  </a:lnTo>
                  <a:lnTo>
                    <a:pt x="7755061" y="4017657"/>
                  </a:lnTo>
                  <a:lnTo>
                    <a:pt x="7799987" y="4006413"/>
                  </a:lnTo>
                  <a:lnTo>
                    <a:pt x="7843661" y="3992210"/>
                  </a:lnTo>
                  <a:lnTo>
                    <a:pt x="7885968" y="3975164"/>
                  </a:lnTo>
                  <a:lnTo>
                    <a:pt x="7926795" y="3955387"/>
                  </a:lnTo>
                  <a:lnTo>
                    <a:pt x="7966028" y="3932993"/>
                  </a:lnTo>
                  <a:lnTo>
                    <a:pt x="8003554" y="3908096"/>
                  </a:lnTo>
                  <a:lnTo>
                    <a:pt x="8039259" y="3880810"/>
                  </a:lnTo>
                  <a:lnTo>
                    <a:pt x="8073029" y="3851248"/>
                  </a:lnTo>
                  <a:lnTo>
                    <a:pt x="8104751" y="3819524"/>
                  </a:lnTo>
                  <a:lnTo>
                    <a:pt x="8134311" y="3785752"/>
                  </a:lnTo>
                  <a:lnTo>
                    <a:pt x="8161595" y="3750045"/>
                  </a:lnTo>
                  <a:lnTo>
                    <a:pt x="8186489" y="3712518"/>
                  </a:lnTo>
                  <a:lnTo>
                    <a:pt x="8208881" y="3673284"/>
                  </a:lnTo>
                  <a:lnTo>
                    <a:pt x="8228656" y="3632457"/>
                  </a:lnTo>
                  <a:lnTo>
                    <a:pt x="8245700" y="3590150"/>
                  </a:lnTo>
                  <a:lnTo>
                    <a:pt x="8259901" y="3546478"/>
                  </a:lnTo>
                  <a:lnTo>
                    <a:pt x="8271143" y="3501554"/>
                  </a:lnTo>
                  <a:lnTo>
                    <a:pt x="8279314" y="3455491"/>
                  </a:lnTo>
                  <a:lnTo>
                    <a:pt x="8284300" y="3408405"/>
                  </a:lnTo>
                  <a:lnTo>
                    <a:pt x="8285987" y="3360407"/>
                  </a:lnTo>
                  <a:lnTo>
                    <a:pt x="8285987" y="672084"/>
                  </a:lnTo>
                  <a:lnTo>
                    <a:pt x="8284300" y="624081"/>
                  </a:lnTo>
                  <a:lnTo>
                    <a:pt x="8279314" y="576991"/>
                  </a:lnTo>
                  <a:lnTo>
                    <a:pt x="8271143" y="530926"/>
                  </a:lnTo>
                  <a:lnTo>
                    <a:pt x="8259901" y="486000"/>
                  </a:lnTo>
                  <a:lnTo>
                    <a:pt x="8245700" y="442326"/>
                  </a:lnTo>
                  <a:lnTo>
                    <a:pt x="8228656" y="400019"/>
                  </a:lnTo>
                  <a:lnTo>
                    <a:pt x="8208881" y="359192"/>
                  </a:lnTo>
                  <a:lnTo>
                    <a:pt x="8186489" y="319959"/>
                  </a:lnTo>
                  <a:lnTo>
                    <a:pt x="8161595" y="282433"/>
                  </a:lnTo>
                  <a:lnTo>
                    <a:pt x="8134311" y="246728"/>
                  </a:lnTo>
                  <a:lnTo>
                    <a:pt x="8104751" y="212958"/>
                  </a:lnTo>
                  <a:lnTo>
                    <a:pt x="8073029" y="181236"/>
                  </a:lnTo>
                  <a:lnTo>
                    <a:pt x="8039259" y="151676"/>
                  </a:lnTo>
                  <a:lnTo>
                    <a:pt x="8003554" y="124392"/>
                  </a:lnTo>
                  <a:lnTo>
                    <a:pt x="7966028" y="99498"/>
                  </a:lnTo>
                  <a:lnTo>
                    <a:pt x="7926795" y="77106"/>
                  </a:lnTo>
                  <a:lnTo>
                    <a:pt x="7885968" y="57331"/>
                  </a:lnTo>
                  <a:lnTo>
                    <a:pt x="7843661" y="40287"/>
                  </a:lnTo>
                  <a:lnTo>
                    <a:pt x="7799987" y="26086"/>
                  </a:lnTo>
                  <a:lnTo>
                    <a:pt x="7755061" y="14844"/>
                  </a:lnTo>
                  <a:lnTo>
                    <a:pt x="7708996" y="6673"/>
                  </a:lnTo>
                  <a:lnTo>
                    <a:pt x="7661906" y="1687"/>
                  </a:lnTo>
                  <a:lnTo>
                    <a:pt x="76139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0" y="672084"/>
                  </a:moveTo>
                  <a:lnTo>
                    <a:pt x="1687" y="624081"/>
                  </a:lnTo>
                  <a:lnTo>
                    <a:pt x="6673" y="576991"/>
                  </a:lnTo>
                  <a:lnTo>
                    <a:pt x="14844" y="530926"/>
                  </a:lnTo>
                  <a:lnTo>
                    <a:pt x="26086" y="486000"/>
                  </a:lnTo>
                  <a:lnTo>
                    <a:pt x="40287" y="442326"/>
                  </a:lnTo>
                  <a:lnTo>
                    <a:pt x="57331" y="400019"/>
                  </a:lnTo>
                  <a:lnTo>
                    <a:pt x="77106" y="359192"/>
                  </a:lnTo>
                  <a:lnTo>
                    <a:pt x="99498" y="319959"/>
                  </a:lnTo>
                  <a:lnTo>
                    <a:pt x="124392" y="282433"/>
                  </a:lnTo>
                  <a:lnTo>
                    <a:pt x="151676" y="246728"/>
                  </a:lnTo>
                  <a:lnTo>
                    <a:pt x="181236" y="212958"/>
                  </a:lnTo>
                  <a:lnTo>
                    <a:pt x="212958" y="181236"/>
                  </a:lnTo>
                  <a:lnTo>
                    <a:pt x="246728" y="151676"/>
                  </a:lnTo>
                  <a:lnTo>
                    <a:pt x="282433" y="124392"/>
                  </a:lnTo>
                  <a:lnTo>
                    <a:pt x="319959" y="99498"/>
                  </a:lnTo>
                  <a:lnTo>
                    <a:pt x="359192" y="77106"/>
                  </a:lnTo>
                  <a:lnTo>
                    <a:pt x="400019" y="57331"/>
                  </a:lnTo>
                  <a:lnTo>
                    <a:pt x="442326" y="40287"/>
                  </a:lnTo>
                  <a:lnTo>
                    <a:pt x="486000" y="26086"/>
                  </a:lnTo>
                  <a:lnTo>
                    <a:pt x="530926" y="14844"/>
                  </a:lnTo>
                  <a:lnTo>
                    <a:pt x="576991" y="6673"/>
                  </a:lnTo>
                  <a:lnTo>
                    <a:pt x="624081" y="1687"/>
                  </a:lnTo>
                  <a:lnTo>
                    <a:pt x="672084" y="0"/>
                  </a:lnTo>
                  <a:lnTo>
                    <a:pt x="7613904" y="0"/>
                  </a:lnTo>
                  <a:lnTo>
                    <a:pt x="7661906" y="1687"/>
                  </a:lnTo>
                  <a:lnTo>
                    <a:pt x="7708996" y="6673"/>
                  </a:lnTo>
                  <a:lnTo>
                    <a:pt x="7755061" y="14844"/>
                  </a:lnTo>
                  <a:lnTo>
                    <a:pt x="7799987" y="26086"/>
                  </a:lnTo>
                  <a:lnTo>
                    <a:pt x="7843661" y="40287"/>
                  </a:lnTo>
                  <a:lnTo>
                    <a:pt x="7885968" y="57331"/>
                  </a:lnTo>
                  <a:lnTo>
                    <a:pt x="7926795" y="77106"/>
                  </a:lnTo>
                  <a:lnTo>
                    <a:pt x="7966028" y="99498"/>
                  </a:lnTo>
                  <a:lnTo>
                    <a:pt x="8003554" y="124392"/>
                  </a:lnTo>
                  <a:lnTo>
                    <a:pt x="8039259" y="151676"/>
                  </a:lnTo>
                  <a:lnTo>
                    <a:pt x="8073029" y="181236"/>
                  </a:lnTo>
                  <a:lnTo>
                    <a:pt x="8104751" y="212958"/>
                  </a:lnTo>
                  <a:lnTo>
                    <a:pt x="8134311" y="246728"/>
                  </a:lnTo>
                  <a:lnTo>
                    <a:pt x="8161595" y="282433"/>
                  </a:lnTo>
                  <a:lnTo>
                    <a:pt x="8186489" y="319959"/>
                  </a:lnTo>
                  <a:lnTo>
                    <a:pt x="8208881" y="359192"/>
                  </a:lnTo>
                  <a:lnTo>
                    <a:pt x="8228656" y="400019"/>
                  </a:lnTo>
                  <a:lnTo>
                    <a:pt x="8245700" y="442326"/>
                  </a:lnTo>
                  <a:lnTo>
                    <a:pt x="8259901" y="486000"/>
                  </a:lnTo>
                  <a:lnTo>
                    <a:pt x="8271143" y="530926"/>
                  </a:lnTo>
                  <a:lnTo>
                    <a:pt x="8279314" y="576991"/>
                  </a:lnTo>
                  <a:lnTo>
                    <a:pt x="8284300" y="624081"/>
                  </a:lnTo>
                  <a:lnTo>
                    <a:pt x="8285987" y="672084"/>
                  </a:lnTo>
                  <a:lnTo>
                    <a:pt x="8285987" y="3360407"/>
                  </a:lnTo>
                  <a:lnTo>
                    <a:pt x="8284300" y="3408405"/>
                  </a:lnTo>
                  <a:lnTo>
                    <a:pt x="8279314" y="3455491"/>
                  </a:lnTo>
                  <a:lnTo>
                    <a:pt x="8271143" y="3501554"/>
                  </a:lnTo>
                  <a:lnTo>
                    <a:pt x="8259901" y="3546478"/>
                  </a:lnTo>
                  <a:lnTo>
                    <a:pt x="8245700" y="3590150"/>
                  </a:lnTo>
                  <a:lnTo>
                    <a:pt x="8228656" y="3632457"/>
                  </a:lnTo>
                  <a:lnTo>
                    <a:pt x="8208881" y="3673284"/>
                  </a:lnTo>
                  <a:lnTo>
                    <a:pt x="8186489" y="3712518"/>
                  </a:lnTo>
                  <a:lnTo>
                    <a:pt x="8161595" y="3750045"/>
                  </a:lnTo>
                  <a:lnTo>
                    <a:pt x="8134311" y="3785752"/>
                  </a:lnTo>
                  <a:lnTo>
                    <a:pt x="8104751" y="3819524"/>
                  </a:lnTo>
                  <a:lnTo>
                    <a:pt x="8073029" y="3851248"/>
                  </a:lnTo>
                  <a:lnTo>
                    <a:pt x="8039259" y="3880810"/>
                  </a:lnTo>
                  <a:lnTo>
                    <a:pt x="8003554" y="3908096"/>
                  </a:lnTo>
                  <a:lnTo>
                    <a:pt x="7966028" y="3932993"/>
                  </a:lnTo>
                  <a:lnTo>
                    <a:pt x="7926795" y="3955387"/>
                  </a:lnTo>
                  <a:lnTo>
                    <a:pt x="7885968" y="3975164"/>
                  </a:lnTo>
                  <a:lnTo>
                    <a:pt x="7843661" y="3992210"/>
                  </a:lnTo>
                  <a:lnTo>
                    <a:pt x="7799987" y="4006413"/>
                  </a:lnTo>
                  <a:lnTo>
                    <a:pt x="7755061" y="4017657"/>
                  </a:lnTo>
                  <a:lnTo>
                    <a:pt x="7708996" y="4025829"/>
                  </a:lnTo>
                  <a:lnTo>
                    <a:pt x="7661906" y="4030816"/>
                  </a:lnTo>
                  <a:lnTo>
                    <a:pt x="7613904" y="4032504"/>
                  </a:lnTo>
                  <a:lnTo>
                    <a:pt x="672084" y="4032504"/>
                  </a:lnTo>
                  <a:lnTo>
                    <a:pt x="624081" y="4030816"/>
                  </a:lnTo>
                  <a:lnTo>
                    <a:pt x="576991" y="4025829"/>
                  </a:lnTo>
                  <a:lnTo>
                    <a:pt x="530926" y="4017657"/>
                  </a:lnTo>
                  <a:lnTo>
                    <a:pt x="486000" y="4006413"/>
                  </a:lnTo>
                  <a:lnTo>
                    <a:pt x="442326" y="3992210"/>
                  </a:lnTo>
                  <a:lnTo>
                    <a:pt x="400019" y="3975164"/>
                  </a:lnTo>
                  <a:lnTo>
                    <a:pt x="359192" y="3955387"/>
                  </a:lnTo>
                  <a:lnTo>
                    <a:pt x="319959" y="3932993"/>
                  </a:lnTo>
                  <a:lnTo>
                    <a:pt x="282433" y="3908096"/>
                  </a:lnTo>
                  <a:lnTo>
                    <a:pt x="246728" y="3880810"/>
                  </a:lnTo>
                  <a:lnTo>
                    <a:pt x="212958" y="3851248"/>
                  </a:lnTo>
                  <a:lnTo>
                    <a:pt x="181236" y="3819524"/>
                  </a:lnTo>
                  <a:lnTo>
                    <a:pt x="151676" y="3785752"/>
                  </a:lnTo>
                  <a:lnTo>
                    <a:pt x="124392" y="3750045"/>
                  </a:lnTo>
                  <a:lnTo>
                    <a:pt x="99498" y="3712518"/>
                  </a:lnTo>
                  <a:lnTo>
                    <a:pt x="77106" y="3673284"/>
                  </a:lnTo>
                  <a:lnTo>
                    <a:pt x="57331" y="3632457"/>
                  </a:lnTo>
                  <a:lnTo>
                    <a:pt x="40287" y="3590150"/>
                  </a:lnTo>
                  <a:lnTo>
                    <a:pt x="26086" y="3546478"/>
                  </a:lnTo>
                  <a:lnTo>
                    <a:pt x="14844" y="3501554"/>
                  </a:lnTo>
                  <a:lnTo>
                    <a:pt x="6673" y="3455491"/>
                  </a:lnTo>
                  <a:lnTo>
                    <a:pt x="1687" y="3408405"/>
                  </a:lnTo>
                  <a:lnTo>
                    <a:pt x="0" y="3360407"/>
                  </a:lnTo>
                  <a:lnTo>
                    <a:pt x="0" y="6720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98806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Teori </a:t>
            </a:r>
            <a:r>
              <a:rPr spc="-5" dirty="0"/>
              <a:t>kognitif berbicara tentang manusia membangun  kemampuan</a:t>
            </a:r>
            <a:r>
              <a:rPr spc="25" dirty="0"/>
              <a:t> </a:t>
            </a:r>
            <a:r>
              <a:rPr spc="-5" dirty="0"/>
              <a:t>kognitifnya</a:t>
            </a:r>
          </a:p>
          <a:p>
            <a:pPr marL="239395" marR="459105">
              <a:lnSpc>
                <a:spcPct val="100000"/>
              </a:lnSpc>
            </a:pPr>
            <a:r>
              <a:rPr spc="-5" dirty="0"/>
              <a:t>dengan motivasi yang dilakukan oleh diri sendiri terhadap  </a:t>
            </a:r>
            <a:r>
              <a:rPr dirty="0"/>
              <a:t>lingkungannya.</a:t>
            </a:r>
          </a:p>
          <a:p>
            <a:pPr marL="239395" marR="5080">
              <a:lnSpc>
                <a:spcPct val="100000"/>
              </a:lnSpc>
            </a:pPr>
            <a:r>
              <a:rPr spc="-5" dirty="0"/>
              <a:t>Inti dari konsep teori ini adalah bagaimana munculnya dan  diperolehnya schemata </a:t>
            </a:r>
            <a:r>
              <a:rPr dirty="0"/>
              <a:t>(skema </a:t>
            </a:r>
            <a:r>
              <a:rPr spc="-5" dirty="0"/>
              <a:t>atau rencana manusia dalam  mempersepsikan lingkungannya) dalam tahapan-tahapan  perkembangan</a:t>
            </a:r>
            <a:r>
              <a:rPr spc="35" dirty="0"/>
              <a:t> </a:t>
            </a:r>
            <a:r>
              <a:rPr spc="-5" dirty="0"/>
              <a:t>manusia</a:t>
            </a:r>
          </a:p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atau saat seseorang mendapatkan </a:t>
            </a:r>
            <a:r>
              <a:rPr dirty="0"/>
              <a:t>cara </a:t>
            </a:r>
            <a:r>
              <a:rPr spc="-5" dirty="0"/>
              <a:t>baru</a:t>
            </a:r>
            <a:r>
              <a:rPr spc="100" dirty="0"/>
              <a:t> </a:t>
            </a:r>
            <a:r>
              <a:rPr spc="-5" dirty="0"/>
              <a:t>dalam</a:t>
            </a:r>
          </a:p>
          <a:p>
            <a:pPr marL="239395">
              <a:lnSpc>
                <a:spcPct val="100000"/>
              </a:lnSpc>
            </a:pPr>
            <a:r>
              <a:rPr spc="-5" dirty="0"/>
              <a:t>memaknai informasi secara</a:t>
            </a:r>
            <a:r>
              <a:rPr spc="75" dirty="0"/>
              <a:t> </a:t>
            </a:r>
            <a:r>
              <a:rPr spc="-5" dirty="0"/>
              <a:t>mental.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4000" spc="-5" dirty="0">
                <a:solidFill>
                  <a:srgbClr val="000000"/>
                </a:solidFill>
              </a:rPr>
              <a:t>JENIS </a:t>
            </a:r>
            <a:r>
              <a:rPr sz="4000" spc="-10" dirty="0">
                <a:solidFill>
                  <a:srgbClr val="000000"/>
                </a:solidFill>
              </a:rPr>
              <a:t>TEORI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BELAJAR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31657" y="2087689"/>
            <a:ext cx="6416675" cy="1090295"/>
            <a:chOff x="1831657" y="2087689"/>
            <a:chExt cx="6416675" cy="1090295"/>
          </a:xfrm>
        </p:grpSpPr>
        <p:sp>
          <p:nvSpPr>
            <p:cNvPr id="4" name="object 4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6226809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29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5"/>
                  </a:lnTo>
                  <a:lnTo>
                    <a:pt x="6226809" y="1080515"/>
                  </a:lnTo>
                  <a:lnTo>
                    <a:pt x="6274677" y="1074081"/>
                  </a:lnTo>
                  <a:lnTo>
                    <a:pt x="6317694" y="1055925"/>
                  </a:lnTo>
                  <a:lnTo>
                    <a:pt x="6354143" y="1027763"/>
                  </a:lnTo>
                  <a:lnTo>
                    <a:pt x="6382305" y="991314"/>
                  </a:lnTo>
                  <a:lnTo>
                    <a:pt x="6400461" y="948297"/>
                  </a:lnTo>
                  <a:lnTo>
                    <a:pt x="6406896" y="900429"/>
                  </a:lnTo>
                  <a:lnTo>
                    <a:pt x="6406896" y="180086"/>
                  </a:lnTo>
                  <a:lnTo>
                    <a:pt x="6400461" y="132218"/>
                  </a:lnTo>
                  <a:lnTo>
                    <a:pt x="6382305" y="89201"/>
                  </a:lnTo>
                  <a:lnTo>
                    <a:pt x="6354143" y="52752"/>
                  </a:lnTo>
                  <a:lnTo>
                    <a:pt x="6317694" y="24590"/>
                  </a:lnTo>
                  <a:lnTo>
                    <a:pt x="6274677" y="6434"/>
                  </a:lnTo>
                  <a:lnTo>
                    <a:pt x="6226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6226809" y="0"/>
                  </a:lnTo>
                  <a:lnTo>
                    <a:pt x="6274677" y="6434"/>
                  </a:lnTo>
                  <a:lnTo>
                    <a:pt x="6317694" y="24590"/>
                  </a:lnTo>
                  <a:lnTo>
                    <a:pt x="6354143" y="52752"/>
                  </a:lnTo>
                  <a:lnTo>
                    <a:pt x="6382305" y="89201"/>
                  </a:lnTo>
                  <a:lnTo>
                    <a:pt x="6400461" y="132218"/>
                  </a:lnTo>
                  <a:lnTo>
                    <a:pt x="6406896" y="180086"/>
                  </a:lnTo>
                  <a:lnTo>
                    <a:pt x="6406896" y="900429"/>
                  </a:lnTo>
                  <a:lnTo>
                    <a:pt x="6400461" y="948297"/>
                  </a:lnTo>
                  <a:lnTo>
                    <a:pt x="6382305" y="991314"/>
                  </a:lnTo>
                  <a:lnTo>
                    <a:pt x="6354143" y="1027763"/>
                  </a:lnTo>
                  <a:lnTo>
                    <a:pt x="6317694" y="1055925"/>
                  </a:lnTo>
                  <a:lnTo>
                    <a:pt x="6274677" y="1074081"/>
                  </a:lnTo>
                  <a:lnTo>
                    <a:pt x="6226809" y="1080515"/>
                  </a:lnTo>
                  <a:lnTo>
                    <a:pt x="180086" y="1080515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29"/>
                  </a:lnTo>
                  <a:lnTo>
                    <a:pt x="0" y="180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16454" y="2348230"/>
            <a:ext cx="4848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Teori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Belajar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Humanistik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4229" y="3285553"/>
            <a:ext cx="8295640" cy="4042410"/>
            <a:chOff x="1074229" y="3285553"/>
            <a:chExt cx="8295640" cy="4042410"/>
          </a:xfrm>
        </p:grpSpPr>
        <p:sp>
          <p:nvSpPr>
            <p:cNvPr id="8" name="object 8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7613904" y="0"/>
                  </a:moveTo>
                  <a:lnTo>
                    <a:pt x="672084" y="0"/>
                  </a:lnTo>
                  <a:lnTo>
                    <a:pt x="624081" y="1687"/>
                  </a:lnTo>
                  <a:lnTo>
                    <a:pt x="576991" y="6673"/>
                  </a:lnTo>
                  <a:lnTo>
                    <a:pt x="530926" y="14844"/>
                  </a:lnTo>
                  <a:lnTo>
                    <a:pt x="486000" y="26086"/>
                  </a:lnTo>
                  <a:lnTo>
                    <a:pt x="442326" y="40287"/>
                  </a:lnTo>
                  <a:lnTo>
                    <a:pt x="400019" y="57331"/>
                  </a:lnTo>
                  <a:lnTo>
                    <a:pt x="359192" y="77106"/>
                  </a:lnTo>
                  <a:lnTo>
                    <a:pt x="319959" y="99498"/>
                  </a:lnTo>
                  <a:lnTo>
                    <a:pt x="282433" y="124392"/>
                  </a:lnTo>
                  <a:lnTo>
                    <a:pt x="246728" y="151676"/>
                  </a:lnTo>
                  <a:lnTo>
                    <a:pt x="212958" y="181236"/>
                  </a:lnTo>
                  <a:lnTo>
                    <a:pt x="181236" y="212958"/>
                  </a:lnTo>
                  <a:lnTo>
                    <a:pt x="151676" y="246728"/>
                  </a:lnTo>
                  <a:lnTo>
                    <a:pt x="124392" y="282433"/>
                  </a:lnTo>
                  <a:lnTo>
                    <a:pt x="99498" y="319959"/>
                  </a:lnTo>
                  <a:lnTo>
                    <a:pt x="77106" y="359192"/>
                  </a:lnTo>
                  <a:lnTo>
                    <a:pt x="57331" y="400019"/>
                  </a:lnTo>
                  <a:lnTo>
                    <a:pt x="40287" y="442326"/>
                  </a:lnTo>
                  <a:lnTo>
                    <a:pt x="26086" y="486000"/>
                  </a:lnTo>
                  <a:lnTo>
                    <a:pt x="14844" y="530926"/>
                  </a:lnTo>
                  <a:lnTo>
                    <a:pt x="6673" y="576991"/>
                  </a:lnTo>
                  <a:lnTo>
                    <a:pt x="1687" y="624081"/>
                  </a:lnTo>
                  <a:lnTo>
                    <a:pt x="0" y="672084"/>
                  </a:lnTo>
                  <a:lnTo>
                    <a:pt x="0" y="3360407"/>
                  </a:lnTo>
                  <a:lnTo>
                    <a:pt x="1687" y="3408405"/>
                  </a:lnTo>
                  <a:lnTo>
                    <a:pt x="6673" y="3455491"/>
                  </a:lnTo>
                  <a:lnTo>
                    <a:pt x="14844" y="3501554"/>
                  </a:lnTo>
                  <a:lnTo>
                    <a:pt x="26086" y="3546478"/>
                  </a:lnTo>
                  <a:lnTo>
                    <a:pt x="40287" y="3590150"/>
                  </a:lnTo>
                  <a:lnTo>
                    <a:pt x="57331" y="3632457"/>
                  </a:lnTo>
                  <a:lnTo>
                    <a:pt x="77106" y="3673284"/>
                  </a:lnTo>
                  <a:lnTo>
                    <a:pt x="99498" y="3712518"/>
                  </a:lnTo>
                  <a:lnTo>
                    <a:pt x="124392" y="3750045"/>
                  </a:lnTo>
                  <a:lnTo>
                    <a:pt x="151676" y="3785752"/>
                  </a:lnTo>
                  <a:lnTo>
                    <a:pt x="181236" y="3819524"/>
                  </a:lnTo>
                  <a:lnTo>
                    <a:pt x="212958" y="3851248"/>
                  </a:lnTo>
                  <a:lnTo>
                    <a:pt x="246728" y="3880810"/>
                  </a:lnTo>
                  <a:lnTo>
                    <a:pt x="282433" y="3908096"/>
                  </a:lnTo>
                  <a:lnTo>
                    <a:pt x="319959" y="3932993"/>
                  </a:lnTo>
                  <a:lnTo>
                    <a:pt x="359192" y="3955387"/>
                  </a:lnTo>
                  <a:lnTo>
                    <a:pt x="400019" y="3975164"/>
                  </a:lnTo>
                  <a:lnTo>
                    <a:pt x="442326" y="3992210"/>
                  </a:lnTo>
                  <a:lnTo>
                    <a:pt x="486000" y="4006413"/>
                  </a:lnTo>
                  <a:lnTo>
                    <a:pt x="530926" y="4017657"/>
                  </a:lnTo>
                  <a:lnTo>
                    <a:pt x="576991" y="4025829"/>
                  </a:lnTo>
                  <a:lnTo>
                    <a:pt x="624081" y="4030816"/>
                  </a:lnTo>
                  <a:lnTo>
                    <a:pt x="672084" y="4032504"/>
                  </a:lnTo>
                  <a:lnTo>
                    <a:pt x="7613904" y="4032504"/>
                  </a:lnTo>
                  <a:lnTo>
                    <a:pt x="7661906" y="4030816"/>
                  </a:lnTo>
                  <a:lnTo>
                    <a:pt x="7708996" y="4025829"/>
                  </a:lnTo>
                  <a:lnTo>
                    <a:pt x="7755061" y="4017657"/>
                  </a:lnTo>
                  <a:lnTo>
                    <a:pt x="7799987" y="4006413"/>
                  </a:lnTo>
                  <a:lnTo>
                    <a:pt x="7843661" y="3992210"/>
                  </a:lnTo>
                  <a:lnTo>
                    <a:pt x="7885968" y="3975164"/>
                  </a:lnTo>
                  <a:lnTo>
                    <a:pt x="7926795" y="3955387"/>
                  </a:lnTo>
                  <a:lnTo>
                    <a:pt x="7966028" y="3932993"/>
                  </a:lnTo>
                  <a:lnTo>
                    <a:pt x="8003554" y="3908096"/>
                  </a:lnTo>
                  <a:lnTo>
                    <a:pt x="8039259" y="3880810"/>
                  </a:lnTo>
                  <a:lnTo>
                    <a:pt x="8073029" y="3851248"/>
                  </a:lnTo>
                  <a:lnTo>
                    <a:pt x="8104751" y="3819524"/>
                  </a:lnTo>
                  <a:lnTo>
                    <a:pt x="8134311" y="3785752"/>
                  </a:lnTo>
                  <a:lnTo>
                    <a:pt x="8161595" y="3750045"/>
                  </a:lnTo>
                  <a:lnTo>
                    <a:pt x="8186489" y="3712518"/>
                  </a:lnTo>
                  <a:lnTo>
                    <a:pt x="8208881" y="3673284"/>
                  </a:lnTo>
                  <a:lnTo>
                    <a:pt x="8228656" y="3632457"/>
                  </a:lnTo>
                  <a:lnTo>
                    <a:pt x="8245700" y="3590150"/>
                  </a:lnTo>
                  <a:lnTo>
                    <a:pt x="8259901" y="3546478"/>
                  </a:lnTo>
                  <a:lnTo>
                    <a:pt x="8271143" y="3501554"/>
                  </a:lnTo>
                  <a:lnTo>
                    <a:pt x="8279314" y="3455491"/>
                  </a:lnTo>
                  <a:lnTo>
                    <a:pt x="8284300" y="3408405"/>
                  </a:lnTo>
                  <a:lnTo>
                    <a:pt x="8285987" y="3360407"/>
                  </a:lnTo>
                  <a:lnTo>
                    <a:pt x="8285987" y="672084"/>
                  </a:lnTo>
                  <a:lnTo>
                    <a:pt x="8284300" y="624081"/>
                  </a:lnTo>
                  <a:lnTo>
                    <a:pt x="8279314" y="576991"/>
                  </a:lnTo>
                  <a:lnTo>
                    <a:pt x="8271143" y="530926"/>
                  </a:lnTo>
                  <a:lnTo>
                    <a:pt x="8259901" y="486000"/>
                  </a:lnTo>
                  <a:lnTo>
                    <a:pt x="8245700" y="442326"/>
                  </a:lnTo>
                  <a:lnTo>
                    <a:pt x="8228656" y="400019"/>
                  </a:lnTo>
                  <a:lnTo>
                    <a:pt x="8208881" y="359192"/>
                  </a:lnTo>
                  <a:lnTo>
                    <a:pt x="8186489" y="319959"/>
                  </a:lnTo>
                  <a:lnTo>
                    <a:pt x="8161595" y="282433"/>
                  </a:lnTo>
                  <a:lnTo>
                    <a:pt x="8134311" y="246728"/>
                  </a:lnTo>
                  <a:lnTo>
                    <a:pt x="8104751" y="212958"/>
                  </a:lnTo>
                  <a:lnTo>
                    <a:pt x="8073029" y="181236"/>
                  </a:lnTo>
                  <a:lnTo>
                    <a:pt x="8039259" y="151676"/>
                  </a:lnTo>
                  <a:lnTo>
                    <a:pt x="8003554" y="124392"/>
                  </a:lnTo>
                  <a:lnTo>
                    <a:pt x="7966028" y="99498"/>
                  </a:lnTo>
                  <a:lnTo>
                    <a:pt x="7926795" y="77106"/>
                  </a:lnTo>
                  <a:lnTo>
                    <a:pt x="7885968" y="57331"/>
                  </a:lnTo>
                  <a:lnTo>
                    <a:pt x="7843661" y="40287"/>
                  </a:lnTo>
                  <a:lnTo>
                    <a:pt x="7799987" y="26086"/>
                  </a:lnTo>
                  <a:lnTo>
                    <a:pt x="7755061" y="14844"/>
                  </a:lnTo>
                  <a:lnTo>
                    <a:pt x="7708996" y="6673"/>
                  </a:lnTo>
                  <a:lnTo>
                    <a:pt x="7661906" y="1687"/>
                  </a:lnTo>
                  <a:lnTo>
                    <a:pt x="76139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0" y="672084"/>
                  </a:moveTo>
                  <a:lnTo>
                    <a:pt x="1687" y="624081"/>
                  </a:lnTo>
                  <a:lnTo>
                    <a:pt x="6673" y="576991"/>
                  </a:lnTo>
                  <a:lnTo>
                    <a:pt x="14844" y="530926"/>
                  </a:lnTo>
                  <a:lnTo>
                    <a:pt x="26086" y="486000"/>
                  </a:lnTo>
                  <a:lnTo>
                    <a:pt x="40287" y="442326"/>
                  </a:lnTo>
                  <a:lnTo>
                    <a:pt x="57331" y="400019"/>
                  </a:lnTo>
                  <a:lnTo>
                    <a:pt x="77106" y="359192"/>
                  </a:lnTo>
                  <a:lnTo>
                    <a:pt x="99498" y="319959"/>
                  </a:lnTo>
                  <a:lnTo>
                    <a:pt x="124392" y="282433"/>
                  </a:lnTo>
                  <a:lnTo>
                    <a:pt x="151676" y="246728"/>
                  </a:lnTo>
                  <a:lnTo>
                    <a:pt x="181236" y="212958"/>
                  </a:lnTo>
                  <a:lnTo>
                    <a:pt x="212958" y="181236"/>
                  </a:lnTo>
                  <a:lnTo>
                    <a:pt x="246728" y="151676"/>
                  </a:lnTo>
                  <a:lnTo>
                    <a:pt x="282433" y="124392"/>
                  </a:lnTo>
                  <a:lnTo>
                    <a:pt x="319959" y="99498"/>
                  </a:lnTo>
                  <a:lnTo>
                    <a:pt x="359192" y="77106"/>
                  </a:lnTo>
                  <a:lnTo>
                    <a:pt x="400019" y="57331"/>
                  </a:lnTo>
                  <a:lnTo>
                    <a:pt x="442326" y="40287"/>
                  </a:lnTo>
                  <a:lnTo>
                    <a:pt x="486000" y="26086"/>
                  </a:lnTo>
                  <a:lnTo>
                    <a:pt x="530926" y="14844"/>
                  </a:lnTo>
                  <a:lnTo>
                    <a:pt x="576991" y="6673"/>
                  </a:lnTo>
                  <a:lnTo>
                    <a:pt x="624081" y="1687"/>
                  </a:lnTo>
                  <a:lnTo>
                    <a:pt x="672084" y="0"/>
                  </a:lnTo>
                  <a:lnTo>
                    <a:pt x="7613904" y="0"/>
                  </a:lnTo>
                  <a:lnTo>
                    <a:pt x="7661906" y="1687"/>
                  </a:lnTo>
                  <a:lnTo>
                    <a:pt x="7708996" y="6673"/>
                  </a:lnTo>
                  <a:lnTo>
                    <a:pt x="7755061" y="14844"/>
                  </a:lnTo>
                  <a:lnTo>
                    <a:pt x="7799987" y="26086"/>
                  </a:lnTo>
                  <a:lnTo>
                    <a:pt x="7843661" y="40287"/>
                  </a:lnTo>
                  <a:lnTo>
                    <a:pt x="7885968" y="57331"/>
                  </a:lnTo>
                  <a:lnTo>
                    <a:pt x="7926795" y="77106"/>
                  </a:lnTo>
                  <a:lnTo>
                    <a:pt x="7966028" y="99498"/>
                  </a:lnTo>
                  <a:lnTo>
                    <a:pt x="8003554" y="124392"/>
                  </a:lnTo>
                  <a:lnTo>
                    <a:pt x="8039259" y="151676"/>
                  </a:lnTo>
                  <a:lnTo>
                    <a:pt x="8073029" y="181236"/>
                  </a:lnTo>
                  <a:lnTo>
                    <a:pt x="8104751" y="212958"/>
                  </a:lnTo>
                  <a:lnTo>
                    <a:pt x="8134311" y="246728"/>
                  </a:lnTo>
                  <a:lnTo>
                    <a:pt x="8161595" y="282433"/>
                  </a:lnTo>
                  <a:lnTo>
                    <a:pt x="8186489" y="319959"/>
                  </a:lnTo>
                  <a:lnTo>
                    <a:pt x="8208881" y="359192"/>
                  </a:lnTo>
                  <a:lnTo>
                    <a:pt x="8228656" y="400019"/>
                  </a:lnTo>
                  <a:lnTo>
                    <a:pt x="8245700" y="442326"/>
                  </a:lnTo>
                  <a:lnTo>
                    <a:pt x="8259901" y="486000"/>
                  </a:lnTo>
                  <a:lnTo>
                    <a:pt x="8271143" y="530926"/>
                  </a:lnTo>
                  <a:lnTo>
                    <a:pt x="8279314" y="576991"/>
                  </a:lnTo>
                  <a:lnTo>
                    <a:pt x="8284300" y="624081"/>
                  </a:lnTo>
                  <a:lnTo>
                    <a:pt x="8285987" y="672084"/>
                  </a:lnTo>
                  <a:lnTo>
                    <a:pt x="8285987" y="3360407"/>
                  </a:lnTo>
                  <a:lnTo>
                    <a:pt x="8284300" y="3408405"/>
                  </a:lnTo>
                  <a:lnTo>
                    <a:pt x="8279314" y="3455491"/>
                  </a:lnTo>
                  <a:lnTo>
                    <a:pt x="8271143" y="3501554"/>
                  </a:lnTo>
                  <a:lnTo>
                    <a:pt x="8259901" y="3546478"/>
                  </a:lnTo>
                  <a:lnTo>
                    <a:pt x="8245700" y="3590150"/>
                  </a:lnTo>
                  <a:lnTo>
                    <a:pt x="8228656" y="3632457"/>
                  </a:lnTo>
                  <a:lnTo>
                    <a:pt x="8208881" y="3673284"/>
                  </a:lnTo>
                  <a:lnTo>
                    <a:pt x="8186489" y="3712518"/>
                  </a:lnTo>
                  <a:lnTo>
                    <a:pt x="8161595" y="3750045"/>
                  </a:lnTo>
                  <a:lnTo>
                    <a:pt x="8134311" y="3785752"/>
                  </a:lnTo>
                  <a:lnTo>
                    <a:pt x="8104751" y="3819524"/>
                  </a:lnTo>
                  <a:lnTo>
                    <a:pt x="8073029" y="3851248"/>
                  </a:lnTo>
                  <a:lnTo>
                    <a:pt x="8039259" y="3880810"/>
                  </a:lnTo>
                  <a:lnTo>
                    <a:pt x="8003554" y="3908096"/>
                  </a:lnTo>
                  <a:lnTo>
                    <a:pt x="7966028" y="3932993"/>
                  </a:lnTo>
                  <a:lnTo>
                    <a:pt x="7926795" y="3955387"/>
                  </a:lnTo>
                  <a:lnTo>
                    <a:pt x="7885968" y="3975164"/>
                  </a:lnTo>
                  <a:lnTo>
                    <a:pt x="7843661" y="3992210"/>
                  </a:lnTo>
                  <a:lnTo>
                    <a:pt x="7799987" y="4006413"/>
                  </a:lnTo>
                  <a:lnTo>
                    <a:pt x="7755061" y="4017657"/>
                  </a:lnTo>
                  <a:lnTo>
                    <a:pt x="7708996" y="4025829"/>
                  </a:lnTo>
                  <a:lnTo>
                    <a:pt x="7661906" y="4030816"/>
                  </a:lnTo>
                  <a:lnTo>
                    <a:pt x="7613904" y="4032504"/>
                  </a:lnTo>
                  <a:lnTo>
                    <a:pt x="672084" y="4032504"/>
                  </a:lnTo>
                  <a:lnTo>
                    <a:pt x="624081" y="4030816"/>
                  </a:lnTo>
                  <a:lnTo>
                    <a:pt x="576991" y="4025829"/>
                  </a:lnTo>
                  <a:lnTo>
                    <a:pt x="530926" y="4017657"/>
                  </a:lnTo>
                  <a:lnTo>
                    <a:pt x="486000" y="4006413"/>
                  </a:lnTo>
                  <a:lnTo>
                    <a:pt x="442326" y="3992210"/>
                  </a:lnTo>
                  <a:lnTo>
                    <a:pt x="400019" y="3975164"/>
                  </a:lnTo>
                  <a:lnTo>
                    <a:pt x="359192" y="3955387"/>
                  </a:lnTo>
                  <a:lnTo>
                    <a:pt x="319959" y="3932993"/>
                  </a:lnTo>
                  <a:lnTo>
                    <a:pt x="282433" y="3908096"/>
                  </a:lnTo>
                  <a:lnTo>
                    <a:pt x="246728" y="3880810"/>
                  </a:lnTo>
                  <a:lnTo>
                    <a:pt x="212958" y="3851248"/>
                  </a:lnTo>
                  <a:lnTo>
                    <a:pt x="181236" y="3819524"/>
                  </a:lnTo>
                  <a:lnTo>
                    <a:pt x="151676" y="3785752"/>
                  </a:lnTo>
                  <a:lnTo>
                    <a:pt x="124392" y="3750045"/>
                  </a:lnTo>
                  <a:lnTo>
                    <a:pt x="99498" y="3712518"/>
                  </a:lnTo>
                  <a:lnTo>
                    <a:pt x="77106" y="3673284"/>
                  </a:lnTo>
                  <a:lnTo>
                    <a:pt x="57331" y="3632457"/>
                  </a:lnTo>
                  <a:lnTo>
                    <a:pt x="40287" y="3590150"/>
                  </a:lnTo>
                  <a:lnTo>
                    <a:pt x="26086" y="3546478"/>
                  </a:lnTo>
                  <a:lnTo>
                    <a:pt x="14844" y="3501554"/>
                  </a:lnTo>
                  <a:lnTo>
                    <a:pt x="6673" y="3455491"/>
                  </a:lnTo>
                  <a:lnTo>
                    <a:pt x="1687" y="3408405"/>
                  </a:lnTo>
                  <a:lnTo>
                    <a:pt x="0" y="3360407"/>
                  </a:lnTo>
                  <a:lnTo>
                    <a:pt x="0" y="6720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55216" y="4007611"/>
            <a:ext cx="77292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Teori </a:t>
            </a:r>
            <a:r>
              <a:rPr sz="2400" spc="-5" dirty="0">
                <a:latin typeface="Arial"/>
                <a:cs typeface="Arial"/>
              </a:rPr>
              <a:t>belajar humanistik meyakini perkembangan  pengetahuan dari sisi kepribadian manusia. Dengan </a:t>
            </a:r>
            <a:r>
              <a:rPr sz="2400" dirty="0">
                <a:latin typeface="Arial"/>
                <a:cs typeface="Arial"/>
              </a:rPr>
              <a:t>kata  </a:t>
            </a:r>
            <a:r>
              <a:rPr sz="2400" spc="-5" dirty="0">
                <a:latin typeface="Arial"/>
                <a:cs typeface="Arial"/>
              </a:rPr>
              <a:t>lain, memanusiakan manusia. </a:t>
            </a:r>
            <a:r>
              <a:rPr sz="2400" spc="-55" dirty="0">
                <a:latin typeface="Arial"/>
                <a:cs typeface="Arial"/>
              </a:rPr>
              <a:t>Teori </a:t>
            </a:r>
            <a:r>
              <a:rPr sz="2400" spc="-5" dirty="0">
                <a:latin typeface="Arial"/>
                <a:cs typeface="Arial"/>
              </a:rPr>
              <a:t>ini </a:t>
            </a:r>
            <a:r>
              <a:rPr sz="2400" dirty="0">
                <a:latin typeface="Arial"/>
                <a:cs typeface="Arial"/>
              </a:rPr>
              <a:t>bertujuan  membantu </a:t>
            </a:r>
            <a:r>
              <a:rPr sz="2400" spc="-5" dirty="0">
                <a:latin typeface="Arial"/>
                <a:cs typeface="Arial"/>
              </a:rPr>
              <a:t>kepribadian </a:t>
            </a:r>
            <a:r>
              <a:rPr sz="2400" dirty="0">
                <a:latin typeface="Arial"/>
                <a:cs typeface="Arial"/>
              </a:rPr>
              <a:t>murid </a:t>
            </a:r>
            <a:r>
              <a:rPr sz="2400" spc="-5" dirty="0">
                <a:latin typeface="Arial"/>
                <a:cs typeface="Arial"/>
              </a:rPr>
              <a:t>dengan melakukan  berbagai kegiatan yang positif, dimana proses belajar  dianggap berhasil </a:t>
            </a:r>
            <a:r>
              <a:rPr sz="2400" dirty="0">
                <a:latin typeface="Arial"/>
                <a:cs typeface="Arial"/>
              </a:rPr>
              <a:t>jika </a:t>
            </a:r>
            <a:r>
              <a:rPr sz="2400" spc="-5" dirty="0">
                <a:latin typeface="Arial"/>
                <a:cs typeface="Arial"/>
              </a:rPr>
              <a:t>anak didik telah memahami  lingkungan dan dirinya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sendiri.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4000" spc="-5" dirty="0">
                <a:solidFill>
                  <a:srgbClr val="000000"/>
                </a:solidFill>
              </a:rPr>
              <a:t>JENIS </a:t>
            </a:r>
            <a:r>
              <a:rPr sz="4000" spc="-10" dirty="0">
                <a:solidFill>
                  <a:srgbClr val="000000"/>
                </a:solidFill>
              </a:rPr>
              <a:t>TEORI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BELAJAR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831657" y="2087689"/>
            <a:ext cx="6416675" cy="1090295"/>
            <a:chOff x="1831657" y="2087689"/>
            <a:chExt cx="6416675" cy="1090295"/>
          </a:xfrm>
        </p:grpSpPr>
        <p:sp>
          <p:nvSpPr>
            <p:cNvPr id="4" name="object 4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6226809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29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5"/>
                  </a:lnTo>
                  <a:lnTo>
                    <a:pt x="6226809" y="1080515"/>
                  </a:lnTo>
                  <a:lnTo>
                    <a:pt x="6274677" y="1074081"/>
                  </a:lnTo>
                  <a:lnTo>
                    <a:pt x="6317694" y="1055925"/>
                  </a:lnTo>
                  <a:lnTo>
                    <a:pt x="6354143" y="1027763"/>
                  </a:lnTo>
                  <a:lnTo>
                    <a:pt x="6382305" y="991314"/>
                  </a:lnTo>
                  <a:lnTo>
                    <a:pt x="6400461" y="948297"/>
                  </a:lnTo>
                  <a:lnTo>
                    <a:pt x="6406896" y="900429"/>
                  </a:lnTo>
                  <a:lnTo>
                    <a:pt x="6406896" y="180086"/>
                  </a:lnTo>
                  <a:lnTo>
                    <a:pt x="6400461" y="132218"/>
                  </a:lnTo>
                  <a:lnTo>
                    <a:pt x="6382305" y="89201"/>
                  </a:lnTo>
                  <a:lnTo>
                    <a:pt x="6354143" y="52752"/>
                  </a:lnTo>
                  <a:lnTo>
                    <a:pt x="6317694" y="24590"/>
                  </a:lnTo>
                  <a:lnTo>
                    <a:pt x="6274677" y="6434"/>
                  </a:lnTo>
                  <a:lnTo>
                    <a:pt x="62268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6420" y="2092452"/>
              <a:ext cx="6407150" cy="1080770"/>
            </a:xfrm>
            <a:custGeom>
              <a:avLst/>
              <a:gdLst/>
              <a:ahLst/>
              <a:cxnLst/>
              <a:rect l="l" t="t" r="r" b="b"/>
              <a:pathLst>
                <a:path w="6407150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6226809" y="0"/>
                  </a:lnTo>
                  <a:lnTo>
                    <a:pt x="6274677" y="6434"/>
                  </a:lnTo>
                  <a:lnTo>
                    <a:pt x="6317694" y="24590"/>
                  </a:lnTo>
                  <a:lnTo>
                    <a:pt x="6354143" y="52752"/>
                  </a:lnTo>
                  <a:lnTo>
                    <a:pt x="6382305" y="89201"/>
                  </a:lnTo>
                  <a:lnTo>
                    <a:pt x="6400461" y="132218"/>
                  </a:lnTo>
                  <a:lnTo>
                    <a:pt x="6406896" y="180086"/>
                  </a:lnTo>
                  <a:lnTo>
                    <a:pt x="6406896" y="900429"/>
                  </a:lnTo>
                  <a:lnTo>
                    <a:pt x="6400461" y="948297"/>
                  </a:lnTo>
                  <a:lnTo>
                    <a:pt x="6382305" y="991314"/>
                  </a:lnTo>
                  <a:lnTo>
                    <a:pt x="6354143" y="1027763"/>
                  </a:lnTo>
                  <a:lnTo>
                    <a:pt x="6317694" y="1055925"/>
                  </a:lnTo>
                  <a:lnTo>
                    <a:pt x="6274677" y="1074081"/>
                  </a:lnTo>
                  <a:lnTo>
                    <a:pt x="6226809" y="1080515"/>
                  </a:lnTo>
                  <a:lnTo>
                    <a:pt x="180086" y="1080515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29"/>
                  </a:lnTo>
                  <a:lnTo>
                    <a:pt x="0" y="1800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86685" y="2348230"/>
            <a:ext cx="5708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Teori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Belajar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Konstruktivisme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4229" y="3285553"/>
            <a:ext cx="8295640" cy="4042410"/>
            <a:chOff x="1074229" y="3285553"/>
            <a:chExt cx="8295640" cy="4042410"/>
          </a:xfrm>
        </p:grpSpPr>
        <p:sp>
          <p:nvSpPr>
            <p:cNvPr id="8" name="object 8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7613904" y="0"/>
                  </a:moveTo>
                  <a:lnTo>
                    <a:pt x="672084" y="0"/>
                  </a:lnTo>
                  <a:lnTo>
                    <a:pt x="624081" y="1687"/>
                  </a:lnTo>
                  <a:lnTo>
                    <a:pt x="576991" y="6673"/>
                  </a:lnTo>
                  <a:lnTo>
                    <a:pt x="530926" y="14844"/>
                  </a:lnTo>
                  <a:lnTo>
                    <a:pt x="486000" y="26086"/>
                  </a:lnTo>
                  <a:lnTo>
                    <a:pt x="442326" y="40287"/>
                  </a:lnTo>
                  <a:lnTo>
                    <a:pt x="400019" y="57331"/>
                  </a:lnTo>
                  <a:lnTo>
                    <a:pt x="359192" y="77106"/>
                  </a:lnTo>
                  <a:lnTo>
                    <a:pt x="319959" y="99498"/>
                  </a:lnTo>
                  <a:lnTo>
                    <a:pt x="282433" y="124392"/>
                  </a:lnTo>
                  <a:lnTo>
                    <a:pt x="246728" y="151676"/>
                  </a:lnTo>
                  <a:lnTo>
                    <a:pt x="212958" y="181236"/>
                  </a:lnTo>
                  <a:lnTo>
                    <a:pt x="181236" y="212958"/>
                  </a:lnTo>
                  <a:lnTo>
                    <a:pt x="151676" y="246728"/>
                  </a:lnTo>
                  <a:lnTo>
                    <a:pt x="124392" y="282433"/>
                  </a:lnTo>
                  <a:lnTo>
                    <a:pt x="99498" y="319959"/>
                  </a:lnTo>
                  <a:lnTo>
                    <a:pt x="77106" y="359192"/>
                  </a:lnTo>
                  <a:lnTo>
                    <a:pt x="57331" y="400019"/>
                  </a:lnTo>
                  <a:lnTo>
                    <a:pt x="40287" y="442326"/>
                  </a:lnTo>
                  <a:lnTo>
                    <a:pt x="26086" y="486000"/>
                  </a:lnTo>
                  <a:lnTo>
                    <a:pt x="14844" y="530926"/>
                  </a:lnTo>
                  <a:lnTo>
                    <a:pt x="6673" y="576991"/>
                  </a:lnTo>
                  <a:lnTo>
                    <a:pt x="1687" y="624081"/>
                  </a:lnTo>
                  <a:lnTo>
                    <a:pt x="0" y="672084"/>
                  </a:lnTo>
                  <a:lnTo>
                    <a:pt x="0" y="3360407"/>
                  </a:lnTo>
                  <a:lnTo>
                    <a:pt x="1687" y="3408405"/>
                  </a:lnTo>
                  <a:lnTo>
                    <a:pt x="6673" y="3455491"/>
                  </a:lnTo>
                  <a:lnTo>
                    <a:pt x="14844" y="3501554"/>
                  </a:lnTo>
                  <a:lnTo>
                    <a:pt x="26086" y="3546478"/>
                  </a:lnTo>
                  <a:lnTo>
                    <a:pt x="40287" y="3590150"/>
                  </a:lnTo>
                  <a:lnTo>
                    <a:pt x="57331" y="3632457"/>
                  </a:lnTo>
                  <a:lnTo>
                    <a:pt x="77106" y="3673284"/>
                  </a:lnTo>
                  <a:lnTo>
                    <a:pt x="99498" y="3712518"/>
                  </a:lnTo>
                  <a:lnTo>
                    <a:pt x="124392" y="3750045"/>
                  </a:lnTo>
                  <a:lnTo>
                    <a:pt x="151676" y="3785752"/>
                  </a:lnTo>
                  <a:lnTo>
                    <a:pt x="181236" y="3819524"/>
                  </a:lnTo>
                  <a:lnTo>
                    <a:pt x="212958" y="3851248"/>
                  </a:lnTo>
                  <a:lnTo>
                    <a:pt x="246728" y="3880810"/>
                  </a:lnTo>
                  <a:lnTo>
                    <a:pt x="282433" y="3908096"/>
                  </a:lnTo>
                  <a:lnTo>
                    <a:pt x="319959" y="3932993"/>
                  </a:lnTo>
                  <a:lnTo>
                    <a:pt x="359192" y="3955387"/>
                  </a:lnTo>
                  <a:lnTo>
                    <a:pt x="400019" y="3975164"/>
                  </a:lnTo>
                  <a:lnTo>
                    <a:pt x="442326" y="3992210"/>
                  </a:lnTo>
                  <a:lnTo>
                    <a:pt x="486000" y="4006413"/>
                  </a:lnTo>
                  <a:lnTo>
                    <a:pt x="530926" y="4017657"/>
                  </a:lnTo>
                  <a:lnTo>
                    <a:pt x="576991" y="4025829"/>
                  </a:lnTo>
                  <a:lnTo>
                    <a:pt x="624081" y="4030816"/>
                  </a:lnTo>
                  <a:lnTo>
                    <a:pt x="672084" y="4032504"/>
                  </a:lnTo>
                  <a:lnTo>
                    <a:pt x="7613904" y="4032504"/>
                  </a:lnTo>
                  <a:lnTo>
                    <a:pt x="7661906" y="4030816"/>
                  </a:lnTo>
                  <a:lnTo>
                    <a:pt x="7708996" y="4025829"/>
                  </a:lnTo>
                  <a:lnTo>
                    <a:pt x="7755061" y="4017657"/>
                  </a:lnTo>
                  <a:lnTo>
                    <a:pt x="7799987" y="4006413"/>
                  </a:lnTo>
                  <a:lnTo>
                    <a:pt x="7843661" y="3992210"/>
                  </a:lnTo>
                  <a:lnTo>
                    <a:pt x="7885968" y="3975164"/>
                  </a:lnTo>
                  <a:lnTo>
                    <a:pt x="7926795" y="3955387"/>
                  </a:lnTo>
                  <a:lnTo>
                    <a:pt x="7966028" y="3932993"/>
                  </a:lnTo>
                  <a:lnTo>
                    <a:pt x="8003554" y="3908096"/>
                  </a:lnTo>
                  <a:lnTo>
                    <a:pt x="8039259" y="3880810"/>
                  </a:lnTo>
                  <a:lnTo>
                    <a:pt x="8073029" y="3851248"/>
                  </a:lnTo>
                  <a:lnTo>
                    <a:pt x="8104751" y="3819524"/>
                  </a:lnTo>
                  <a:lnTo>
                    <a:pt x="8134311" y="3785752"/>
                  </a:lnTo>
                  <a:lnTo>
                    <a:pt x="8161595" y="3750045"/>
                  </a:lnTo>
                  <a:lnTo>
                    <a:pt x="8186489" y="3712518"/>
                  </a:lnTo>
                  <a:lnTo>
                    <a:pt x="8208881" y="3673284"/>
                  </a:lnTo>
                  <a:lnTo>
                    <a:pt x="8228656" y="3632457"/>
                  </a:lnTo>
                  <a:lnTo>
                    <a:pt x="8245700" y="3590150"/>
                  </a:lnTo>
                  <a:lnTo>
                    <a:pt x="8259901" y="3546478"/>
                  </a:lnTo>
                  <a:lnTo>
                    <a:pt x="8271143" y="3501554"/>
                  </a:lnTo>
                  <a:lnTo>
                    <a:pt x="8279314" y="3455491"/>
                  </a:lnTo>
                  <a:lnTo>
                    <a:pt x="8284300" y="3408405"/>
                  </a:lnTo>
                  <a:lnTo>
                    <a:pt x="8285987" y="3360407"/>
                  </a:lnTo>
                  <a:lnTo>
                    <a:pt x="8285987" y="672084"/>
                  </a:lnTo>
                  <a:lnTo>
                    <a:pt x="8284300" y="624081"/>
                  </a:lnTo>
                  <a:lnTo>
                    <a:pt x="8279314" y="576991"/>
                  </a:lnTo>
                  <a:lnTo>
                    <a:pt x="8271143" y="530926"/>
                  </a:lnTo>
                  <a:lnTo>
                    <a:pt x="8259901" y="486000"/>
                  </a:lnTo>
                  <a:lnTo>
                    <a:pt x="8245700" y="442326"/>
                  </a:lnTo>
                  <a:lnTo>
                    <a:pt x="8228656" y="400019"/>
                  </a:lnTo>
                  <a:lnTo>
                    <a:pt x="8208881" y="359192"/>
                  </a:lnTo>
                  <a:lnTo>
                    <a:pt x="8186489" y="319959"/>
                  </a:lnTo>
                  <a:lnTo>
                    <a:pt x="8161595" y="282433"/>
                  </a:lnTo>
                  <a:lnTo>
                    <a:pt x="8134311" y="246728"/>
                  </a:lnTo>
                  <a:lnTo>
                    <a:pt x="8104751" y="212958"/>
                  </a:lnTo>
                  <a:lnTo>
                    <a:pt x="8073029" y="181236"/>
                  </a:lnTo>
                  <a:lnTo>
                    <a:pt x="8039259" y="151676"/>
                  </a:lnTo>
                  <a:lnTo>
                    <a:pt x="8003554" y="124392"/>
                  </a:lnTo>
                  <a:lnTo>
                    <a:pt x="7966028" y="99498"/>
                  </a:lnTo>
                  <a:lnTo>
                    <a:pt x="7926795" y="77106"/>
                  </a:lnTo>
                  <a:lnTo>
                    <a:pt x="7885968" y="57331"/>
                  </a:lnTo>
                  <a:lnTo>
                    <a:pt x="7843661" y="40287"/>
                  </a:lnTo>
                  <a:lnTo>
                    <a:pt x="7799987" y="26086"/>
                  </a:lnTo>
                  <a:lnTo>
                    <a:pt x="7755061" y="14844"/>
                  </a:lnTo>
                  <a:lnTo>
                    <a:pt x="7708996" y="6673"/>
                  </a:lnTo>
                  <a:lnTo>
                    <a:pt x="7661906" y="1687"/>
                  </a:lnTo>
                  <a:lnTo>
                    <a:pt x="76139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991" y="3290316"/>
              <a:ext cx="8286115" cy="4032885"/>
            </a:xfrm>
            <a:custGeom>
              <a:avLst/>
              <a:gdLst/>
              <a:ahLst/>
              <a:cxnLst/>
              <a:rect l="l" t="t" r="r" b="b"/>
              <a:pathLst>
                <a:path w="8286115" h="4032884">
                  <a:moveTo>
                    <a:pt x="0" y="672084"/>
                  </a:moveTo>
                  <a:lnTo>
                    <a:pt x="1687" y="624081"/>
                  </a:lnTo>
                  <a:lnTo>
                    <a:pt x="6673" y="576991"/>
                  </a:lnTo>
                  <a:lnTo>
                    <a:pt x="14844" y="530926"/>
                  </a:lnTo>
                  <a:lnTo>
                    <a:pt x="26086" y="486000"/>
                  </a:lnTo>
                  <a:lnTo>
                    <a:pt x="40287" y="442326"/>
                  </a:lnTo>
                  <a:lnTo>
                    <a:pt x="57331" y="400019"/>
                  </a:lnTo>
                  <a:lnTo>
                    <a:pt x="77106" y="359192"/>
                  </a:lnTo>
                  <a:lnTo>
                    <a:pt x="99498" y="319959"/>
                  </a:lnTo>
                  <a:lnTo>
                    <a:pt x="124392" y="282433"/>
                  </a:lnTo>
                  <a:lnTo>
                    <a:pt x="151676" y="246728"/>
                  </a:lnTo>
                  <a:lnTo>
                    <a:pt x="181236" y="212958"/>
                  </a:lnTo>
                  <a:lnTo>
                    <a:pt x="212958" y="181236"/>
                  </a:lnTo>
                  <a:lnTo>
                    <a:pt x="246728" y="151676"/>
                  </a:lnTo>
                  <a:lnTo>
                    <a:pt x="282433" y="124392"/>
                  </a:lnTo>
                  <a:lnTo>
                    <a:pt x="319959" y="99498"/>
                  </a:lnTo>
                  <a:lnTo>
                    <a:pt x="359192" y="77106"/>
                  </a:lnTo>
                  <a:lnTo>
                    <a:pt x="400019" y="57331"/>
                  </a:lnTo>
                  <a:lnTo>
                    <a:pt x="442326" y="40287"/>
                  </a:lnTo>
                  <a:lnTo>
                    <a:pt x="486000" y="26086"/>
                  </a:lnTo>
                  <a:lnTo>
                    <a:pt x="530926" y="14844"/>
                  </a:lnTo>
                  <a:lnTo>
                    <a:pt x="576991" y="6673"/>
                  </a:lnTo>
                  <a:lnTo>
                    <a:pt x="624081" y="1687"/>
                  </a:lnTo>
                  <a:lnTo>
                    <a:pt x="672084" y="0"/>
                  </a:lnTo>
                  <a:lnTo>
                    <a:pt x="7613904" y="0"/>
                  </a:lnTo>
                  <a:lnTo>
                    <a:pt x="7661906" y="1687"/>
                  </a:lnTo>
                  <a:lnTo>
                    <a:pt x="7708996" y="6673"/>
                  </a:lnTo>
                  <a:lnTo>
                    <a:pt x="7755061" y="14844"/>
                  </a:lnTo>
                  <a:lnTo>
                    <a:pt x="7799987" y="26086"/>
                  </a:lnTo>
                  <a:lnTo>
                    <a:pt x="7843661" y="40287"/>
                  </a:lnTo>
                  <a:lnTo>
                    <a:pt x="7885968" y="57331"/>
                  </a:lnTo>
                  <a:lnTo>
                    <a:pt x="7926795" y="77106"/>
                  </a:lnTo>
                  <a:lnTo>
                    <a:pt x="7966028" y="99498"/>
                  </a:lnTo>
                  <a:lnTo>
                    <a:pt x="8003554" y="124392"/>
                  </a:lnTo>
                  <a:lnTo>
                    <a:pt x="8039259" y="151676"/>
                  </a:lnTo>
                  <a:lnTo>
                    <a:pt x="8073029" y="181236"/>
                  </a:lnTo>
                  <a:lnTo>
                    <a:pt x="8104751" y="212958"/>
                  </a:lnTo>
                  <a:lnTo>
                    <a:pt x="8134311" y="246728"/>
                  </a:lnTo>
                  <a:lnTo>
                    <a:pt x="8161595" y="282433"/>
                  </a:lnTo>
                  <a:lnTo>
                    <a:pt x="8186489" y="319959"/>
                  </a:lnTo>
                  <a:lnTo>
                    <a:pt x="8208881" y="359192"/>
                  </a:lnTo>
                  <a:lnTo>
                    <a:pt x="8228656" y="400019"/>
                  </a:lnTo>
                  <a:lnTo>
                    <a:pt x="8245700" y="442326"/>
                  </a:lnTo>
                  <a:lnTo>
                    <a:pt x="8259901" y="486000"/>
                  </a:lnTo>
                  <a:lnTo>
                    <a:pt x="8271143" y="530926"/>
                  </a:lnTo>
                  <a:lnTo>
                    <a:pt x="8279314" y="576991"/>
                  </a:lnTo>
                  <a:lnTo>
                    <a:pt x="8284300" y="624081"/>
                  </a:lnTo>
                  <a:lnTo>
                    <a:pt x="8285987" y="672084"/>
                  </a:lnTo>
                  <a:lnTo>
                    <a:pt x="8285987" y="3360407"/>
                  </a:lnTo>
                  <a:lnTo>
                    <a:pt x="8284300" y="3408405"/>
                  </a:lnTo>
                  <a:lnTo>
                    <a:pt x="8279314" y="3455491"/>
                  </a:lnTo>
                  <a:lnTo>
                    <a:pt x="8271143" y="3501554"/>
                  </a:lnTo>
                  <a:lnTo>
                    <a:pt x="8259901" y="3546478"/>
                  </a:lnTo>
                  <a:lnTo>
                    <a:pt x="8245700" y="3590150"/>
                  </a:lnTo>
                  <a:lnTo>
                    <a:pt x="8228656" y="3632457"/>
                  </a:lnTo>
                  <a:lnTo>
                    <a:pt x="8208881" y="3673284"/>
                  </a:lnTo>
                  <a:lnTo>
                    <a:pt x="8186489" y="3712518"/>
                  </a:lnTo>
                  <a:lnTo>
                    <a:pt x="8161595" y="3750045"/>
                  </a:lnTo>
                  <a:lnTo>
                    <a:pt x="8134311" y="3785752"/>
                  </a:lnTo>
                  <a:lnTo>
                    <a:pt x="8104751" y="3819524"/>
                  </a:lnTo>
                  <a:lnTo>
                    <a:pt x="8073029" y="3851248"/>
                  </a:lnTo>
                  <a:lnTo>
                    <a:pt x="8039259" y="3880810"/>
                  </a:lnTo>
                  <a:lnTo>
                    <a:pt x="8003554" y="3908096"/>
                  </a:lnTo>
                  <a:lnTo>
                    <a:pt x="7966028" y="3932993"/>
                  </a:lnTo>
                  <a:lnTo>
                    <a:pt x="7926795" y="3955387"/>
                  </a:lnTo>
                  <a:lnTo>
                    <a:pt x="7885968" y="3975164"/>
                  </a:lnTo>
                  <a:lnTo>
                    <a:pt x="7843661" y="3992210"/>
                  </a:lnTo>
                  <a:lnTo>
                    <a:pt x="7799987" y="4006413"/>
                  </a:lnTo>
                  <a:lnTo>
                    <a:pt x="7755061" y="4017657"/>
                  </a:lnTo>
                  <a:lnTo>
                    <a:pt x="7708996" y="4025829"/>
                  </a:lnTo>
                  <a:lnTo>
                    <a:pt x="7661906" y="4030816"/>
                  </a:lnTo>
                  <a:lnTo>
                    <a:pt x="7613904" y="4032504"/>
                  </a:lnTo>
                  <a:lnTo>
                    <a:pt x="672084" y="4032504"/>
                  </a:lnTo>
                  <a:lnTo>
                    <a:pt x="624081" y="4030816"/>
                  </a:lnTo>
                  <a:lnTo>
                    <a:pt x="576991" y="4025829"/>
                  </a:lnTo>
                  <a:lnTo>
                    <a:pt x="530926" y="4017657"/>
                  </a:lnTo>
                  <a:lnTo>
                    <a:pt x="486000" y="4006413"/>
                  </a:lnTo>
                  <a:lnTo>
                    <a:pt x="442326" y="3992210"/>
                  </a:lnTo>
                  <a:lnTo>
                    <a:pt x="400019" y="3975164"/>
                  </a:lnTo>
                  <a:lnTo>
                    <a:pt x="359192" y="3955387"/>
                  </a:lnTo>
                  <a:lnTo>
                    <a:pt x="319959" y="3932993"/>
                  </a:lnTo>
                  <a:lnTo>
                    <a:pt x="282433" y="3908096"/>
                  </a:lnTo>
                  <a:lnTo>
                    <a:pt x="246728" y="3880810"/>
                  </a:lnTo>
                  <a:lnTo>
                    <a:pt x="212958" y="3851248"/>
                  </a:lnTo>
                  <a:lnTo>
                    <a:pt x="181236" y="3819524"/>
                  </a:lnTo>
                  <a:lnTo>
                    <a:pt x="151676" y="3785752"/>
                  </a:lnTo>
                  <a:lnTo>
                    <a:pt x="124392" y="3750045"/>
                  </a:lnTo>
                  <a:lnTo>
                    <a:pt x="99498" y="3712518"/>
                  </a:lnTo>
                  <a:lnTo>
                    <a:pt x="77106" y="3673284"/>
                  </a:lnTo>
                  <a:lnTo>
                    <a:pt x="57331" y="3632457"/>
                  </a:lnTo>
                  <a:lnTo>
                    <a:pt x="40287" y="3590150"/>
                  </a:lnTo>
                  <a:lnTo>
                    <a:pt x="26086" y="3546478"/>
                  </a:lnTo>
                  <a:lnTo>
                    <a:pt x="14844" y="3501554"/>
                  </a:lnTo>
                  <a:lnTo>
                    <a:pt x="6673" y="3455491"/>
                  </a:lnTo>
                  <a:lnTo>
                    <a:pt x="1687" y="3408405"/>
                  </a:lnTo>
                  <a:lnTo>
                    <a:pt x="0" y="3360407"/>
                  </a:lnTo>
                  <a:lnTo>
                    <a:pt x="0" y="6720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39179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Teori </a:t>
            </a:r>
            <a:r>
              <a:rPr spc="-5" dirty="0"/>
              <a:t>Belajar Konstruktivisme meyakini bahwa proses  pembentukan </a:t>
            </a:r>
            <a:r>
              <a:rPr dirty="0"/>
              <a:t>(konstruksi) </a:t>
            </a:r>
            <a:r>
              <a:rPr spc="-5" dirty="0"/>
              <a:t>pengetahuan berasal dari anak  didik itu</a:t>
            </a:r>
            <a:r>
              <a:rPr spc="5" dirty="0"/>
              <a:t> </a:t>
            </a:r>
            <a:r>
              <a:rPr dirty="0"/>
              <a:t>sendiri.</a:t>
            </a:r>
          </a:p>
          <a:p>
            <a:pPr marL="239395" marR="288290">
              <a:lnSpc>
                <a:spcPct val="100000"/>
              </a:lnSpc>
            </a:pPr>
            <a:r>
              <a:rPr spc="-5" dirty="0"/>
              <a:t>Jadi para siswa harus aktif selama kegiatan pembelajaran,  aktif berpikir maupun berlatih mengutarakan pendapatnya  tentang apa yang</a:t>
            </a:r>
            <a:r>
              <a:rPr spc="40" dirty="0"/>
              <a:t> </a:t>
            </a:r>
            <a:r>
              <a:rPr dirty="0"/>
              <a:t>dipelajari.</a:t>
            </a:r>
          </a:p>
          <a:p>
            <a:pPr marL="239395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Guru tidak harus mentransfer pengetahuannya yang </a:t>
            </a:r>
            <a:r>
              <a:rPr dirty="0"/>
              <a:t>dimiliki,  </a:t>
            </a:r>
            <a:r>
              <a:rPr spc="-5" dirty="0"/>
              <a:t>tetapi membantu siswa membentuk pengetahuannya </a:t>
            </a:r>
            <a:r>
              <a:rPr dirty="0"/>
              <a:t>sendiri.  </a:t>
            </a:r>
            <a:r>
              <a:rPr spc="-5" dirty="0"/>
              <a:t>Ini menuntut para guru untuk lebih memahami jalan pikiran  siswanya dalam</a:t>
            </a:r>
            <a:r>
              <a:rPr spc="15" dirty="0"/>
              <a:t> </a:t>
            </a:r>
            <a:r>
              <a:rPr spc="-20" dirty="0"/>
              <a:t>belajar.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51460"/>
            <a:ext cx="9525000" cy="698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6275" y="548640"/>
            <a:ext cx="7772400" cy="1007744"/>
          </a:xfrm>
          <a:prstGeom prst="rect">
            <a:avLst/>
          </a:prstGeom>
          <a:solidFill>
            <a:srgbClr val="FFFFFF"/>
          </a:solidFill>
          <a:ln w="10286">
            <a:solidFill>
              <a:srgbClr val="80808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614295" marR="361950" indent="-2248535">
              <a:lnSpc>
                <a:spcPts val="3130"/>
              </a:lnSpc>
              <a:spcBef>
                <a:spcPts val="825"/>
              </a:spcBef>
            </a:pP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MENGAPA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HARUS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MENJADI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ORGANISASI  PEMBELAJAR?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4229" y="2406205"/>
            <a:ext cx="8295640" cy="4331970"/>
            <a:chOff x="1074229" y="2406205"/>
            <a:chExt cx="8295640" cy="4331970"/>
          </a:xfrm>
        </p:grpSpPr>
        <p:sp>
          <p:nvSpPr>
            <p:cNvPr id="7" name="object 7"/>
            <p:cNvSpPr/>
            <p:nvPr/>
          </p:nvSpPr>
          <p:spPr>
            <a:xfrm>
              <a:off x="1078991" y="2410968"/>
              <a:ext cx="8286115" cy="4322445"/>
            </a:xfrm>
            <a:custGeom>
              <a:avLst/>
              <a:gdLst/>
              <a:ahLst/>
              <a:cxnLst/>
              <a:rect l="l" t="t" r="r" b="b"/>
              <a:pathLst>
                <a:path w="8286115" h="4322445">
                  <a:moveTo>
                    <a:pt x="7565643" y="0"/>
                  </a:moveTo>
                  <a:lnTo>
                    <a:pt x="720344" y="0"/>
                  </a:lnTo>
                  <a:lnTo>
                    <a:pt x="672974" y="1531"/>
                  </a:lnTo>
                  <a:lnTo>
                    <a:pt x="626425" y="6064"/>
                  </a:lnTo>
                  <a:lnTo>
                    <a:pt x="580789" y="13503"/>
                  </a:lnTo>
                  <a:lnTo>
                    <a:pt x="536161" y="23752"/>
                  </a:lnTo>
                  <a:lnTo>
                    <a:pt x="492638" y="36718"/>
                  </a:lnTo>
                  <a:lnTo>
                    <a:pt x="450312" y="52305"/>
                  </a:lnTo>
                  <a:lnTo>
                    <a:pt x="409281" y="70418"/>
                  </a:lnTo>
                  <a:lnTo>
                    <a:pt x="369637" y="90963"/>
                  </a:lnTo>
                  <a:lnTo>
                    <a:pt x="331476" y="113844"/>
                  </a:lnTo>
                  <a:lnTo>
                    <a:pt x="294894" y="138968"/>
                  </a:lnTo>
                  <a:lnTo>
                    <a:pt x="259983" y="166238"/>
                  </a:lnTo>
                  <a:lnTo>
                    <a:pt x="226841" y="195561"/>
                  </a:lnTo>
                  <a:lnTo>
                    <a:pt x="195561" y="226841"/>
                  </a:lnTo>
                  <a:lnTo>
                    <a:pt x="166238" y="259983"/>
                  </a:lnTo>
                  <a:lnTo>
                    <a:pt x="138968" y="294893"/>
                  </a:lnTo>
                  <a:lnTo>
                    <a:pt x="113844" y="331476"/>
                  </a:lnTo>
                  <a:lnTo>
                    <a:pt x="90963" y="369637"/>
                  </a:lnTo>
                  <a:lnTo>
                    <a:pt x="70418" y="409281"/>
                  </a:lnTo>
                  <a:lnTo>
                    <a:pt x="52305" y="450312"/>
                  </a:lnTo>
                  <a:lnTo>
                    <a:pt x="36718" y="492638"/>
                  </a:lnTo>
                  <a:lnTo>
                    <a:pt x="23752" y="536161"/>
                  </a:lnTo>
                  <a:lnTo>
                    <a:pt x="13503" y="580789"/>
                  </a:lnTo>
                  <a:lnTo>
                    <a:pt x="6064" y="626425"/>
                  </a:lnTo>
                  <a:lnTo>
                    <a:pt x="1531" y="672974"/>
                  </a:lnTo>
                  <a:lnTo>
                    <a:pt x="0" y="720344"/>
                  </a:lnTo>
                  <a:lnTo>
                    <a:pt x="0" y="3601720"/>
                  </a:lnTo>
                  <a:lnTo>
                    <a:pt x="1531" y="3649081"/>
                  </a:lnTo>
                  <a:lnTo>
                    <a:pt x="6064" y="3695626"/>
                  </a:lnTo>
                  <a:lnTo>
                    <a:pt x="13503" y="3741257"/>
                  </a:lnTo>
                  <a:lnTo>
                    <a:pt x="23752" y="3785880"/>
                  </a:lnTo>
                  <a:lnTo>
                    <a:pt x="36718" y="3829401"/>
                  </a:lnTo>
                  <a:lnTo>
                    <a:pt x="52305" y="3871724"/>
                  </a:lnTo>
                  <a:lnTo>
                    <a:pt x="70418" y="3912755"/>
                  </a:lnTo>
                  <a:lnTo>
                    <a:pt x="90963" y="3952398"/>
                  </a:lnTo>
                  <a:lnTo>
                    <a:pt x="113844" y="3990559"/>
                  </a:lnTo>
                  <a:lnTo>
                    <a:pt x="138968" y="4027142"/>
                  </a:lnTo>
                  <a:lnTo>
                    <a:pt x="166238" y="4062053"/>
                  </a:lnTo>
                  <a:lnTo>
                    <a:pt x="195561" y="4095197"/>
                  </a:lnTo>
                  <a:lnTo>
                    <a:pt x="226841" y="4126479"/>
                  </a:lnTo>
                  <a:lnTo>
                    <a:pt x="259983" y="4155804"/>
                  </a:lnTo>
                  <a:lnTo>
                    <a:pt x="294893" y="4183077"/>
                  </a:lnTo>
                  <a:lnTo>
                    <a:pt x="331476" y="4208203"/>
                  </a:lnTo>
                  <a:lnTo>
                    <a:pt x="369637" y="4231087"/>
                  </a:lnTo>
                  <a:lnTo>
                    <a:pt x="409281" y="4251634"/>
                  </a:lnTo>
                  <a:lnTo>
                    <a:pt x="450312" y="4269750"/>
                  </a:lnTo>
                  <a:lnTo>
                    <a:pt x="492638" y="4285339"/>
                  </a:lnTo>
                  <a:lnTo>
                    <a:pt x="536161" y="4298307"/>
                  </a:lnTo>
                  <a:lnTo>
                    <a:pt x="580789" y="4308558"/>
                  </a:lnTo>
                  <a:lnTo>
                    <a:pt x="626425" y="4315998"/>
                  </a:lnTo>
                  <a:lnTo>
                    <a:pt x="672974" y="4320531"/>
                  </a:lnTo>
                  <a:lnTo>
                    <a:pt x="720344" y="4322064"/>
                  </a:lnTo>
                  <a:lnTo>
                    <a:pt x="7565643" y="4322064"/>
                  </a:lnTo>
                  <a:lnTo>
                    <a:pt x="7613013" y="4320531"/>
                  </a:lnTo>
                  <a:lnTo>
                    <a:pt x="7659562" y="4315998"/>
                  </a:lnTo>
                  <a:lnTo>
                    <a:pt x="7705198" y="4308558"/>
                  </a:lnTo>
                  <a:lnTo>
                    <a:pt x="7749826" y="4298307"/>
                  </a:lnTo>
                  <a:lnTo>
                    <a:pt x="7793349" y="4285339"/>
                  </a:lnTo>
                  <a:lnTo>
                    <a:pt x="7835675" y="4269750"/>
                  </a:lnTo>
                  <a:lnTo>
                    <a:pt x="7876706" y="4251634"/>
                  </a:lnTo>
                  <a:lnTo>
                    <a:pt x="7916350" y="4231087"/>
                  </a:lnTo>
                  <a:lnTo>
                    <a:pt x="7954511" y="4208203"/>
                  </a:lnTo>
                  <a:lnTo>
                    <a:pt x="7991094" y="4183077"/>
                  </a:lnTo>
                  <a:lnTo>
                    <a:pt x="8026004" y="4155804"/>
                  </a:lnTo>
                  <a:lnTo>
                    <a:pt x="8059146" y="4126479"/>
                  </a:lnTo>
                  <a:lnTo>
                    <a:pt x="8090426" y="4095197"/>
                  </a:lnTo>
                  <a:lnTo>
                    <a:pt x="8119749" y="4062053"/>
                  </a:lnTo>
                  <a:lnTo>
                    <a:pt x="8147019" y="4027142"/>
                  </a:lnTo>
                  <a:lnTo>
                    <a:pt x="8172143" y="3990559"/>
                  </a:lnTo>
                  <a:lnTo>
                    <a:pt x="8195024" y="3952398"/>
                  </a:lnTo>
                  <a:lnTo>
                    <a:pt x="8215569" y="3912755"/>
                  </a:lnTo>
                  <a:lnTo>
                    <a:pt x="8233682" y="3871724"/>
                  </a:lnTo>
                  <a:lnTo>
                    <a:pt x="8249269" y="3829401"/>
                  </a:lnTo>
                  <a:lnTo>
                    <a:pt x="8262235" y="3785880"/>
                  </a:lnTo>
                  <a:lnTo>
                    <a:pt x="8272484" y="3741257"/>
                  </a:lnTo>
                  <a:lnTo>
                    <a:pt x="8279923" y="3695626"/>
                  </a:lnTo>
                  <a:lnTo>
                    <a:pt x="8284456" y="3649081"/>
                  </a:lnTo>
                  <a:lnTo>
                    <a:pt x="8285987" y="3601720"/>
                  </a:lnTo>
                  <a:lnTo>
                    <a:pt x="8285987" y="720344"/>
                  </a:lnTo>
                  <a:lnTo>
                    <a:pt x="8284456" y="672974"/>
                  </a:lnTo>
                  <a:lnTo>
                    <a:pt x="8279923" y="626425"/>
                  </a:lnTo>
                  <a:lnTo>
                    <a:pt x="8272484" y="580789"/>
                  </a:lnTo>
                  <a:lnTo>
                    <a:pt x="8262235" y="536161"/>
                  </a:lnTo>
                  <a:lnTo>
                    <a:pt x="8249269" y="492638"/>
                  </a:lnTo>
                  <a:lnTo>
                    <a:pt x="8233682" y="450312"/>
                  </a:lnTo>
                  <a:lnTo>
                    <a:pt x="8215569" y="409281"/>
                  </a:lnTo>
                  <a:lnTo>
                    <a:pt x="8195024" y="369637"/>
                  </a:lnTo>
                  <a:lnTo>
                    <a:pt x="8172143" y="331476"/>
                  </a:lnTo>
                  <a:lnTo>
                    <a:pt x="8147019" y="294894"/>
                  </a:lnTo>
                  <a:lnTo>
                    <a:pt x="8119749" y="259983"/>
                  </a:lnTo>
                  <a:lnTo>
                    <a:pt x="8090426" y="226841"/>
                  </a:lnTo>
                  <a:lnTo>
                    <a:pt x="8059146" y="195561"/>
                  </a:lnTo>
                  <a:lnTo>
                    <a:pt x="8026004" y="166238"/>
                  </a:lnTo>
                  <a:lnTo>
                    <a:pt x="7991093" y="138968"/>
                  </a:lnTo>
                  <a:lnTo>
                    <a:pt x="7954511" y="113844"/>
                  </a:lnTo>
                  <a:lnTo>
                    <a:pt x="7916350" y="90963"/>
                  </a:lnTo>
                  <a:lnTo>
                    <a:pt x="7876706" y="70418"/>
                  </a:lnTo>
                  <a:lnTo>
                    <a:pt x="7835675" y="52305"/>
                  </a:lnTo>
                  <a:lnTo>
                    <a:pt x="7793349" y="36718"/>
                  </a:lnTo>
                  <a:lnTo>
                    <a:pt x="7749826" y="23752"/>
                  </a:lnTo>
                  <a:lnTo>
                    <a:pt x="7705198" y="13503"/>
                  </a:lnTo>
                  <a:lnTo>
                    <a:pt x="7659562" y="6064"/>
                  </a:lnTo>
                  <a:lnTo>
                    <a:pt x="7613013" y="1531"/>
                  </a:lnTo>
                  <a:lnTo>
                    <a:pt x="756564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8991" y="2410968"/>
              <a:ext cx="8286115" cy="4322445"/>
            </a:xfrm>
            <a:custGeom>
              <a:avLst/>
              <a:gdLst/>
              <a:ahLst/>
              <a:cxnLst/>
              <a:rect l="l" t="t" r="r" b="b"/>
              <a:pathLst>
                <a:path w="8286115" h="4322445">
                  <a:moveTo>
                    <a:pt x="0" y="720344"/>
                  </a:moveTo>
                  <a:lnTo>
                    <a:pt x="1531" y="672974"/>
                  </a:lnTo>
                  <a:lnTo>
                    <a:pt x="6064" y="626425"/>
                  </a:lnTo>
                  <a:lnTo>
                    <a:pt x="13503" y="580789"/>
                  </a:lnTo>
                  <a:lnTo>
                    <a:pt x="23752" y="536161"/>
                  </a:lnTo>
                  <a:lnTo>
                    <a:pt x="36718" y="492638"/>
                  </a:lnTo>
                  <a:lnTo>
                    <a:pt x="52305" y="450312"/>
                  </a:lnTo>
                  <a:lnTo>
                    <a:pt x="70418" y="409281"/>
                  </a:lnTo>
                  <a:lnTo>
                    <a:pt x="90963" y="369637"/>
                  </a:lnTo>
                  <a:lnTo>
                    <a:pt x="113844" y="331476"/>
                  </a:lnTo>
                  <a:lnTo>
                    <a:pt x="138968" y="294893"/>
                  </a:lnTo>
                  <a:lnTo>
                    <a:pt x="166238" y="259983"/>
                  </a:lnTo>
                  <a:lnTo>
                    <a:pt x="195561" y="226841"/>
                  </a:lnTo>
                  <a:lnTo>
                    <a:pt x="226841" y="195561"/>
                  </a:lnTo>
                  <a:lnTo>
                    <a:pt x="259983" y="166238"/>
                  </a:lnTo>
                  <a:lnTo>
                    <a:pt x="294894" y="138968"/>
                  </a:lnTo>
                  <a:lnTo>
                    <a:pt x="331476" y="113844"/>
                  </a:lnTo>
                  <a:lnTo>
                    <a:pt x="369637" y="90963"/>
                  </a:lnTo>
                  <a:lnTo>
                    <a:pt x="409281" y="70418"/>
                  </a:lnTo>
                  <a:lnTo>
                    <a:pt x="450312" y="52305"/>
                  </a:lnTo>
                  <a:lnTo>
                    <a:pt x="492638" y="36718"/>
                  </a:lnTo>
                  <a:lnTo>
                    <a:pt x="536161" y="23752"/>
                  </a:lnTo>
                  <a:lnTo>
                    <a:pt x="580789" y="13503"/>
                  </a:lnTo>
                  <a:lnTo>
                    <a:pt x="626425" y="6064"/>
                  </a:lnTo>
                  <a:lnTo>
                    <a:pt x="672974" y="1531"/>
                  </a:lnTo>
                  <a:lnTo>
                    <a:pt x="720344" y="0"/>
                  </a:lnTo>
                  <a:lnTo>
                    <a:pt x="7565643" y="0"/>
                  </a:lnTo>
                  <a:lnTo>
                    <a:pt x="7613013" y="1531"/>
                  </a:lnTo>
                  <a:lnTo>
                    <a:pt x="7659562" y="6064"/>
                  </a:lnTo>
                  <a:lnTo>
                    <a:pt x="7705198" y="13503"/>
                  </a:lnTo>
                  <a:lnTo>
                    <a:pt x="7749826" y="23752"/>
                  </a:lnTo>
                  <a:lnTo>
                    <a:pt x="7793349" y="36718"/>
                  </a:lnTo>
                  <a:lnTo>
                    <a:pt x="7835675" y="52305"/>
                  </a:lnTo>
                  <a:lnTo>
                    <a:pt x="7876706" y="70418"/>
                  </a:lnTo>
                  <a:lnTo>
                    <a:pt x="7916350" y="90963"/>
                  </a:lnTo>
                  <a:lnTo>
                    <a:pt x="7954511" y="113844"/>
                  </a:lnTo>
                  <a:lnTo>
                    <a:pt x="7991093" y="138968"/>
                  </a:lnTo>
                  <a:lnTo>
                    <a:pt x="8026004" y="166238"/>
                  </a:lnTo>
                  <a:lnTo>
                    <a:pt x="8059146" y="195561"/>
                  </a:lnTo>
                  <a:lnTo>
                    <a:pt x="8090426" y="226841"/>
                  </a:lnTo>
                  <a:lnTo>
                    <a:pt x="8119749" y="259983"/>
                  </a:lnTo>
                  <a:lnTo>
                    <a:pt x="8147019" y="294894"/>
                  </a:lnTo>
                  <a:lnTo>
                    <a:pt x="8172143" y="331476"/>
                  </a:lnTo>
                  <a:lnTo>
                    <a:pt x="8195024" y="369637"/>
                  </a:lnTo>
                  <a:lnTo>
                    <a:pt x="8215569" y="409281"/>
                  </a:lnTo>
                  <a:lnTo>
                    <a:pt x="8233682" y="450312"/>
                  </a:lnTo>
                  <a:lnTo>
                    <a:pt x="8249269" y="492638"/>
                  </a:lnTo>
                  <a:lnTo>
                    <a:pt x="8262235" y="536161"/>
                  </a:lnTo>
                  <a:lnTo>
                    <a:pt x="8272484" y="580789"/>
                  </a:lnTo>
                  <a:lnTo>
                    <a:pt x="8279923" y="626425"/>
                  </a:lnTo>
                  <a:lnTo>
                    <a:pt x="8284456" y="672974"/>
                  </a:lnTo>
                  <a:lnTo>
                    <a:pt x="8285987" y="720344"/>
                  </a:lnTo>
                  <a:lnTo>
                    <a:pt x="8285987" y="3601720"/>
                  </a:lnTo>
                  <a:lnTo>
                    <a:pt x="8284456" y="3649081"/>
                  </a:lnTo>
                  <a:lnTo>
                    <a:pt x="8279923" y="3695626"/>
                  </a:lnTo>
                  <a:lnTo>
                    <a:pt x="8272484" y="3741257"/>
                  </a:lnTo>
                  <a:lnTo>
                    <a:pt x="8262235" y="3785880"/>
                  </a:lnTo>
                  <a:lnTo>
                    <a:pt x="8249269" y="3829401"/>
                  </a:lnTo>
                  <a:lnTo>
                    <a:pt x="8233682" y="3871724"/>
                  </a:lnTo>
                  <a:lnTo>
                    <a:pt x="8215569" y="3912755"/>
                  </a:lnTo>
                  <a:lnTo>
                    <a:pt x="8195024" y="3952398"/>
                  </a:lnTo>
                  <a:lnTo>
                    <a:pt x="8172143" y="3990559"/>
                  </a:lnTo>
                  <a:lnTo>
                    <a:pt x="8147019" y="4027142"/>
                  </a:lnTo>
                  <a:lnTo>
                    <a:pt x="8119749" y="4062053"/>
                  </a:lnTo>
                  <a:lnTo>
                    <a:pt x="8090426" y="4095197"/>
                  </a:lnTo>
                  <a:lnTo>
                    <a:pt x="8059146" y="4126479"/>
                  </a:lnTo>
                  <a:lnTo>
                    <a:pt x="8026004" y="4155804"/>
                  </a:lnTo>
                  <a:lnTo>
                    <a:pt x="7991094" y="4183077"/>
                  </a:lnTo>
                  <a:lnTo>
                    <a:pt x="7954511" y="4208203"/>
                  </a:lnTo>
                  <a:lnTo>
                    <a:pt x="7916350" y="4231087"/>
                  </a:lnTo>
                  <a:lnTo>
                    <a:pt x="7876706" y="4251634"/>
                  </a:lnTo>
                  <a:lnTo>
                    <a:pt x="7835675" y="4269750"/>
                  </a:lnTo>
                  <a:lnTo>
                    <a:pt x="7793349" y="4285339"/>
                  </a:lnTo>
                  <a:lnTo>
                    <a:pt x="7749826" y="4298307"/>
                  </a:lnTo>
                  <a:lnTo>
                    <a:pt x="7705198" y="4308558"/>
                  </a:lnTo>
                  <a:lnTo>
                    <a:pt x="7659562" y="4315998"/>
                  </a:lnTo>
                  <a:lnTo>
                    <a:pt x="7613013" y="4320531"/>
                  </a:lnTo>
                  <a:lnTo>
                    <a:pt x="7565643" y="4322064"/>
                  </a:lnTo>
                  <a:lnTo>
                    <a:pt x="720344" y="4322064"/>
                  </a:lnTo>
                  <a:lnTo>
                    <a:pt x="672974" y="4320531"/>
                  </a:lnTo>
                  <a:lnTo>
                    <a:pt x="626425" y="4315998"/>
                  </a:lnTo>
                  <a:lnTo>
                    <a:pt x="580789" y="4308558"/>
                  </a:lnTo>
                  <a:lnTo>
                    <a:pt x="536161" y="4298307"/>
                  </a:lnTo>
                  <a:lnTo>
                    <a:pt x="492638" y="4285339"/>
                  </a:lnTo>
                  <a:lnTo>
                    <a:pt x="450312" y="4269750"/>
                  </a:lnTo>
                  <a:lnTo>
                    <a:pt x="409281" y="4251634"/>
                  </a:lnTo>
                  <a:lnTo>
                    <a:pt x="369637" y="4231087"/>
                  </a:lnTo>
                  <a:lnTo>
                    <a:pt x="331476" y="4208203"/>
                  </a:lnTo>
                  <a:lnTo>
                    <a:pt x="294893" y="4183077"/>
                  </a:lnTo>
                  <a:lnTo>
                    <a:pt x="259983" y="4155804"/>
                  </a:lnTo>
                  <a:lnTo>
                    <a:pt x="226841" y="4126479"/>
                  </a:lnTo>
                  <a:lnTo>
                    <a:pt x="195561" y="4095197"/>
                  </a:lnTo>
                  <a:lnTo>
                    <a:pt x="166238" y="4062053"/>
                  </a:lnTo>
                  <a:lnTo>
                    <a:pt x="138968" y="4027142"/>
                  </a:lnTo>
                  <a:lnTo>
                    <a:pt x="113844" y="3990559"/>
                  </a:lnTo>
                  <a:lnTo>
                    <a:pt x="90963" y="3952398"/>
                  </a:lnTo>
                  <a:lnTo>
                    <a:pt x="70418" y="3912755"/>
                  </a:lnTo>
                  <a:lnTo>
                    <a:pt x="52305" y="3871724"/>
                  </a:lnTo>
                  <a:lnTo>
                    <a:pt x="36718" y="3829401"/>
                  </a:lnTo>
                  <a:lnTo>
                    <a:pt x="23752" y="3785880"/>
                  </a:lnTo>
                  <a:lnTo>
                    <a:pt x="13503" y="3741257"/>
                  </a:lnTo>
                  <a:lnTo>
                    <a:pt x="6064" y="3695626"/>
                  </a:lnTo>
                  <a:lnTo>
                    <a:pt x="1531" y="3649081"/>
                  </a:lnTo>
                  <a:lnTo>
                    <a:pt x="0" y="3601720"/>
                  </a:lnTo>
                  <a:lnTo>
                    <a:pt x="0" y="720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69313" y="2720162"/>
            <a:ext cx="7512684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Organisasi harus belajar lebih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cepat,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beradaptasi lebih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cepat terhadap</a:t>
            </a:r>
            <a:r>
              <a:rPr sz="3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perubahan  lingkungan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agar dapat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bertahan.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Seperti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pada masa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lalu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banyak mahluk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yang  punah karena tidak dapat beradaptasi  dengan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baik.</a:t>
            </a:r>
            <a:endParaRPr sz="3000">
              <a:latin typeface="Arial"/>
              <a:cs typeface="Arial"/>
            </a:endParaRPr>
          </a:p>
          <a:p>
            <a:pPr marL="12700" marR="68072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Organisai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harus terus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belajar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agar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dapat  terus bertahan dan tidak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punah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5355" y="1834896"/>
            <a:ext cx="6696456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806450"/>
          </a:xfrm>
          <a:prstGeom prst="rect">
            <a:avLst/>
          </a:prstGeom>
          <a:solidFill>
            <a:srgbClr val="FFFFFF"/>
          </a:solidFill>
          <a:ln w="10032">
            <a:solidFill>
              <a:srgbClr val="808080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30"/>
              </a:spcBef>
            </a:pPr>
            <a:r>
              <a:rPr dirty="0">
                <a:solidFill>
                  <a:srgbClr val="000000"/>
                </a:solidFill>
              </a:rPr>
              <a:t>KONSEP ORGANISASI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PEMBELAJAR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383" y="6443472"/>
            <a:ext cx="7772400" cy="93726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87325" marR="184150" indent="-635" algn="ctr">
              <a:lnSpc>
                <a:spcPts val="2230"/>
              </a:lnSpc>
              <a:spcBef>
                <a:spcPts val="345"/>
              </a:spcBef>
            </a:pPr>
            <a:r>
              <a:rPr sz="2000" dirty="0">
                <a:latin typeface="Arial"/>
                <a:cs typeface="Arial"/>
              </a:rPr>
              <a:t>Organisasi pembelajar adalah sebuah entitas belajar yang  memproses informasi sehingga dapat mengubah perilaku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  menjadi lebih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baik.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6903719" y="4788408"/>
              <a:ext cx="2772155" cy="1559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9827" y="2286000"/>
              <a:ext cx="5786755" cy="866140"/>
            </a:xfrm>
            <a:custGeom>
              <a:avLst/>
              <a:gdLst/>
              <a:ahLst/>
              <a:cxnLst/>
              <a:rect l="l" t="t" r="r" b="b"/>
              <a:pathLst>
                <a:path w="5786755" h="866139">
                  <a:moveTo>
                    <a:pt x="5642356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1"/>
                  </a:lnTo>
                  <a:lnTo>
                    <a:pt x="5642356" y="865631"/>
                  </a:lnTo>
                  <a:lnTo>
                    <a:pt x="5687937" y="858272"/>
                  </a:lnTo>
                  <a:lnTo>
                    <a:pt x="5727539" y="837781"/>
                  </a:lnTo>
                  <a:lnTo>
                    <a:pt x="5758777" y="806543"/>
                  </a:lnTo>
                  <a:lnTo>
                    <a:pt x="5779268" y="766941"/>
                  </a:lnTo>
                  <a:lnTo>
                    <a:pt x="5786628" y="721360"/>
                  </a:lnTo>
                  <a:lnTo>
                    <a:pt x="5786628" y="144272"/>
                  </a:lnTo>
                  <a:lnTo>
                    <a:pt x="5779268" y="98690"/>
                  </a:lnTo>
                  <a:lnTo>
                    <a:pt x="5758777" y="59088"/>
                  </a:lnTo>
                  <a:lnTo>
                    <a:pt x="5727539" y="27850"/>
                  </a:lnTo>
                  <a:lnTo>
                    <a:pt x="5687937" y="7359"/>
                  </a:lnTo>
                  <a:lnTo>
                    <a:pt x="5642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9827" y="2286000"/>
              <a:ext cx="5786755" cy="866140"/>
            </a:xfrm>
            <a:custGeom>
              <a:avLst/>
              <a:gdLst/>
              <a:ahLst/>
              <a:cxnLst/>
              <a:rect l="l" t="t" r="r" b="b"/>
              <a:pathLst>
                <a:path w="5786755" h="866139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5642356" y="0"/>
                  </a:lnTo>
                  <a:lnTo>
                    <a:pt x="5687937" y="7359"/>
                  </a:lnTo>
                  <a:lnTo>
                    <a:pt x="5727539" y="27850"/>
                  </a:lnTo>
                  <a:lnTo>
                    <a:pt x="5758777" y="59088"/>
                  </a:lnTo>
                  <a:lnTo>
                    <a:pt x="5779268" y="98690"/>
                  </a:lnTo>
                  <a:lnTo>
                    <a:pt x="5786628" y="144272"/>
                  </a:lnTo>
                  <a:lnTo>
                    <a:pt x="5786628" y="721360"/>
                  </a:lnTo>
                  <a:lnTo>
                    <a:pt x="5779268" y="766941"/>
                  </a:lnTo>
                  <a:lnTo>
                    <a:pt x="5758777" y="806543"/>
                  </a:lnTo>
                  <a:lnTo>
                    <a:pt x="5727539" y="837781"/>
                  </a:lnTo>
                  <a:lnTo>
                    <a:pt x="5687937" y="858272"/>
                  </a:lnTo>
                  <a:lnTo>
                    <a:pt x="5642356" y="865631"/>
                  </a:lnTo>
                  <a:lnTo>
                    <a:pt x="144272" y="865631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7260" y="3369564"/>
              <a:ext cx="5759450" cy="820419"/>
            </a:xfrm>
            <a:custGeom>
              <a:avLst/>
              <a:gdLst/>
              <a:ahLst/>
              <a:cxnLst/>
              <a:rect l="l" t="t" r="r" b="b"/>
              <a:pathLst>
                <a:path w="5759450" h="820420">
                  <a:moveTo>
                    <a:pt x="5622544" y="0"/>
                  </a:moveTo>
                  <a:lnTo>
                    <a:pt x="136652" y="0"/>
                  </a:lnTo>
                  <a:lnTo>
                    <a:pt x="93462" y="6969"/>
                  </a:lnTo>
                  <a:lnTo>
                    <a:pt x="55950" y="26375"/>
                  </a:lnTo>
                  <a:lnTo>
                    <a:pt x="26368" y="55961"/>
                  </a:lnTo>
                  <a:lnTo>
                    <a:pt x="6967" y="93472"/>
                  </a:lnTo>
                  <a:lnTo>
                    <a:pt x="0" y="136651"/>
                  </a:lnTo>
                  <a:lnTo>
                    <a:pt x="0" y="683260"/>
                  </a:lnTo>
                  <a:lnTo>
                    <a:pt x="6967" y="726440"/>
                  </a:lnTo>
                  <a:lnTo>
                    <a:pt x="26368" y="763950"/>
                  </a:lnTo>
                  <a:lnTo>
                    <a:pt x="55950" y="793536"/>
                  </a:lnTo>
                  <a:lnTo>
                    <a:pt x="93462" y="812942"/>
                  </a:lnTo>
                  <a:lnTo>
                    <a:pt x="136652" y="819912"/>
                  </a:lnTo>
                  <a:lnTo>
                    <a:pt x="5622544" y="819912"/>
                  </a:lnTo>
                  <a:lnTo>
                    <a:pt x="5665723" y="812942"/>
                  </a:lnTo>
                  <a:lnTo>
                    <a:pt x="5703234" y="793536"/>
                  </a:lnTo>
                  <a:lnTo>
                    <a:pt x="5732820" y="763950"/>
                  </a:lnTo>
                  <a:lnTo>
                    <a:pt x="5752226" y="726439"/>
                  </a:lnTo>
                  <a:lnTo>
                    <a:pt x="5759195" y="683260"/>
                  </a:lnTo>
                  <a:lnTo>
                    <a:pt x="5759195" y="136651"/>
                  </a:lnTo>
                  <a:lnTo>
                    <a:pt x="5752226" y="93471"/>
                  </a:lnTo>
                  <a:lnTo>
                    <a:pt x="5732820" y="55961"/>
                  </a:lnTo>
                  <a:lnTo>
                    <a:pt x="5703234" y="26375"/>
                  </a:lnTo>
                  <a:lnTo>
                    <a:pt x="5665723" y="6969"/>
                  </a:lnTo>
                  <a:lnTo>
                    <a:pt x="562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260" y="3369564"/>
              <a:ext cx="5759450" cy="820419"/>
            </a:xfrm>
            <a:custGeom>
              <a:avLst/>
              <a:gdLst/>
              <a:ahLst/>
              <a:cxnLst/>
              <a:rect l="l" t="t" r="r" b="b"/>
              <a:pathLst>
                <a:path w="5759450" h="820420">
                  <a:moveTo>
                    <a:pt x="0" y="136651"/>
                  </a:moveTo>
                  <a:lnTo>
                    <a:pt x="6967" y="93472"/>
                  </a:lnTo>
                  <a:lnTo>
                    <a:pt x="26368" y="55961"/>
                  </a:lnTo>
                  <a:lnTo>
                    <a:pt x="55950" y="26375"/>
                  </a:lnTo>
                  <a:lnTo>
                    <a:pt x="93462" y="6969"/>
                  </a:lnTo>
                  <a:lnTo>
                    <a:pt x="136652" y="0"/>
                  </a:lnTo>
                  <a:lnTo>
                    <a:pt x="5622544" y="0"/>
                  </a:lnTo>
                  <a:lnTo>
                    <a:pt x="5665723" y="6969"/>
                  </a:lnTo>
                  <a:lnTo>
                    <a:pt x="5703234" y="26375"/>
                  </a:lnTo>
                  <a:lnTo>
                    <a:pt x="5732820" y="55961"/>
                  </a:lnTo>
                  <a:lnTo>
                    <a:pt x="5752226" y="93471"/>
                  </a:lnTo>
                  <a:lnTo>
                    <a:pt x="5759195" y="136651"/>
                  </a:lnTo>
                  <a:lnTo>
                    <a:pt x="5759195" y="683260"/>
                  </a:lnTo>
                  <a:lnTo>
                    <a:pt x="5752226" y="726439"/>
                  </a:lnTo>
                  <a:lnTo>
                    <a:pt x="5732820" y="763950"/>
                  </a:lnTo>
                  <a:lnTo>
                    <a:pt x="5703234" y="793536"/>
                  </a:lnTo>
                  <a:lnTo>
                    <a:pt x="5665723" y="812942"/>
                  </a:lnTo>
                  <a:lnTo>
                    <a:pt x="5622544" y="819912"/>
                  </a:lnTo>
                  <a:lnTo>
                    <a:pt x="136652" y="819912"/>
                  </a:lnTo>
                  <a:lnTo>
                    <a:pt x="93462" y="812942"/>
                  </a:lnTo>
                  <a:lnTo>
                    <a:pt x="55950" y="793536"/>
                  </a:lnTo>
                  <a:lnTo>
                    <a:pt x="26368" y="763950"/>
                  </a:lnTo>
                  <a:lnTo>
                    <a:pt x="6967" y="726440"/>
                  </a:lnTo>
                  <a:lnTo>
                    <a:pt x="0" y="683260"/>
                  </a:lnTo>
                  <a:lnTo>
                    <a:pt x="0" y="1366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260" y="4355592"/>
              <a:ext cx="5759450" cy="864235"/>
            </a:xfrm>
            <a:custGeom>
              <a:avLst/>
              <a:gdLst/>
              <a:ahLst/>
              <a:cxnLst/>
              <a:rect l="l" t="t" r="r" b="b"/>
              <a:pathLst>
                <a:path w="5759450" h="864235">
                  <a:moveTo>
                    <a:pt x="5615178" y="0"/>
                  </a:moveTo>
                  <a:lnTo>
                    <a:pt x="144018" y="0"/>
                  </a:lnTo>
                  <a:lnTo>
                    <a:pt x="98496" y="7345"/>
                  </a:lnTo>
                  <a:lnTo>
                    <a:pt x="58962" y="27797"/>
                  </a:lnTo>
                  <a:lnTo>
                    <a:pt x="27786" y="58978"/>
                  </a:lnTo>
                  <a:lnTo>
                    <a:pt x="7342" y="98511"/>
                  </a:lnTo>
                  <a:lnTo>
                    <a:pt x="0" y="144018"/>
                  </a:lnTo>
                  <a:lnTo>
                    <a:pt x="0" y="720090"/>
                  </a:lnTo>
                  <a:lnTo>
                    <a:pt x="7342" y="765596"/>
                  </a:lnTo>
                  <a:lnTo>
                    <a:pt x="27786" y="805129"/>
                  </a:lnTo>
                  <a:lnTo>
                    <a:pt x="58962" y="836310"/>
                  </a:lnTo>
                  <a:lnTo>
                    <a:pt x="98496" y="856762"/>
                  </a:lnTo>
                  <a:lnTo>
                    <a:pt x="144018" y="864108"/>
                  </a:lnTo>
                  <a:lnTo>
                    <a:pt x="5615178" y="864108"/>
                  </a:lnTo>
                  <a:lnTo>
                    <a:pt x="5660684" y="856762"/>
                  </a:lnTo>
                  <a:lnTo>
                    <a:pt x="5700217" y="836310"/>
                  </a:lnTo>
                  <a:lnTo>
                    <a:pt x="5731398" y="805129"/>
                  </a:lnTo>
                  <a:lnTo>
                    <a:pt x="5751850" y="765596"/>
                  </a:lnTo>
                  <a:lnTo>
                    <a:pt x="5759195" y="720090"/>
                  </a:lnTo>
                  <a:lnTo>
                    <a:pt x="5759195" y="144018"/>
                  </a:lnTo>
                  <a:lnTo>
                    <a:pt x="5751850" y="98511"/>
                  </a:lnTo>
                  <a:lnTo>
                    <a:pt x="5731398" y="58978"/>
                  </a:lnTo>
                  <a:lnTo>
                    <a:pt x="5700217" y="27797"/>
                  </a:lnTo>
                  <a:lnTo>
                    <a:pt x="5660684" y="7345"/>
                  </a:lnTo>
                  <a:lnTo>
                    <a:pt x="5615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260" y="4355592"/>
              <a:ext cx="5759450" cy="864235"/>
            </a:xfrm>
            <a:custGeom>
              <a:avLst/>
              <a:gdLst/>
              <a:ahLst/>
              <a:cxnLst/>
              <a:rect l="l" t="t" r="r" b="b"/>
              <a:pathLst>
                <a:path w="5759450" h="864235">
                  <a:moveTo>
                    <a:pt x="0" y="144018"/>
                  </a:moveTo>
                  <a:lnTo>
                    <a:pt x="7342" y="98511"/>
                  </a:lnTo>
                  <a:lnTo>
                    <a:pt x="27786" y="58978"/>
                  </a:lnTo>
                  <a:lnTo>
                    <a:pt x="58962" y="27797"/>
                  </a:lnTo>
                  <a:lnTo>
                    <a:pt x="98496" y="7345"/>
                  </a:lnTo>
                  <a:lnTo>
                    <a:pt x="144018" y="0"/>
                  </a:lnTo>
                  <a:lnTo>
                    <a:pt x="5615178" y="0"/>
                  </a:lnTo>
                  <a:lnTo>
                    <a:pt x="5660684" y="7345"/>
                  </a:lnTo>
                  <a:lnTo>
                    <a:pt x="5700217" y="27797"/>
                  </a:lnTo>
                  <a:lnTo>
                    <a:pt x="5731398" y="58978"/>
                  </a:lnTo>
                  <a:lnTo>
                    <a:pt x="5751850" y="98511"/>
                  </a:lnTo>
                  <a:lnTo>
                    <a:pt x="5759195" y="144018"/>
                  </a:lnTo>
                  <a:lnTo>
                    <a:pt x="5759195" y="720090"/>
                  </a:lnTo>
                  <a:lnTo>
                    <a:pt x="5751850" y="765596"/>
                  </a:lnTo>
                  <a:lnTo>
                    <a:pt x="5731398" y="805129"/>
                  </a:lnTo>
                  <a:lnTo>
                    <a:pt x="5700217" y="836310"/>
                  </a:lnTo>
                  <a:lnTo>
                    <a:pt x="5660684" y="856762"/>
                  </a:lnTo>
                  <a:lnTo>
                    <a:pt x="5615178" y="864108"/>
                  </a:lnTo>
                  <a:lnTo>
                    <a:pt x="144018" y="864108"/>
                  </a:lnTo>
                  <a:lnTo>
                    <a:pt x="98496" y="856762"/>
                  </a:lnTo>
                  <a:lnTo>
                    <a:pt x="58962" y="836310"/>
                  </a:lnTo>
                  <a:lnTo>
                    <a:pt x="27786" y="805129"/>
                  </a:lnTo>
                  <a:lnTo>
                    <a:pt x="7342" y="765596"/>
                  </a:lnTo>
                  <a:lnTo>
                    <a:pt x="0" y="720090"/>
                  </a:lnTo>
                  <a:lnTo>
                    <a:pt x="0" y="1440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260" y="5364480"/>
              <a:ext cx="5759450" cy="862965"/>
            </a:xfrm>
            <a:custGeom>
              <a:avLst/>
              <a:gdLst/>
              <a:ahLst/>
              <a:cxnLst/>
              <a:rect l="l" t="t" r="r" b="b"/>
              <a:pathLst>
                <a:path w="5759450" h="862964">
                  <a:moveTo>
                    <a:pt x="5615432" y="0"/>
                  </a:moveTo>
                  <a:lnTo>
                    <a:pt x="143764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4"/>
                  </a:lnTo>
                  <a:lnTo>
                    <a:pt x="0" y="718820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4" y="862584"/>
                  </a:lnTo>
                  <a:lnTo>
                    <a:pt x="5615432" y="862584"/>
                  </a:lnTo>
                  <a:lnTo>
                    <a:pt x="5660863" y="855252"/>
                  </a:lnTo>
                  <a:lnTo>
                    <a:pt x="5700326" y="834839"/>
                  </a:lnTo>
                  <a:lnTo>
                    <a:pt x="5731451" y="803714"/>
                  </a:lnTo>
                  <a:lnTo>
                    <a:pt x="5751864" y="764251"/>
                  </a:lnTo>
                  <a:lnTo>
                    <a:pt x="5759195" y="718820"/>
                  </a:lnTo>
                  <a:lnTo>
                    <a:pt x="5759195" y="143764"/>
                  </a:lnTo>
                  <a:lnTo>
                    <a:pt x="5751864" y="98332"/>
                  </a:lnTo>
                  <a:lnTo>
                    <a:pt x="5731451" y="58869"/>
                  </a:lnTo>
                  <a:lnTo>
                    <a:pt x="5700326" y="27744"/>
                  </a:lnTo>
                  <a:lnTo>
                    <a:pt x="5660863" y="7331"/>
                  </a:lnTo>
                  <a:lnTo>
                    <a:pt x="5615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7260" y="5364480"/>
              <a:ext cx="5759450" cy="862965"/>
            </a:xfrm>
            <a:custGeom>
              <a:avLst/>
              <a:gdLst/>
              <a:ahLst/>
              <a:cxnLst/>
              <a:rect l="l" t="t" r="r" b="b"/>
              <a:pathLst>
                <a:path w="5759450" h="862964">
                  <a:moveTo>
                    <a:pt x="0" y="143764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4" y="0"/>
                  </a:lnTo>
                  <a:lnTo>
                    <a:pt x="5615432" y="0"/>
                  </a:lnTo>
                  <a:lnTo>
                    <a:pt x="5660863" y="7331"/>
                  </a:lnTo>
                  <a:lnTo>
                    <a:pt x="5700326" y="27744"/>
                  </a:lnTo>
                  <a:lnTo>
                    <a:pt x="5731451" y="58869"/>
                  </a:lnTo>
                  <a:lnTo>
                    <a:pt x="5751864" y="98332"/>
                  </a:lnTo>
                  <a:lnTo>
                    <a:pt x="5759195" y="143764"/>
                  </a:lnTo>
                  <a:lnTo>
                    <a:pt x="5759195" y="718820"/>
                  </a:lnTo>
                  <a:lnTo>
                    <a:pt x="5751864" y="764251"/>
                  </a:lnTo>
                  <a:lnTo>
                    <a:pt x="5731451" y="803714"/>
                  </a:lnTo>
                  <a:lnTo>
                    <a:pt x="5700326" y="834839"/>
                  </a:lnTo>
                  <a:lnTo>
                    <a:pt x="5660863" y="855252"/>
                  </a:lnTo>
                  <a:lnTo>
                    <a:pt x="5615432" y="862584"/>
                  </a:lnTo>
                  <a:lnTo>
                    <a:pt x="143764" y="862584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20"/>
                  </a:lnTo>
                  <a:lnTo>
                    <a:pt x="0" y="14376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7260" y="6371844"/>
              <a:ext cx="5759450" cy="864235"/>
            </a:xfrm>
            <a:custGeom>
              <a:avLst/>
              <a:gdLst/>
              <a:ahLst/>
              <a:cxnLst/>
              <a:rect l="l" t="t" r="r" b="b"/>
              <a:pathLst>
                <a:path w="5759450" h="864234">
                  <a:moveTo>
                    <a:pt x="5615178" y="0"/>
                  </a:moveTo>
                  <a:lnTo>
                    <a:pt x="144018" y="0"/>
                  </a:lnTo>
                  <a:lnTo>
                    <a:pt x="98496" y="7342"/>
                  </a:lnTo>
                  <a:lnTo>
                    <a:pt x="58962" y="27786"/>
                  </a:lnTo>
                  <a:lnTo>
                    <a:pt x="27786" y="58962"/>
                  </a:lnTo>
                  <a:lnTo>
                    <a:pt x="7342" y="98496"/>
                  </a:lnTo>
                  <a:lnTo>
                    <a:pt x="0" y="144018"/>
                  </a:lnTo>
                  <a:lnTo>
                    <a:pt x="0" y="720090"/>
                  </a:lnTo>
                  <a:lnTo>
                    <a:pt x="7342" y="765611"/>
                  </a:lnTo>
                  <a:lnTo>
                    <a:pt x="27786" y="805145"/>
                  </a:lnTo>
                  <a:lnTo>
                    <a:pt x="58962" y="836321"/>
                  </a:lnTo>
                  <a:lnTo>
                    <a:pt x="98496" y="856765"/>
                  </a:lnTo>
                  <a:lnTo>
                    <a:pt x="144018" y="864108"/>
                  </a:lnTo>
                  <a:lnTo>
                    <a:pt x="5615178" y="864108"/>
                  </a:lnTo>
                  <a:lnTo>
                    <a:pt x="5660684" y="856765"/>
                  </a:lnTo>
                  <a:lnTo>
                    <a:pt x="5700217" y="836321"/>
                  </a:lnTo>
                  <a:lnTo>
                    <a:pt x="5731398" y="805145"/>
                  </a:lnTo>
                  <a:lnTo>
                    <a:pt x="5751850" y="765611"/>
                  </a:lnTo>
                  <a:lnTo>
                    <a:pt x="5759195" y="720090"/>
                  </a:lnTo>
                  <a:lnTo>
                    <a:pt x="5759195" y="144018"/>
                  </a:lnTo>
                  <a:lnTo>
                    <a:pt x="5751850" y="98496"/>
                  </a:lnTo>
                  <a:lnTo>
                    <a:pt x="5731398" y="58962"/>
                  </a:lnTo>
                  <a:lnTo>
                    <a:pt x="5700217" y="27786"/>
                  </a:lnTo>
                  <a:lnTo>
                    <a:pt x="5660684" y="7342"/>
                  </a:lnTo>
                  <a:lnTo>
                    <a:pt x="5615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260" y="6371844"/>
              <a:ext cx="5759450" cy="864235"/>
            </a:xfrm>
            <a:custGeom>
              <a:avLst/>
              <a:gdLst/>
              <a:ahLst/>
              <a:cxnLst/>
              <a:rect l="l" t="t" r="r" b="b"/>
              <a:pathLst>
                <a:path w="5759450" h="864234">
                  <a:moveTo>
                    <a:pt x="0" y="144018"/>
                  </a:moveTo>
                  <a:lnTo>
                    <a:pt x="7342" y="98496"/>
                  </a:lnTo>
                  <a:lnTo>
                    <a:pt x="27786" y="58962"/>
                  </a:lnTo>
                  <a:lnTo>
                    <a:pt x="58962" y="27786"/>
                  </a:lnTo>
                  <a:lnTo>
                    <a:pt x="98496" y="7342"/>
                  </a:lnTo>
                  <a:lnTo>
                    <a:pt x="144018" y="0"/>
                  </a:lnTo>
                  <a:lnTo>
                    <a:pt x="5615178" y="0"/>
                  </a:lnTo>
                  <a:lnTo>
                    <a:pt x="5660684" y="7342"/>
                  </a:lnTo>
                  <a:lnTo>
                    <a:pt x="5700217" y="27786"/>
                  </a:lnTo>
                  <a:lnTo>
                    <a:pt x="5731398" y="58962"/>
                  </a:lnTo>
                  <a:lnTo>
                    <a:pt x="5751850" y="98496"/>
                  </a:lnTo>
                  <a:lnTo>
                    <a:pt x="5759195" y="144018"/>
                  </a:lnTo>
                  <a:lnTo>
                    <a:pt x="5759195" y="720090"/>
                  </a:lnTo>
                  <a:lnTo>
                    <a:pt x="5751850" y="765611"/>
                  </a:lnTo>
                  <a:lnTo>
                    <a:pt x="5731398" y="805145"/>
                  </a:lnTo>
                  <a:lnTo>
                    <a:pt x="5700217" y="836321"/>
                  </a:lnTo>
                  <a:lnTo>
                    <a:pt x="5660684" y="856765"/>
                  </a:lnTo>
                  <a:lnTo>
                    <a:pt x="5615178" y="864108"/>
                  </a:lnTo>
                  <a:lnTo>
                    <a:pt x="144018" y="864108"/>
                  </a:lnTo>
                  <a:lnTo>
                    <a:pt x="98496" y="856765"/>
                  </a:lnTo>
                  <a:lnTo>
                    <a:pt x="58962" y="836321"/>
                  </a:lnTo>
                  <a:lnTo>
                    <a:pt x="27786" y="805145"/>
                  </a:lnTo>
                  <a:lnTo>
                    <a:pt x="7342" y="765611"/>
                  </a:lnTo>
                  <a:lnTo>
                    <a:pt x="0" y="720090"/>
                  </a:lnTo>
                  <a:lnTo>
                    <a:pt x="0" y="1440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30935" y="2530805"/>
            <a:ext cx="5308600" cy="444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2580" indent="-3105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321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Personal Mastery (Kematangan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Pribadi)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550">
              <a:latin typeface="Arial"/>
              <a:cs typeface="Arial"/>
            </a:endParaRPr>
          </a:p>
          <a:p>
            <a:pPr marL="347345" indent="-311150">
              <a:lnSpc>
                <a:spcPct val="100000"/>
              </a:lnSpc>
              <a:buAutoNum type="arabicPeriod"/>
              <a:tabLst>
                <a:tab pos="34798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Mental Models (Kerangka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Berpikir)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 marL="349250" indent="-310515">
              <a:lnSpc>
                <a:spcPct val="100000"/>
              </a:lnSpc>
              <a:buAutoNum type="arabicPeriod"/>
              <a:tabLst>
                <a:tab pos="3498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Shared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Vision (Visi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Bersama)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Arial"/>
              <a:cs typeface="Arial"/>
            </a:endParaRPr>
          </a:p>
          <a:p>
            <a:pPr marL="345440" indent="-306705">
              <a:lnSpc>
                <a:spcPct val="100000"/>
              </a:lnSpc>
              <a:buAutoNum type="arabicPeriod" startAt="5"/>
              <a:tabLst>
                <a:tab pos="346075" algn="l"/>
              </a:tabLst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5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 startAt="5"/>
            </a:pPr>
            <a:endParaRPr sz="2200">
              <a:latin typeface="Arial"/>
              <a:cs typeface="Arial"/>
            </a:endParaRPr>
          </a:p>
          <a:p>
            <a:pPr marL="349250" indent="-31051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498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System Thinking (berpikir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sistematik)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39861" y="312229"/>
            <a:ext cx="6417945" cy="1091565"/>
            <a:chOff x="1939861" y="312229"/>
            <a:chExt cx="6417945" cy="1091565"/>
          </a:xfrm>
        </p:grpSpPr>
        <p:sp>
          <p:nvSpPr>
            <p:cNvPr id="16" name="object 16"/>
            <p:cNvSpPr/>
            <p:nvPr/>
          </p:nvSpPr>
          <p:spPr>
            <a:xfrm>
              <a:off x="1944623" y="316992"/>
              <a:ext cx="6408420" cy="1082040"/>
            </a:xfrm>
            <a:custGeom>
              <a:avLst/>
              <a:gdLst/>
              <a:ahLst/>
              <a:cxnLst/>
              <a:rect l="l" t="t" r="r" b="b"/>
              <a:pathLst>
                <a:path w="6408420" h="1082040">
                  <a:moveTo>
                    <a:pt x="6228080" y="0"/>
                  </a:moveTo>
                  <a:lnTo>
                    <a:pt x="180339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2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2" y="1029208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39" y="1082039"/>
                  </a:lnTo>
                  <a:lnTo>
                    <a:pt x="6228080" y="1082039"/>
                  </a:lnTo>
                  <a:lnTo>
                    <a:pt x="6276010" y="1075595"/>
                  </a:lnTo>
                  <a:lnTo>
                    <a:pt x="6319087" y="1057411"/>
                  </a:lnTo>
                  <a:lnTo>
                    <a:pt x="6355587" y="1029208"/>
                  </a:lnTo>
                  <a:lnTo>
                    <a:pt x="6383791" y="992707"/>
                  </a:lnTo>
                  <a:lnTo>
                    <a:pt x="6401975" y="949630"/>
                  </a:lnTo>
                  <a:lnTo>
                    <a:pt x="6408420" y="901700"/>
                  </a:lnTo>
                  <a:lnTo>
                    <a:pt x="6408420" y="180340"/>
                  </a:lnTo>
                  <a:lnTo>
                    <a:pt x="6401975" y="132409"/>
                  </a:lnTo>
                  <a:lnTo>
                    <a:pt x="6383791" y="89332"/>
                  </a:lnTo>
                  <a:lnTo>
                    <a:pt x="6355587" y="52832"/>
                  </a:lnTo>
                  <a:lnTo>
                    <a:pt x="6319087" y="24628"/>
                  </a:lnTo>
                  <a:lnTo>
                    <a:pt x="6276010" y="6444"/>
                  </a:lnTo>
                  <a:lnTo>
                    <a:pt x="6228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44623" y="316992"/>
              <a:ext cx="6408420" cy="1082040"/>
            </a:xfrm>
            <a:custGeom>
              <a:avLst/>
              <a:gdLst/>
              <a:ahLst/>
              <a:cxnLst/>
              <a:rect l="l" t="t" r="r" b="b"/>
              <a:pathLst>
                <a:path w="6408420" h="1082040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2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6228080" y="0"/>
                  </a:lnTo>
                  <a:lnTo>
                    <a:pt x="6276010" y="6444"/>
                  </a:lnTo>
                  <a:lnTo>
                    <a:pt x="6319087" y="24628"/>
                  </a:lnTo>
                  <a:lnTo>
                    <a:pt x="6355587" y="52832"/>
                  </a:lnTo>
                  <a:lnTo>
                    <a:pt x="6383791" y="89332"/>
                  </a:lnTo>
                  <a:lnTo>
                    <a:pt x="6401975" y="132409"/>
                  </a:lnTo>
                  <a:lnTo>
                    <a:pt x="6408420" y="180340"/>
                  </a:lnTo>
                  <a:lnTo>
                    <a:pt x="6408420" y="901700"/>
                  </a:lnTo>
                  <a:lnTo>
                    <a:pt x="6401975" y="949630"/>
                  </a:lnTo>
                  <a:lnTo>
                    <a:pt x="6383791" y="992707"/>
                  </a:lnTo>
                  <a:lnTo>
                    <a:pt x="6355587" y="1029208"/>
                  </a:lnTo>
                  <a:lnTo>
                    <a:pt x="6319087" y="1057411"/>
                  </a:lnTo>
                  <a:lnTo>
                    <a:pt x="6276010" y="1075595"/>
                  </a:lnTo>
                  <a:lnTo>
                    <a:pt x="6228080" y="1082039"/>
                  </a:lnTo>
                  <a:lnTo>
                    <a:pt x="180339" y="1082039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2" y="1029208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26515" marR="5080" indent="-382905">
              <a:lnSpc>
                <a:spcPts val="3560"/>
              </a:lnSpc>
              <a:spcBef>
                <a:spcPts val="455"/>
              </a:spcBef>
            </a:pPr>
            <a:r>
              <a:rPr dirty="0"/>
              <a:t>Cara </a:t>
            </a:r>
            <a:r>
              <a:rPr spc="-5" dirty="0"/>
              <a:t>Membangun</a:t>
            </a:r>
            <a:r>
              <a:rPr spc="-100" dirty="0"/>
              <a:t> </a:t>
            </a:r>
            <a:r>
              <a:rPr spc="-5" dirty="0"/>
              <a:t>Sebuah  Organization</a:t>
            </a:r>
            <a:r>
              <a:rPr spc="-4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19" name="object 19"/>
          <p:cNvSpPr/>
          <p:nvPr/>
        </p:nvSpPr>
        <p:spPr>
          <a:xfrm>
            <a:off x="6903719" y="2680716"/>
            <a:ext cx="2709672" cy="158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275" y="548640"/>
            <a:ext cx="7772400" cy="806450"/>
          </a:xfrm>
          <a:prstGeom prst="rect">
            <a:avLst/>
          </a:prstGeom>
          <a:solidFill>
            <a:srgbClr val="FFFFFF"/>
          </a:solidFill>
          <a:ln w="10032">
            <a:solidFill>
              <a:srgbClr val="808080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30"/>
              </a:spcBef>
            </a:pPr>
            <a:r>
              <a:rPr spc="-30" dirty="0">
                <a:solidFill>
                  <a:srgbClr val="000000"/>
                </a:solidFill>
              </a:rPr>
              <a:t>AKTIVITAS </a:t>
            </a:r>
            <a:r>
              <a:rPr dirty="0">
                <a:solidFill>
                  <a:srgbClr val="000000"/>
                </a:solidFill>
              </a:rPr>
              <a:t>ORGANISASI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PEMBELAJAR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3041" y="1974913"/>
            <a:ext cx="8496935" cy="5194300"/>
            <a:chOff x="713041" y="1974913"/>
            <a:chExt cx="8496935" cy="5194300"/>
          </a:xfrm>
        </p:grpSpPr>
        <p:sp>
          <p:nvSpPr>
            <p:cNvPr id="4" name="object 4"/>
            <p:cNvSpPr/>
            <p:nvPr/>
          </p:nvSpPr>
          <p:spPr>
            <a:xfrm>
              <a:off x="717804" y="1979676"/>
              <a:ext cx="8487410" cy="5184775"/>
            </a:xfrm>
            <a:custGeom>
              <a:avLst/>
              <a:gdLst/>
              <a:ahLst/>
              <a:cxnLst/>
              <a:rect l="l" t="t" r="r" b="b"/>
              <a:pathLst>
                <a:path w="8487410" h="5184775">
                  <a:moveTo>
                    <a:pt x="8487156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8487156" y="5184648"/>
                  </a:lnTo>
                  <a:lnTo>
                    <a:pt x="848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7804" y="1979676"/>
              <a:ext cx="8487410" cy="5184775"/>
            </a:xfrm>
            <a:custGeom>
              <a:avLst/>
              <a:gdLst/>
              <a:ahLst/>
              <a:cxnLst/>
              <a:rect l="l" t="t" r="r" b="b"/>
              <a:pathLst>
                <a:path w="8487410" h="5184775">
                  <a:moveTo>
                    <a:pt x="0" y="5184648"/>
                  </a:moveTo>
                  <a:lnTo>
                    <a:pt x="8487156" y="5184648"/>
                  </a:lnTo>
                  <a:lnTo>
                    <a:pt x="8487156" y="0"/>
                  </a:lnTo>
                  <a:lnTo>
                    <a:pt x="0" y="0"/>
                  </a:lnTo>
                  <a:lnTo>
                    <a:pt x="0" y="51846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6544" y="2050674"/>
            <a:ext cx="8197215" cy="450659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75"/>
              </a:spcBef>
              <a:buAutoNum type="arabicPeriod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Penyelesaian masalah secara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sistematis.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Melakukan eksperimen </a:t>
            </a:r>
            <a:r>
              <a:rPr sz="2800" spc="-5" dirty="0">
                <a:latin typeface="Arial"/>
                <a:cs typeface="Arial"/>
              </a:rPr>
              <a:t>dengan pendekatan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baru.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Belajar </a:t>
            </a:r>
            <a:r>
              <a:rPr sz="2800" dirty="0">
                <a:latin typeface="Arial"/>
                <a:cs typeface="Arial"/>
              </a:rPr>
              <a:t>dari </a:t>
            </a:r>
            <a:r>
              <a:rPr sz="2800" spc="-5" dirty="0">
                <a:latin typeface="Arial"/>
                <a:cs typeface="Arial"/>
              </a:rPr>
              <a:t>pengalaman masa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lalu.</a:t>
            </a:r>
            <a:endParaRPr sz="2800">
              <a:latin typeface="Arial"/>
              <a:cs typeface="Arial"/>
            </a:endParaRPr>
          </a:p>
          <a:p>
            <a:pPr marL="355600" marR="342900" indent="-343535">
              <a:lnSpc>
                <a:spcPts val="5040"/>
              </a:lnSpc>
              <a:spcBef>
                <a:spcPts val="450"/>
              </a:spcBef>
              <a:buAutoNum type="arabicPeriod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Belajar dari pengalaman dan </a:t>
            </a:r>
            <a:r>
              <a:rPr sz="2800" dirty="0">
                <a:latin typeface="Arial"/>
                <a:cs typeface="Arial"/>
              </a:rPr>
              <a:t>praktek </a:t>
            </a:r>
            <a:r>
              <a:rPr sz="2800" spc="-5" dirty="0">
                <a:latin typeface="Arial"/>
                <a:cs typeface="Arial"/>
              </a:rPr>
              <a:t>orang </a:t>
            </a:r>
            <a:r>
              <a:rPr sz="2800" dirty="0">
                <a:latin typeface="Arial"/>
                <a:cs typeface="Arial"/>
              </a:rPr>
              <a:t>lain  </a:t>
            </a:r>
            <a:r>
              <a:rPr sz="2800" spc="-5" dirty="0">
                <a:latin typeface="Arial"/>
                <a:cs typeface="Arial"/>
              </a:rPr>
              <a:t>(Benchmarking).</a:t>
            </a:r>
            <a:endParaRPr sz="2800">
              <a:latin typeface="Arial"/>
              <a:cs typeface="Arial"/>
            </a:endParaRPr>
          </a:p>
          <a:p>
            <a:pPr marL="355600" marR="255904" indent="-343535">
              <a:lnSpc>
                <a:spcPts val="5040"/>
              </a:lnSpc>
              <a:spcBef>
                <a:spcPts val="5"/>
              </a:spcBef>
              <a:buAutoNum type="arabicPeriod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Transfer </a:t>
            </a:r>
            <a:r>
              <a:rPr sz="2800" dirty="0">
                <a:latin typeface="Arial"/>
                <a:cs typeface="Arial"/>
              </a:rPr>
              <a:t>pengetahuan dengan </a:t>
            </a:r>
            <a:r>
              <a:rPr sz="2800" spc="-5" dirty="0">
                <a:latin typeface="Arial"/>
                <a:cs typeface="Arial"/>
              </a:rPr>
              <a:t>cepat dan </a:t>
            </a:r>
            <a:r>
              <a:rPr sz="2800" dirty="0">
                <a:latin typeface="Arial"/>
                <a:cs typeface="Arial"/>
              </a:rPr>
              <a:t>efisien  ke seluruh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organisasi.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324" y="1610868"/>
            <a:ext cx="7839709" cy="1262380"/>
          </a:xfrm>
          <a:prstGeom prst="rect">
            <a:avLst/>
          </a:prstGeom>
          <a:solidFill>
            <a:srgbClr val="FFFFFF"/>
          </a:solidFill>
          <a:ln w="10413">
            <a:solidFill>
              <a:srgbClr val="808080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2576195" marR="739140" indent="-1821814">
              <a:lnSpc>
                <a:spcPts val="3560"/>
              </a:lnSpc>
              <a:spcBef>
                <a:spcPts val="1390"/>
              </a:spcBef>
            </a:pPr>
            <a:r>
              <a:rPr dirty="0">
                <a:solidFill>
                  <a:srgbClr val="000000"/>
                </a:solidFill>
              </a:rPr>
              <a:t>KONSEP BELAJAR </a:t>
            </a:r>
            <a:r>
              <a:rPr spc="-60" dirty="0">
                <a:solidFill>
                  <a:srgbClr val="000000"/>
                </a:solidFill>
              </a:rPr>
              <a:t>PADA</a:t>
            </a:r>
            <a:r>
              <a:rPr spc="-3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SETIAP  </a:t>
            </a:r>
            <a:r>
              <a:rPr spc="-75" dirty="0">
                <a:solidFill>
                  <a:srgbClr val="000000"/>
                </a:solidFill>
              </a:rPr>
              <a:t>KESEMPATAN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660" y="3000756"/>
            <a:ext cx="7839709" cy="316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Times New Roman"/>
              <a:cs typeface="Times New Roman"/>
            </a:endParaRPr>
          </a:p>
          <a:p>
            <a:pPr marL="607060" indent="-516255">
              <a:lnSpc>
                <a:spcPct val="100000"/>
              </a:lnSpc>
              <a:buAutoNum type="alphaLcPeriod"/>
              <a:tabLst>
                <a:tab pos="607060" algn="l"/>
                <a:tab pos="607695" algn="l"/>
              </a:tabLst>
            </a:pPr>
            <a:r>
              <a:rPr sz="3200" spc="-5" dirty="0">
                <a:latin typeface="Arial"/>
                <a:cs typeface="Arial"/>
              </a:rPr>
              <a:t>Learning </a:t>
            </a:r>
            <a:r>
              <a:rPr sz="3200" dirty="0">
                <a:latin typeface="Arial"/>
                <a:cs typeface="Arial"/>
              </a:rPr>
              <a:t>before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doing</a:t>
            </a:r>
            <a:endParaRPr sz="3200">
              <a:latin typeface="Arial"/>
              <a:cs typeface="Arial"/>
            </a:endParaRPr>
          </a:p>
          <a:p>
            <a:pPr marL="607060" indent="-516255">
              <a:lnSpc>
                <a:spcPct val="100000"/>
              </a:lnSpc>
              <a:spcBef>
                <a:spcPts val="1920"/>
              </a:spcBef>
              <a:buAutoNum type="alphaLcPeriod"/>
              <a:tabLst>
                <a:tab pos="607060" algn="l"/>
                <a:tab pos="607695" algn="l"/>
              </a:tabLst>
            </a:pPr>
            <a:r>
              <a:rPr sz="3200" spc="-5" dirty="0">
                <a:latin typeface="Arial"/>
                <a:cs typeface="Arial"/>
              </a:rPr>
              <a:t>Learning during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marL="607060" indent="-516255">
              <a:lnSpc>
                <a:spcPct val="100000"/>
              </a:lnSpc>
              <a:spcBef>
                <a:spcPts val="1925"/>
              </a:spcBef>
              <a:buAutoNum type="alphaLcPeriod"/>
              <a:tabLst>
                <a:tab pos="607060" algn="l"/>
                <a:tab pos="607695" algn="l"/>
              </a:tabLst>
            </a:pPr>
            <a:r>
              <a:rPr sz="3200" spc="-5" dirty="0">
                <a:latin typeface="Arial"/>
                <a:cs typeface="Arial"/>
              </a:rPr>
              <a:t>Learning after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952" y="2484120"/>
            <a:ext cx="8740140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3039" y="722376"/>
            <a:ext cx="7772400" cy="1263650"/>
          </a:xfrm>
          <a:prstGeom prst="rect">
            <a:avLst/>
          </a:prstGeom>
          <a:solidFill>
            <a:srgbClr val="FFFFFF"/>
          </a:solidFill>
          <a:ln w="10414">
            <a:solidFill>
              <a:srgbClr val="80808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889000" marR="880744" indent="419100">
              <a:lnSpc>
                <a:spcPts val="4010"/>
              </a:lnSpc>
              <a:spcBef>
                <a:spcPts val="955"/>
              </a:spcBef>
            </a:pPr>
            <a:r>
              <a:rPr sz="3600" spc="-5" dirty="0">
                <a:solidFill>
                  <a:srgbClr val="000000"/>
                </a:solidFill>
              </a:rPr>
              <a:t>KARAKTERISTIK </a:t>
            </a:r>
            <a:r>
              <a:rPr sz="3600" dirty="0">
                <a:solidFill>
                  <a:srgbClr val="000000"/>
                </a:solidFill>
              </a:rPr>
              <a:t>KUNCI  ORGANISASI</a:t>
            </a:r>
            <a:r>
              <a:rPr sz="3600" spc="-114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PEMBELAJAR</a:t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2500" y="1115568"/>
              <a:ext cx="8449056" cy="5666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7639" y="6399274"/>
              <a:ext cx="2287524" cy="1139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2603" y="1354836"/>
              <a:ext cx="8490204" cy="5757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8103" y="91440"/>
              <a:ext cx="3153155" cy="1997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80" y="1115568"/>
              <a:ext cx="9105900" cy="5939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8600" y="77724"/>
              <a:ext cx="2199131" cy="1389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139" y="1341120"/>
              <a:ext cx="8869680" cy="5742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2067" y="0"/>
              <a:ext cx="2679191" cy="1691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36220"/>
            <a:ext cx="9525000" cy="707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7008" y="1763268"/>
              <a:ext cx="8077200" cy="4753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3051" y="0"/>
              <a:ext cx="3160776" cy="1996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92" y="722373"/>
              <a:ext cx="9371076" cy="6755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79803" y="4283964"/>
            <a:ext cx="6858000" cy="2286000"/>
          </a:xfrm>
          <a:prstGeom prst="rect">
            <a:avLst/>
          </a:prstGeom>
          <a:solidFill>
            <a:srgbClr val="CFE7F5"/>
          </a:solidFill>
          <a:ln w="10286">
            <a:solidFill>
              <a:srgbClr val="808080"/>
            </a:solidFill>
          </a:ln>
        </p:spPr>
        <p:txBody>
          <a:bodyPr vert="horz" wrap="square" lIns="0" tIns="63373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990"/>
              </a:spcBef>
            </a:pPr>
            <a:r>
              <a:rPr sz="6000" dirty="0">
                <a:latin typeface="Arial"/>
                <a:cs typeface="Arial"/>
              </a:rPr>
              <a:t>SEE YOU ON</a:t>
            </a:r>
            <a:r>
              <a:rPr sz="6000" spc="-320" dirty="0">
                <a:latin typeface="Arial"/>
                <a:cs typeface="Arial"/>
              </a:rPr>
              <a:t> </a:t>
            </a:r>
            <a:r>
              <a:rPr sz="6000" spc="-40" dirty="0">
                <a:latin typeface="Arial"/>
                <a:cs typeface="Arial"/>
              </a:rPr>
              <a:t>TOP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5244" y="900684"/>
            <a:ext cx="3398520" cy="3154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1260" cy="7559040"/>
            <a:chOff x="0" y="0"/>
            <a:chExt cx="10081260" cy="75590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1259" cy="75590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9039" y="1828800"/>
              <a:ext cx="5305044" cy="3108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6" y="323088"/>
            <a:ext cx="9482328" cy="693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" y="251460"/>
            <a:ext cx="9505188" cy="705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1117320" y="0"/>
                  </a:moveTo>
                  <a:lnTo>
                    <a:pt x="0" y="0"/>
                  </a:lnTo>
                  <a:lnTo>
                    <a:pt x="254279" y="274320"/>
                  </a:lnTo>
                  <a:lnTo>
                    <a:pt x="0" y="548640"/>
                  </a:lnTo>
                  <a:lnTo>
                    <a:pt x="1117320" y="548640"/>
                  </a:lnTo>
                  <a:lnTo>
                    <a:pt x="1371600" y="274320"/>
                  </a:lnTo>
                  <a:lnTo>
                    <a:pt x="1117320" y="0"/>
                  </a:lnTo>
                  <a:close/>
                </a:path>
              </a:pathLst>
            </a:custGeom>
            <a:solidFill>
              <a:srgbClr val="CF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0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40">
                  <a:moveTo>
                    <a:pt x="0" y="0"/>
                  </a:moveTo>
                  <a:lnTo>
                    <a:pt x="1117320" y="0"/>
                  </a:lnTo>
                  <a:lnTo>
                    <a:pt x="1371600" y="274320"/>
                  </a:lnTo>
                  <a:lnTo>
                    <a:pt x="1117320" y="548640"/>
                  </a:lnTo>
                  <a:lnTo>
                    <a:pt x="0" y="548640"/>
                  </a:lnTo>
                  <a:lnTo>
                    <a:pt x="254279" y="274320"/>
                  </a:lnTo>
                  <a:lnTo>
                    <a:pt x="0" y="0"/>
                  </a:lnTo>
                  <a:close/>
                </a:path>
              </a:pathLst>
            </a:custGeom>
            <a:ln w="936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8992" y="1354836"/>
              <a:ext cx="7984235" cy="5378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80" y="0"/>
            <a:ext cx="10090785" cy="7568565"/>
            <a:chOff x="-4680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640080" y="182880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457200" y="0"/>
                  </a:moveTo>
                  <a:lnTo>
                    <a:pt x="410454" y="2596"/>
                  </a:lnTo>
                  <a:lnTo>
                    <a:pt x="365059" y="10217"/>
                  </a:lnTo>
                  <a:lnTo>
                    <a:pt x="321243" y="22610"/>
                  </a:lnTo>
                  <a:lnTo>
                    <a:pt x="279238" y="39522"/>
                  </a:lnTo>
                  <a:lnTo>
                    <a:pt x="239272" y="60700"/>
                  </a:lnTo>
                  <a:lnTo>
                    <a:pt x="201576" y="85892"/>
                  </a:lnTo>
                  <a:lnTo>
                    <a:pt x="166379" y="114844"/>
                  </a:lnTo>
                  <a:lnTo>
                    <a:pt x="133911" y="147304"/>
                  </a:lnTo>
                  <a:lnTo>
                    <a:pt x="104403" y="183018"/>
                  </a:lnTo>
                  <a:lnTo>
                    <a:pt x="78083" y="221735"/>
                  </a:lnTo>
                  <a:lnTo>
                    <a:pt x="55182" y="263201"/>
                  </a:lnTo>
                  <a:lnTo>
                    <a:pt x="35929" y="307163"/>
                  </a:lnTo>
                  <a:lnTo>
                    <a:pt x="20555" y="353369"/>
                  </a:lnTo>
                  <a:lnTo>
                    <a:pt x="9288" y="401565"/>
                  </a:lnTo>
                  <a:lnTo>
                    <a:pt x="2360" y="451500"/>
                  </a:lnTo>
                  <a:lnTo>
                    <a:pt x="0" y="502919"/>
                  </a:lnTo>
                  <a:lnTo>
                    <a:pt x="2360" y="554339"/>
                  </a:lnTo>
                  <a:lnTo>
                    <a:pt x="9288" y="604274"/>
                  </a:lnTo>
                  <a:lnTo>
                    <a:pt x="20555" y="652470"/>
                  </a:lnTo>
                  <a:lnTo>
                    <a:pt x="35929" y="698676"/>
                  </a:lnTo>
                  <a:lnTo>
                    <a:pt x="55182" y="742638"/>
                  </a:lnTo>
                  <a:lnTo>
                    <a:pt x="78083" y="784104"/>
                  </a:lnTo>
                  <a:lnTo>
                    <a:pt x="104403" y="822821"/>
                  </a:lnTo>
                  <a:lnTo>
                    <a:pt x="133911" y="858535"/>
                  </a:lnTo>
                  <a:lnTo>
                    <a:pt x="166379" y="890995"/>
                  </a:lnTo>
                  <a:lnTo>
                    <a:pt x="201576" y="919947"/>
                  </a:lnTo>
                  <a:lnTo>
                    <a:pt x="239272" y="945139"/>
                  </a:lnTo>
                  <a:lnTo>
                    <a:pt x="279238" y="966317"/>
                  </a:lnTo>
                  <a:lnTo>
                    <a:pt x="321243" y="983229"/>
                  </a:lnTo>
                  <a:lnTo>
                    <a:pt x="365059" y="995622"/>
                  </a:lnTo>
                  <a:lnTo>
                    <a:pt x="410454" y="1003243"/>
                  </a:lnTo>
                  <a:lnTo>
                    <a:pt x="457200" y="1005839"/>
                  </a:lnTo>
                  <a:lnTo>
                    <a:pt x="503941" y="1003243"/>
                  </a:lnTo>
                  <a:lnTo>
                    <a:pt x="549333" y="995622"/>
                  </a:lnTo>
                  <a:lnTo>
                    <a:pt x="593146" y="983229"/>
                  </a:lnTo>
                  <a:lnTo>
                    <a:pt x="635150" y="966317"/>
                  </a:lnTo>
                  <a:lnTo>
                    <a:pt x="675116" y="945139"/>
                  </a:lnTo>
                  <a:lnTo>
                    <a:pt x="712812" y="919947"/>
                  </a:lnTo>
                  <a:lnTo>
                    <a:pt x="748009" y="890995"/>
                  </a:lnTo>
                  <a:lnTo>
                    <a:pt x="780478" y="858535"/>
                  </a:lnTo>
                  <a:lnTo>
                    <a:pt x="809988" y="822821"/>
                  </a:lnTo>
                  <a:lnTo>
                    <a:pt x="836309" y="784104"/>
                  </a:lnTo>
                  <a:lnTo>
                    <a:pt x="859212" y="742638"/>
                  </a:lnTo>
                  <a:lnTo>
                    <a:pt x="878466" y="698676"/>
                  </a:lnTo>
                  <a:lnTo>
                    <a:pt x="893842" y="652470"/>
                  </a:lnTo>
                  <a:lnTo>
                    <a:pt x="905110" y="604274"/>
                  </a:lnTo>
                  <a:lnTo>
                    <a:pt x="912039" y="554339"/>
                  </a:lnTo>
                  <a:lnTo>
                    <a:pt x="914400" y="502919"/>
                  </a:lnTo>
                  <a:lnTo>
                    <a:pt x="912039" y="451500"/>
                  </a:lnTo>
                  <a:lnTo>
                    <a:pt x="905110" y="401565"/>
                  </a:lnTo>
                  <a:lnTo>
                    <a:pt x="893842" y="353369"/>
                  </a:lnTo>
                  <a:lnTo>
                    <a:pt x="878466" y="307163"/>
                  </a:lnTo>
                  <a:lnTo>
                    <a:pt x="859212" y="263201"/>
                  </a:lnTo>
                  <a:lnTo>
                    <a:pt x="836309" y="221735"/>
                  </a:lnTo>
                  <a:lnTo>
                    <a:pt x="809988" y="183018"/>
                  </a:lnTo>
                  <a:lnTo>
                    <a:pt x="780478" y="147304"/>
                  </a:lnTo>
                  <a:lnTo>
                    <a:pt x="748009" y="114844"/>
                  </a:lnTo>
                  <a:lnTo>
                    <a:pt x="712812" y="85892"/>
                  </a:lnTo>
                  <a:lnTo>
                    <a:pt x="675116" y="60700"/>
                  </a:lnTo>
                  <a:lnTo>
                    <a:pt x="635150" y="39522"/>
                  </a:lnTo>
                  <a:lnTo>
                    <a:pt x="593146" y="22610"/>
                  </a:lnTo>
                  <a:lnTo>
                    <a:pt x="549333" y="10217"/>
                  </a:lnTo>
                  <a:lnTo>
                    <a:pt x="503941" y="25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" y="182880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0" y="502919"/>
                  </a:moveTo>
                  <a:lnTo>
                    <a:pt x="2360" y="451500"/>
                  </a:lnTo>
                  <a:lnTo>
                    <a:pt x="9288" y="401565"/>
                  </a:lnTo>
                  <a:lnTo>
                    <a:pt x="20555" y="353369"/>
                  </a:lnTo>
                  <a:lnTo>
                    <a:pt x="35929" y="307163"/>
                  </a:lnTo>
                  <a:lnTo>
                    <a:pt x="55182" y="263201"/>
                  </a:lnTo>
                  <a:lnTo>
                    <a:pt x="78083" y="221735"/>
                  </a:lnTo>
                  <a:lnTo>
                    <a:pt x="104403" y="183018"/>
                  </a:lnTo>
                  <a:lnTo>
                    <a:pt x="133911" y="147304"/>
                  </a:lnTo>
                  <a:lnTo>
                    <a:pt x="166379" y="114844"/>
                  </a:lnTo>
                  <a:lnTo>
                    <a:pt x="201576" y="85892"/>
                  </a:lnTo>
                  <a:lnTo>
                    <a:pt x="239272" y="60700"/>
                  </a:lnTo>
                  <a:lnTo>
                    <a:pt x="279238" y="39522"/>
                  </a:lnTo>
                  <a:lnTo>
                    <a:pt x="321243" y="22610"/>
                  </a:lnTo>
                  <a:lnTo>
                    <a:pt x="365059" y="10217"/>
                  </a:lnTo>
                  <a:lnTo>
                    <a:pt x="410454" y="2596"/>
                  </a:lnTo>
                  <a:lnTo>
                    <a:pt x="457200" y="0"/>
                  </a:lnTo>
                  <a:lnTo>
                    <a:pt x="503941" y="2596"/>
                  </a:lnTo>
                  <a:lnTo>
                    <a:pt x="549333" y="10217"/>
                  </a:lnTo>
                  <a:lnTo>
                    <a:pt x="593146" y="22610"/>
                  </a:lnTo>
                  <a:lnTo>
                    <a:pt x="635150" y="39522"/>
                  </a:lnTo>
                  <a:lnTo>
                    <a:pt x="675116" y="60700"/>
                  </a:lnTo>
                  <a:lnTo>
                    <a:pt x="712812" y="85892"/>
                  </a:lnTo>
                  <a:lnTo>
                    <a:pt x="748009" y="114844"/>
                  </a:lnTo>
                  <a:lnTo>
                    <a:pt x="780478" y="147304"/>
                  </a:lnTo>
                  <a:lnTo>
                    <a:pt x="809988" y="183018"/>
                  </a:lnTo>
                  <a:lnTo>
                    <a:pt x="836309" y="221735"/>
                  </a:lnTo>
                  <a:lnTo>
                    <a:pt x="859212" y="263201"/>
                  </a:lnTo>
                  <a:lnTo>
                    <a:pt x="878466" y="307163"/>
                  </a:lnTo>
                  <a:lnTo>
                    <a:pt x="893842" y="353369"/>
                  </a:lnTo>
                  <a:lnTo>
                    <a:pt x="905110" y="401565"/>
                  </a:lnTo>
                  <a:lnTo>
                    <a:pt x="912039" y="451500"/>
                  </a:lnTo>
                  <a:lnTo>
                    <a:pt x="914400" y="502919"/>
                  </a:lnTo>
                  <a:lnTo>
                    <a:pt x="912039" y="554339"/>
                  </a:lnTo>
                  <a:lnTo>
                    <a:pt x="905110" y="604274"/>
                  </a:lnTo>
                  <a:lnTo>
                    <a:pt x="893842" y="652470"/>
                  </a:lnTo>
                  <a:lnTo>
                    <a:pt x="878466" y="698676"/>
                  </a:lnTo>
                  <a:lnTo>
                    <a:pt x="859212" y="742638"/>
                  </a:lnTo>
                  <a:lnTo>
                    <a:pt x="836309" y="784104"/>
                  </a:lnTo>
                  <a:lnTo>
                    <a:pt x="809988" y="822821"/>
                  </a:lnTo>
                  <a:lnTo>
                    <a:pt x="780478" y="858535"/>
                  </a:lnTo>
                  <a:lnTo>
                    <a:pt x="748009" y="890995"/>
                  </a:lnTo>
                  <a:lnTo>
                    <a:pt x="712812" y="919947"/>
                  </a:lnTo>
                  <a:lnTo>
                    <a:pt x="675116" y="945139"/>
                  </a:lnTo>
                  <a:lnTo>
                    <a:pt x="635150" y="966317"/>
                  </a:lnTo>
                  <a:lnTo>
                    <a:pt x="593146" y="983229"/>
                  </a:lnTo>
                  <a:lnTo>
                    <a:pt x="549333" y="995622"/>
                  </a:lnTo>
                  <a:lnTo>
                    <a:pt x="503941" y="1003243"/>
                  </a:lnTo>
                  <a:lnTo>
                    <a:pt x="457200" y="1005839"/>
                  </a:lnTo>
                  <a:lnTo>
                    <a:pt x="410454" y="1003243"/>
                  </a:lnTo>
                  <a:lnTo>
                    <a:pt x="365059" y="995622"/>
                  </a:lnTo>
                  <a:lnTo>
                    <a:pt x="321243" y="983229"/>
                  </a:lnTo>
                  <a:lnTo>
                    <a:pt x="279238" y="966317"/>
                  </a:lnTo>
                  <a:lnTo>
                    <a:pt x="239272" y="945139"/>
                  </a:lnTo>
                  <a:lnTo>
                    <a:pt x="201576" y="919947"/>
                  </a:lnTo>
                  <a:lnTo>
                    <a:pt x="166379" y="890995"/>
                  </a:lnTo>
                  <a:lnTo>
                    <a:pt x="133911" y="858535"/>
                  </a:lnTo>
                  <a:lnTo>
                    <a:pt x="104403" y="822821"/>
                  </a:lnTo>
                  <a:lnTo>
                    <a:pt x="78083" y="784104"/>
                  </a:lnTo>
                  <a:lnTo>
                    <a:pt x="55182" y="742638"/>
                  </a:lnTo>
                  <a:lnTo>
                    <a:pt x="35929" y="698676"/>
                  </a:lnTo>
                  <a:lnTo>
                    <a:pt x="20555" y="652470"/>
                  </a:lnTo>
                  <a:lnTo>
                    <a:pt x="9288" y="604274"/>
                  </a:lnTo>
                  <a:lnTo>
                    <a:pt x="2360" y="554339"/>
                  </a:lnTo>
                  <a:lnTo>
                    <a:pt x="0" y="502919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2325" y="2011426"/>
              <a:ext cx="457200" cy="549275"/>
            </a:xfrm>
            <a:custGeom>
              <a:avLst/>
              <a:gdLst/>
              <a:ahLst/>
              <a:cxnLst/>
              <a:rect l="l" t="t" r="r" b="b"/>
              <a:pathLst>
                <a:path w="457200" h="549275">
                  <a:moveTo>
                    <a:pt x="457200" y="0"/>
                  </a:moveTo>
                  <a:lnTo>
                    <a:pt x="273773" y="0"/>
                  </a:lnTo>
                  <a:lnTo>
                    <a:pt x="254385" y="24354"/>
                  </a:lnTo>
                  <a:lnTo>
                    <a:pt x="231595" y="46720"/>
                  </a:lnTo>
                  <a:lnTo>
                    <a:pt x="175806" y="85343"/>
                  </a:lnTo>
                  <a:lnTo>
                    <a:pt x="141344" y="102058"/>
                  </a:lnTo>
                  <a:lnTo>
                    <a:pt x="100557" y="117522"/>
                  </a:lnTo>
                  <a:lnTo>
                    <a:pt x="53442" y="131724"/>
                  </a:lnTo>
                  <a:lnTo>
                    <a:pt x="0" y="144652"/>
                  </a:lnTo>
                  <a:lnTo>
                    <a:pt x="0" y="267715"/>
                  </a:lnTo>
                  <a:lnTo>
                    <a:pt x="70284" y="251523"/>
                  </a:lnTo>
                  <a:lnTo>
                    <a:pt x="127634" y="234568"/>
                  </a:lnTo>
                  <a:lnTo>
                    <a:pt x="179409" y="214566"/>
                  </a:lnTo>
                  <a:lnTo>
                    <a:pt x="232956" y="189229"/>
                  </a:lnTo>
                  <a:lnTo>
                    <a:pt x="232956" y="549275"/>
                  </a:lnTo>
                  <a:lnTo>
                    <a:pt x="457200" y="54927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2325" y="2011426"/>
              <a:ext cx="457200" cy="549275"/>
            </a:xfrm>
            <a:custGeom>
              <a:avLst/>
              <a:gdLst/>
              <a:ahLst/>
              <a:cxnLst/>
              <a:rect l="l" t="t" r="r" b="b"/>
              <a:pathLst>
                <a:path w="457200" h="549275">
                  <a:moveTo>
                    <a:pt x="273773" y="0"/>
                  </a:moveTo>
                  <a:lnTo>
                    <a:pt x="319629" y="0"/>
                  </a:lnTo>
                  <a:lnTo>
                    <a:pt x="365486" y="0"/>
                  </a:lnTo>
                  <a:lnTo>
                    <a:pt x="411344" y="0"/>
                  </a:lnTo>
                  <a:lnTo>
                    <a:pt x="457200" y="0"/>
                  </a:lnTo>
                  <a:lnTo>
                    <a:pt x="457200" y="49914"/>
                  </a:lnTo>
                  <a:lnTo>
                    <a:pt x="457200" y="549275"/>
                  </a:lnTo>
                  <a:lnTo>
                    <a:pt x="401137" y="549275"/>
                  </a:lnTo>
                  <a:lnTo>
                    <a:pt x="345078" y="549275"/>
                  </a:lnTo>
                  <a:lnTo>
                    <a:pt x="289018" y="549275"/>
                  </a:lnTo>
                  <a:lnTo>
                    <a:pt x="232956" y="549275"/>
                  </a:lnTo>
                  <a:lnTo>
                    <a:pt x="232956" y="497839"/>
                  </a:lnTo>
                  <a:lnTo>
                    <a:pt x="232956" y="189229"/>
                  </a:lnTo>
                  <a:lnTo>
                    <a:pt x="205962" y="202564"/>
                  </a:lnTo>
                  <a:lnTo>
                    <a:pt x="153299" y="225234"/>
                  </a:lnTo>
                  <a:lnTo>
                    <a:pt x="100576" y="243141"/>
                  </a:lnTo>
                  <a:lnTo>
                    <a:pt x="36759" y="259714"/>
                  </a:lnTo>
                  <a:lnTo>
                    <a:pt x="0" y="267715"/>
                  </a:lnTo>
                  <a:lnTo>
                    <a:pt x="0" y="236950"/>
                  </a:lnTo>
                  <a:lnTo>
                    <a:pt x="0" y="206184"/>
                  </a:lnTo>
                  <a:lnTo>
                    <a:pt x="0" y="175418"/>
                  </a:lnTo>
                  <a:lnTo>
                    <a:pt x="0" y="144652"/>
                  </a:lnTo>
                  <a:lnTo>
                    <a:pt x="53442" y="131724"/>
                  </a:lnTo>
                  <a:lnTo>
                    <a:pt x="100557" y="117522"/>
                  </a:lnTo>
                  <a:lnTo>
                    <a:pt x="141344" y="102058"/>
                  </a:lnTo>
                  <a:lnTo>
                    <a:pt x="175806" y="85343"/>
                  </a:lnTo>
                  <a:lnTo>
                    <a:pt x="231595" y="46720"/>
                  </a:lnTo>
                  <a:lnTo>
                    <a:pt x="254385" y="24354"/>
                  </a:lnTo>
                  <a:lnTo>
                    <a:pt x="27377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39" y="429768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457200" y="0"/>
                  </a:moveTo>
                  <a:lnTo>
                    <a:pt x="410454" y="2596"/>
                  </a:lnTo>
                  <a:lnTo>
                    <a:pt x="365059" y="10217"/>
                  </a:lnTo>
                  <a:lnTo>
                    <a:pt x="321243" y="22610"/>
                  </a:lnTo>
                  <a:lnTo>
                    <a:pt x="279238" y="39522"/>
                  </a:lnTo>
                  <a:lnTo>
                    <a:pt x="239272" y="60700"/>
                  </a:lnTo>
                  <a:lnTo>
                    <a:pt x="201576" y="85892"/>
                  </a:lnTo>
                  <a:lnTo>
                    <a:pt x="166379" y="114844"/>
                  </a:lnTo>
                  <a:lnTo>
                    <a:pt x="133911" y="147304"/>
                  </a:lnTo>
                  <a:lnTo>
                    <a:pt x="104403" y="183018"/>
                  </a:lnTo>
                  <a:lnTo>
                    <a:pt x="78083" y="221735"/>
                  </a:lnTo>
                  <a:lnTo>
                    <a:pt x="55182" y="263201"/>
                  </a:lnTo>
                  <a:lnTo>
                    <a:pt x="35929" y="307163"/>
                  </a:lnTo>
                  <a:lnTo>
                    <a:pt x="20555" y="353369"/>
                  </a:lnTo>
                  <a:lnTo>
                    <a:pt x="9288" y="401565"/>
                  </a:lnTo>
                  <a:lnTo>
                    <a:pt x="2360" y="451500"/>
                  </a:lnTo>
                  <a:lnTo>
                    <a:pt x="0" y="502920"/>
                  </a:lnTo>
                  <a:lnTo>
                    <a:pt x="2360" y="554339"/>
                  </a:lnTo>
                  <a:lnTo>
                    <a:pt x="9288" y="604274"/>
                  </a:lnTo>
                  <a:lnTo>
                    <a:pt x="20555" y="652470"/>
                  </a:lnTo>
                  <a:lnTo>
                    <a:pt x="35929" y="698676"/>
                  </a:lnTo>
                  <a:lnTo>
                    <a:pt x="55182" y="742638"/>
                  </a:lnTo>
                  <a:lnTo>
                    <a:pt x="78083" y="784104"/>
                  </a:lnTo>
                  <a:lnTo>
                    <a:pt x="104403" y="822821"/>
                  </a:lnTo>
                  <a:lnTo>
                    <a:pt x="133911" y="858535"/>
                  </a:lnTo>
                  <a:lnTo>
                    <a:pt x="166379" y="890995"/>
                  </a:lnTo>
                  <a:lnTo>
                    <a:pt x="201576" y="919947"/>
                  </a:lnTo>
                  <a:lnTo>
                    <a:pt x="239272" y="945139"/>
                  </a:lnTo>
                  <a:lnTo>
                    <a:pt x="279238" y="966317"/>
                  </a:lnTo>
                  <a:lnTo>
                    <a:pt x="321243" y="983229"/>
                  </a:lnTo>
                  <a:lnTo>
                    <a:pt x="365059" y="995622"/>
                  </a:lnTo>
                  <a:lnTo>
                    <a:pt x="410454" y="1003243"/>
                  </a:lnTo>
                  <a:lnTo>
                    <a:pt x="457200" y="1005840"/>
                  </a:lnTo>
                  <a:lnTo>
                    <a:pt x="503945" y="1003243"/>
                  </a:lnTo>
                  <a:lnTo>
                    <a:pt x="549340" y="995622"/>
                  </a:lnTo>
                  <a:lnTo>
                    <a:pt x="593156" y="983229"/>
                  </a:lnTo>
                  <a:lnTo>
                    <a:pt x="635161" y="966317"/>
                  </a:lnTo>
                  <a:lnTo>
                    <a:pt x="675127" y="945139"/>
                  </a:lnTo>
                  <a:lnTo>
                    <a:pt x="712823" y="919947"/>
                  </a:lnTo>
                  <a:lnTo>
                    <a:pt x="748020" y="890995"/>
                  </a:lnTo>
                  <a:lnTo>
                    <a:pt x="780488" y="858535"/>
                  </a:lnTo>
                  <a:lnTo>
                    <a:pt x="809996" y="822821"/>
                  </a:lnTo>
                  <a:lnTo>
                    <a:pt x="836316" y="784104"/>
                  </a:lnTo>
                  <a:lnTo>
                    <a:pt x="859217" y="742638"/>
                  </a:lnTo>
                  <a:lnTo>
                    <a:pt x="878470" y="698676"/>
                  </a:lnTo>
                  <a:lnTo>
                    <a:pt x="893844" y="652470"/>
                  </a:lnTo>
                  <a:lnTo>
                    <a:pt x="905111" y="604274"/>
                  </a:lnTo>
                  <a:lnTo>
                    <a:pt x="912039" y="554339"/>
                  </a:lnTo>
                  <a:lnTo>
                    <a:pt x="914400" y="502920"/>
                  </a:lnTo>
                  <a:lnTo>
                    <a:pt x="912039" y="451500"/>
                  </a:lnTo>
                  <a:lnTo>
                    <a:pt x="905111" y="401565"/>
                  </a:lnTo>
                  <a:lnTo>
                    <a:pt x="893844" y="353369"/>
                  </a:lnTo>
                  <a:lnTo>
                    <a:pt x="878470" y="307163"/>
                  </a:lnTo>
                  <a:lnTo>
                    <a:pt x="859217" y="263201"/>
                  </a:lnTo>
                  <a:lnTo>
                    <a:pt x="836316" y="221735"/>
                  </a:lnTo>
                  <a:lnTo>
                    <a:pt x="809996" y="183018"/>
                  </a:lnTo>
                  <a:lnTo>
                    <a:pt x="780488" y="147304"/>
                  </a:lnTo>
                  <a:lnTo>
                    <a:pt x="748020" y="114844"/>
                  </a:lnTo>
                  <a:lnTo>
                    <a:pt x="712823" y="85892"/>
                  </a:lnTo>
                  <a:lnTo>
                    <a:pt x="675127" y="60700"/>
                  </a:lnTo>
                  <a:lnTo>
                    <a:pt x="635161" y="39522"/>
                  </a:lnTo>
                  <a:lnTo>
                    <a:pt x="593156" y="22610"/>
                  </a:lnTo>
                  <a:lnTo>
                    <a:pt x="549340" y="10217"/>
                  </a:lnTo>
                  <a:lnTo>
                    <a:pt x="503945" y="25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639" y="429768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0" y="502920"/>
                  </a:moveTo>
                  <a:lnTo>
                    <a:pt x="2360" y="451500"/>
                  </a:lnTo>
                  <a:lnTo>
                    <a:pt x="9288" y="401565"/>
                  </a:lnTo>
                  <a:lnTo>
                    <a:pt x="20555" y="353369"/>
                  </a:lnTo>
                  <a:lnTo>
                    <a:pt x="35929" y="307163"/>
                  </a:lnTo>
                  <a:lnTo>
                    <a:pt x="55182" y="263201"/>
                  </a:lnTo>
                  <a:lnTo>
                    <a:pt x="78083" y="221735"/>
                  </a:lnTo>
                  <a:lnTo>
                    <a:pt x="104403" y="183018"/>
                  </a:lnTo>
                  <a:lnTo>
                    <a:pt x="133911" y="147304"/>
                  </a:lnTo>
                  <a:lnTo>
                    <a:pt x="166379" y="114844"/>
                  </a:lnTo>
                  <a:lnTo>
                    <a:pt x="201576" y="85892"/>
                  </a:lnTo>
                  <a:lnTo>
                    <a:pt x="239272" y="60700"/>
                  </a:lnTo>
                  <a:lnTo>
                    <a:pt x="279238" y="39522"/>
                  </a:lnTo>
                  <a:lnTo>
                    <a:pt x="321243" y="22610"/>
                  </a:lnTo>
                  <a:lnTo>
                    <a:pt x="365059" y="10217"/>
                  </a:lnTo>
                  <a:lnTo>
                    <a:pt x="410454" y="2596"/>
                  </a:lnTo>
                  <a:lnTo>
                    <a:pt x="457200" y="0"/>
                  </a:lnTo>
                  <a:lnTo>
                    <a:pt x="503945" y="2596"/>
                  </a:lnTo>
                  <a:lnTo>
                    <a:pt x="549340" y="10217"/>
                  </a:lnTo>
                  <a:lnTo>
                    <a:pt x="593156" y="22610"/>
                  </a:lnTo>
                  <a:lnTo>
                    <a:pt x="635161" y="39522"/>
                  </a:lnTo>
                  <a:lnTo>
                    <a:pt x="675127" y="60700"/>
                  </a:lnTo>
                  <a:lnTo>
                    <a:pt x="712823" y="85892"/>
                  </a:lnTo>
                  <a:lnTo>
                    <a:pt x="748020" y="114844"/>
                  </a:lnTo>
                  <a:lnTo>
                    <a:pt x="780488" y="147304"/>
                  </a:lnTo>
                  <a:lnTo>
                    <a:pt x="809996" y="183018"/>
                  </a:lnTo>
                  <a:lnTo>
                    <a:pt x="836316" y="221735"/>
                  </a:lnTo>
                  <a:lnTo>
                    <a:pt x="859217" y="263201"/>
                  </a:lnTo>
                  <a:lnTo>
                    <a:pt x="878470" y="307163"/>
                  </a:lnTo>
                  <a:lnTo>
                    <a:pt x="893844" y="353369"/>
                  </a:lnTo>
                  <a:lnTo>
                    <a:pt x="905111" y="401565"/>
                  </a:lnTo>
                  <a:lnTo>
                    <a:pt x="912039" y="451500"/>
                  </a:lnTo>
                  <a:lnTo>
                    <a:pt x="914400" y="502920"/>
                  </a:lnTo>
                  <a:lnTo>
                    <a:pt x="912039" y="554339"/>
                  </a:lnTo>
                  <a:lnTo>
                    <a:pt x="905111" y="604274"/>
                  </a:lnTo>
                  <a:lnTo>
                    <a:pt x="893844" y="652470"/>
                  </a:lnTo>
                  <a:lnTo>
                    <a:pt x="878470" y="698676"/>
                  </a:lnTo>
                  <a:lnTo>
                    <a:pt x="859217" y="742638"/>
                  </a:lnTo>
                  <a:lnTo>
                    <a:pt x="836316" y="784104"/>
                  </a:lnTo>
                  <a:lnTo>
                    <a:pt x="809996" y="822821"/>
                  </a:lnTo>
                  <a:lnTo>
                    <a:pt x="780488" y="858535"/>
                  </a:lnTo>
                  <a:lnTo>
                    <a:pt x="748020" y="890995"/>
                  </a:lnTo>
                  <a:lnTo>
                    <a:pt x="712823" y="919947"/>
                  </a:lnTo>
                  <a:lnTo>
                    <a:pt x="675127" y="945139"/>
                  </a:lnTo>
                  <a:lnTo>
                    <a:pt x="635161" y="966317"/>
                  </a:lnTo>
                  <a:lnTo>
                    <a:pt x="593156" y="983229"/>
                  </a:lnTo>
                  <a:lnTo>
                    <a:pt x="549340" y="995622"/>
                  </a:lnTo>
                  <a:lnTo>
                    <a:pt x="503945" y="1003243"/>
                  </a:lnTo>
                  <a:lnTo>
                    <a:pt x="457200" y="1005840"/>
                  </a:lnTo>
                  <a:lnTo>
                    <a:pt x="410454" y="1003243"/>
                  </a:lnTo>
                  <a:lnTo>
                    <a:pt x="365059" y="995622"/>
                  </a:lnTo>
                  <a:lnTo>
                    <a:pt x="321243" y="983229"/>
                  </a:lnTo>
                  <a:lnTo>
                    <a:pt x="279238" y="966317"/>
                  </a:lnTo>
                  <a:lnTo>
                    <a:pt x="239272" y="945139"/>
                  </a:lnTo>
                  <a:lnTo>
                    <a:pt x="201576" y="919947"/>
                  </a:lnTo>
                  <a:lnTo>
                    <a:pt x="166379" y="890995"/>
                  </a:lnTo>
                  <a:lnTo>
                    <a:pt x="133911" y="858535"/>
                  </a:lnTo>
                  <a:lnTo>
                    <a:pt x="104403" y="822821"/>
                  </a:lnTo>
                  <a:lnTo>
                    <a:pt x="78083" y="784104"/>
                  </a:lnTo>
                  <a:lnTo>
                    <a:pt x="55182" y="742638"/>
                  </a:lnTo>
                  <a:lnTo>
                    <a:pt x="35929" y="698676"/>
                  </a:lnTo>
                  <a:lnTo>
                    <a:pt x="20555" y="652470"/>
                  </a:lnTo>
                  <a:lnTo>
                    <a:pt x="9288" y="604274"/>
                  </a:lnTo>
                  <a:lnTo>
                    <a:pt x="2360" y="554339"/>
                  </a:lnTo>
                  <a:lnTo>
                    <a:pt x="0" y="502920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6287" y="4572000"/>
              <a:ext cx="411480" cy="508000"/>
            </a:xfrm>
            <a:custGeom>
              <a:avLst/>
              <a:gdLst/>
              <a:ahLst/>
              <a:cxnLst/>
              <a:rect l="l" t="t" r="r" b="b"/>
              <a:pathLst>
                <a:path w="411480" h="508000">
                  <a:moveTo>
                    <a:pt x="208940" y="0"/>
                  </a:moveTo>
                  <a:lnTo>
                    <a:pt x="147161" y="4381"/>
                  </a:lnTo>
                  <a:lnTo>
                    <a:pt x="100431" y="17525"/>
                  </a:lnTo>
                  <a:lnTo>
                    <a:pt x="65655" y="38925"/>
                  </a:lnTo>
                  <a:lnTo>
                    <a:pt x="39700" y="67944"/>
                  </a:lnTo>
                  <a:lnTo>
                    <a:pt x="21536" y="107299"/>
                  </a:lnTo>
                  <a:lnTo>
                    <a:pt x="10096" y="159512"/>
                  </a:lnTo>
                  <a:lnTo>
                    <a:pt x="147370" y="170687"/>
                  </a:lnTo>
                  <a:lnTo>
                    <a:pt x="150913" y="151157"/>
                  </a:lnTo>
                  <a:lnTo>
                    <a:pt x="155825" y="134842"/>
                  </a:lnTo>
                  <a:lnTo>
                    <a:pt x="188798" y="99187"/>
                  </a:lnTo>
                  <a:lnTo>
                    <a:pt x="212648" y="94995"/>
                  </a:lnTo>
                  <a:lnTo>
                    <a:pt x="224731" y="96017"/>
                  </a:lnTo>
                  <a:lnTo>
                    <a:pt x="261824" y="119755"/>
                  </a:lnTo>
                  <a:lnTo>
                    <a:pt x="271195" y="150240"/>
                  </a:lnTo>
                  <a:lnTo>
                    <a:pt x="270143" y="160958"/>
                  </a:lnTo>
                  <a:lnTo>
                    <a:pt x="243245" y="208037"/>
                  </a:lnTo>
                  <a:lnTo>
                    <a:pt x="204721" y="242415"/>
                  </a:lnTo>
                  <a:lnTo>
                    <a:pt x="177317" y="263651"/>
                  </a:lnTo>
                  <a:lnTo>
                    <a:pt x="131947" y="299448"/>
                  </a:lnTo>
                  <a:lnTo>
                    <a:pt x="94421" y="332755"/>
                  </a:lnTo>
                  <a:lnTo>
                    <a:pt x="64739" y="363610"/>
                  </a:lnTo>
                  <a:lnTo>
                    <a:pt x="26781" y="419649"/>
                  </a:lnTo>
                  <a:lnTo>
                    <a:pt x="5331" y="477613"/>
                  </a:lnTo>
                  <a:lnTo>
                    <a:pt x="0" y="508000"/>
                  </a:lnTo>
                  <a:lnTo>
                    <a:pt x="411162" y="508000"/>
                  </a:lnTo>
                  <a:lnTo>
                    <a:pt x="411162" y="394842"/>
                  </a:lnTo>
                  <a:lnTo>
                    <a:pt x="197167" y="394842"/>
                  </a:lnTo>
                  <a:lnTo>
                    <a:pt x="206282" y="385941"/>
                  </a:lnTo>
                  <a:lnTo>
                    <a:pt x="238667" y="357713"/>
                  </a:lnTo>
                  <a:lnTo>
                    <a:pt x="285318" y="323976"/>
                  </a:lnTo>
                  <a:lnTo>
                    <a:pt x="317446" y="299636"/>
                  </a:lnTo>
                  <a:lnTo>
                    <a:pt x="365476" y="254003"/>
                  </a:lnTo>
                  <a:lnTo>
                    <a:pt x="392939" y="211639"/>
                  </a:lnTo>
                  <a:lnTo>
                    <a:pt x="406146" y="168066"/>
                  </a:lnTo>
                  <a:lnTo>
                    <a:pt x="407797" y="145541"/>
                  </a:lnTo>
                  <a:lnTo>
                    <a:pt x="406356" y="124559"/>
                  </a:lnTo>
                  <a:lnTo>
                    <a:pt x="394831" y="85784"/>
                  </a:lnTo>
                  <a:lnTo>
                    <a:pt x="372149" y="51802"/>
                  </a:lnTo>
                  <a:lnTo>
                    <a:pt x="340526" y="26136"/>
                  </a:lnTo>
                  <a:lnTo>
                    <a:pt x="299385" y="9376"/>
                  </a:lnTo>
                  <a:lnTo>
                    <a:pt x="243106" y="1045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6287" y="4572000"/>
              <a:ext cx="411480" cy="508000"/>
            </a:xfrm>
            <a:custGeom>
              <a:avLst/>
              <a:gdLst/>
              <a:ahLst/>
              <a:cxnLst/>
              <a:rect l="l" t="t" r="r" b="b"/>
              <a:pathLst>
                <a:path w="411480" h="508000">
                  <a:moveTo>
                    <a:pt x="208940" y="0"/>
                  </a:moveTo>
                  <a:lnTo>
                    <a:pt x="273254" y="4175"/>
                  </a:lnTo>
                  <a:lnTo>
                    <a:pt x="321500" y="16637"/>
                  </a:lnTo>
                  <a:lnTo>
                    <a:pt x="357409" y="37861"/>
                  </a:lnTo>
                  <a:lnTo>
                    <a:pt x="384746" y="67944"/>
                  </a:lnTo>
                  <a:lnTo>
                    <a:pt x="402034" y="104647"/>
                  </a:lnTo>
                  <a:lnTo>
                    <a:pt x="407797" y="145541"/>
                  </a:lnTo>
                  <a:lnTo>
                    <a:pt x="406146" y="168066"/>
                  </a:lnTo>
                  <a:lnTo>
                    <a:pt x="392939" y="211639"/>
                  </a:lnTo>
                  <a:lnTo>
                    <a:pt x="365476" y="254003"/>
                  </a:lnTo>
                  <a:lnTo>
                    <a:pt x="317446" y="299636"/>
                  </a:lnTo>
                  <a:lnTo>
                    <a:pt x="285318" y="323976"/>
                  </a:lnTo>
                  <a:lnTo>
                    <a:pt x="266342" y="337381"/>
                  </a:lnTo>
                  <a:lnTo>
                    <a:pt x="250791" y="348630"/>
                  </a:lnTo>
                  <a:lnTo>
                    <a:pt x="214788" y="377920"/>
                  </a:lnTo>
                  <a:lnTo>
                    <a:pt x="197167" y="394842"/>
                  </a:lnTo>
                  <a:lnTo>
                    <a:pt x="250667" y="394842"/>
                  </a:lnTo>
                  <a:lnTo>
                    <a:pt x="304165" y="394842"/>
                  </a:lnTo>
                  <a:lnTo>
                    <a:pt x="357662" y="394842"/>
                  </a:lnTo>
                  <a:lnTo>
                    <a:pt x="411162" y="394842"/>
                  </a:lnTo>
                  <a:lnTo>
                    <a:pt x="411162" y="423132"/>
                  </a:lnTo>
                  <a:lnTo>
                    <a:pt x="411162" y="451421"/>
                  </a:lnTo>
                  <a:lnTo>
                    <a:pt x="411162" y="479710"/>
                  </a:lnTo>
                  <a:lnTo>
                    <a:pt x="411162" y="508000"/>
                  </a:lnTo>
                  <a:lnTo>
                    <a:pt x="359766" y="508000"/>
                  </a:lnTo>
                  <a:lnTo>
                    <a:pt x="0" y="508000"/>
                  </a:lnTo>
                  <a:lnTo>
                    <a:pt x="5331" y="477613"/>
                  </a:lnTo>
                  <a:lnTo>
                    <a:pt x="26781" y="419649"/>
                  </a:lnTo>
                  <a:lnTo>
                    <a:pt x="64739" y="363610"/>
                  </a:lnTo>
                  <a:lnTo>
                    <a:pt x="94421" y="332755"/>
                  </a:lnTo>
                  <a:lnTo>
                    <a:pt x="131947" y="299448"/>
                  </a:lnTo>
                  <a:lnTo>
                    <a:pt x="177317" y="263651"/>
                  </a:lnTo>
                  <a:lnTo>
                    <a:pt x="204721" y="242415"/>
                  </a:lnTo>
                  <a:lnTo>
                    <a:pt x="226696" y="223869"/>
                  </a:lnTo>
                  <a:lnTo>
                    <a:pt x="254368" y="194944"/>
                  </a:lnTo>
                  <a:lnTo>
                    <a:pt x="271195" y="150240"/>
                  </a:lnTo>
                  <a:lnTo>
                    <a:pt x="270154" y="139237"/>
                  </a:lnTo>
                  <a:lnTo>
                    <a:pt x="245672" y="104157"/>
                  </a:lnTo>
                  <a:lnTo>
                    <a:pt x="212648" y="94995"/>
                  </a:lnTo>
                  <a:lnTo>
                    <a:pt x="200123" y="96043"/>
                  </a:lnTo>
                  <a:lnTo>
                    <a:pt x="162104" y="121717"/>
                  </a:lnTo>
                  <a:lnTo>
                    <a:pt x="147370" y="170687"/>
                  </a:lnTo>
                  <a:lnTo>
                    <a:pt x="113052" y="167905"/>
                  </a:lnTo>
                  <a:lnTo>
                    <a:pt x="78733" y="165100"/>
                  </a:lnTo>
                  <a:lnTo>
                    <a:pt x="44415" y="162294"/>
                  </a:lnTo>
                  <a:lnTo>
                    <a:pt x="10096" y="159512"/>
                  </a:lnTo>
                  <a:lnTo>
                    <a:pt x="21536" y="107299"/>
                  </a:lnTo>
                  <a:lnTo>
                    <a:pt x="39700" y="67944"/>
                  </a:lnTo>
                  <a:lnTo>
                    <a:pt x="65655" y="38925"/>
                  </a:lnTo>
                  <a:lnTo>
                    <a:pt x="100431" y="17525"/>
                  </a:lnTo>
                  <a:lnTo>
                    <a:pt x="147161" y="4381"/>
                  </a:lnTo>
                  <a:lnTo>
                    <a:pt x="176169" y="1095"/>
                  </a:lnTo>
                  <a:lnTo>
                    <a:pt x="20894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03120" y="548640"/>
            <a:ext cx="6583680" cy="731520"/>
          </a:xfrm>
          <a:prstGeom prst="rect">
            <a:avLst/>
          </a:prstGeom>
          <a:solidFill>
            <a:srgbClr val="FFFFFF"/>
          </a:solidFill>
          <a:ln w="10159">
            <a:solidFill>
              <a:srgbClr val="80808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656590">
              <a:lnSpc>
                <a:spcPct val="100000"/>
              </a:lnSpc>
              <a:spcBef>
                <a:spcPts val="200"/>
              </a:spcBef>
            </a:pPr>
            <a:r>
              <a:rPr sz="4000" spc="-80" dirty="0">
                <a:solidFill>
                  <a:srgbClr val="000000"/>
                </a:solidFill>
              </a:rPr>
              <a:t>MANFAAT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40" dirty="0">
                <a:solidFill>
                  <a:srgbClr val="000000"/>
                </a:solidFill>
              </a:rPr>
              <a:t>PELATIHAN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1737360" y="1828800"/>
            <a:ext cx="7863840" cy="1920239"/>
          </a:xfrm>
          <a:prstGeom prst="rect">
            <a:avLst/>
          </a:prstGeom>
          <a:solidFill>
            <a:srgbClr val="993366"/>
          </a:solidFill>
          <a:ln w="10159">
            <a:solidFill>
              <a:srgbClr val="808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9535" marR="479425">
              <a:lnSpc>
                <a:spcPct val="93000"/>
              </a:lnSpc>
              <a:spcBef>
                <a:spcPts val="335"/>
              </a:spcBef>
            </a:pPr>
            <a:r>
              <a:rPr sz="3200" dirty="0">
                <a:latin typeface="Arial"/>
                <a:cs typeface="Arial"/>
              </a:rPr>
              <a:t>Memperkecil kesalahan </a:t>
            </a:r>
            <a:r>
              <a:rPr sz="3200" spc="-5" dirty="0">
                <a:latin typeface="Arial"/>
                <a:cs typeface="Arial"/>
              </a:rPr>
              <a:t>tenaga </a:t>
            </a:r>
            <a:r>
              <a:rPr sz="3200" dirty="0">
                <a:latin typeface="Arial"/>
                <a:cs typeface="Arial"/>
              </a:rPr>
              <a:t>kerja  </a:t>
            </a:r>
            <a:r>
              <a:rPr sz="3200" spc="-5" dirty="0">
                <a:latin typeface="Arial"/>
                <a:cs typeface="Arial"/>
              </a:rPr>
              <a:t>dalam pelaksanaan pekerjaan, sehingga  </a:t>
            </a:r>
            <a:r>
              <a:rPr sz="3200" dirty="0">
                <a:latin typeface="Arial"/>
                <a:cs typeface="Arial"/>
              </a:rPr>
              <a:t>Dapat </a:t>
            </a:r>
            <a:r>
              <a:rPr sz="3200" spc="-5" dirty="0">
                <a:latin typeface="Arial"/>
                <a:cs typeface="Arial"/>
              </a:rPr>
              <a:t>meningkatkan </a:t>
            </a:r>
            <a:r>
              <a:rPr sz="3200" dirty="0">
                <a:latin typeface="Arial"/>
                <a:cs typeface="Arial"/>
              </a:rPr>
              <a:t>efektivitas </a:t>
            </a:r>
            <a:r>
              <a:rPr sz="3200" spc="-5" dirty="0">
                <a:latin typeface="Arial"/>
                <a:cs typeface="Arial"/>
              </a:rPr>
              <a:t>dan  efisiensi tenaga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7360" y="4297680"/>
            <a:ext cx="7954009" cy="2743200"/>
          </a:xfrm>
          <a:prstGeom prst="rect">
            <a:avLst/>
          </a:prstGeom>
          <a:solidFill>
            <a:srgbClr val="993366"/>
          </a:solidFill>
          <a:ln w="10160">
            <a:solidFill>
              <a:srgbClr val="808080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marL="89535" marR="95250">
              <a:lnSpc>
                <a:spcPct val="93000"/>
              </a:lnSpc>
              <a:spcBef>
                <a:spcPts val="1789"/>
              </a:spcBef>
            </a:pPr>
            <a:r>
              <a:rPr sz="3200" spc="-5" dirty="0">
                <a:latin typeface="Arial"/>
                <a:cs typeface="Arial"/>
              </a:rPr>
              <a:t>Memelihara dan meningkatkan </a:t>
            </a:r>
            <a:r>
              <a:rPr sz="3200" dirty="0">
                <a:latin typeface="Arial"/>
                <a:cs typeface="Arial"/>
              </a:rPr>
              <a:t>kecakapan  </a:t>
            </a:r>
            <a:r>
              <a:rPr sz="3200" spc="-5" dirty="0">
                <a:latin typeface="Arial"/>
                <a:cs typeface="Arial"/>
              </a:rPr>
              <a:t>dan kemampuan dalam menjalankan tugas  </a:t>
            </a:r>
            <a:r>
              <a:rPr sz="3200" dirty="0">
                <a:latin typeface="Arial"/>
                <a:cs typeface="Arial"/>
              </a:rPr>
              <a:t>atau </a:t>
            </a:r>
            <a:r>
              <a:rPr sz="3200" spc="-5" dirty="0">
                <a:latin typeface="Arial"/>
                <a:cs typeface="Arial"/>
              </a:rPr>
              <a:t>pekerjaan baik pekerjaan </a:t>
            </a:r>
            <a:r>
              <a:rPr sz="3200" dirty="0">
                <a:latin typeface="Arial"/>
                <a:cs typeface="Arial"/>
              </a:rPr>
              <a:t>lama  </a:t>
            </a:r>
            <a:r>
              <a:rPr sz="3200" spc="-5" dirty="0">
                <a:latin typeface="Arial"/>
                <a:cs typeface="Arial"/>
              </a:rPr>
              <a:t>maupun baru, baik dari segi peralatan  maupun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metode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10090785" cy="7568565"/>
            <a:chOff x="-4762" y="0"/>
            <a:chExt cx="10090785" cy="7568565"/>
          </a:xfrm>
        </p:grpSpPr>
        <p:sp>
          <p:nvSpPr>
            <p:cNvPr id="3" name="object 3"/>
            <p:cNvSpPr/>
            <p:nvPr/>
          </p:nvSpPr>
          <p:spPr>
            <a:xfrm>
              <a:off x="640080" y="182880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457200" y="0"/>
                  </a:moveTo>
                  <a:lnTo>
                    <a:pt x="410454" y="2596"/>
                  </a:lnTo>
                  <a:lnTo>
                    <a:pt x="365059" y="10217"/>
                  </a:lnTo>
                  <a:lnTo>
                    <a:pt x="321243" y="22610"/>
                  </a:lnTo>
                  <a:lnTo>
                    <a:pt x="279238" y="39522"/>
                  </a:lnTo>
                  <a:lnTo>
                    <a:pt x="239272" y="60700"/>
                  </a:lnTo>
                  <a:lnTo>
                    <a:pt x="201576" y="85892"/>
                  </a:lnTo>
                  <a:lnTo>
                    <a:pt x="166379" y="114844"/>
                  </a:lnTo>
                  <a:lnTo>
                    <a:pt x="133911" y="147304"/>
                  </a:lnTo>
                  <a:lnTo>
                    <a:pt x="104403" y="183018"/>
                  </a:lnTo>
                  <a:lnTo>
                    <a:pt x="78083" y="221735"/>
                  </a:lnTo>
                  <a:lnTo>
                    <a:pt x="55182" y="263201"/>
                  </a:lnTo>
                  <a:lnTo>
                    <a:pt x="35929" y="307163"/>
                  </a:lnTo>
                  <a:lnTo>
                    <a:pt x="20555" y="353369"/>
                  </a:lnTo>
                  <a:lnTo>
                    <a:pt x="9288" y="401565"/>
                  </a:lnTo>
                  <a:lnTo>
                    <a:pt x="2360" y="451500"/>
                  </a:lnTo>
                  <a:lnTo>
                    <a:pt x="0" y="502919"/>
                  </a:lnTo>
                  <a:lnTo>
                    <a:pt x="2360" y="554339"/>
                  </a:lnTo>
                  <a:lnTo>
                    <a:pt x="9288" y="604274"/>
                  </a:lnTo>
                  <a:lnTo>
                    <a:pt x="20555" y="652470"/>
                  </a:lnTo>
                  <a:lnTo>
                    <a:pt x="35929" y="698676"/>
                  </a:lnTo>
                  <a:lnTo>
                    <a:pt x="55182" y="742638"/>
                  </a:lnTo>
                  <a:lnTo>
                    <a:pt x="78083" y="784104"/>
                  </a:lnTo>
                  <a:lnTo>
                    <a:pt x="104403" y="822821"/>
                  </a:lnTo>
                  <a:lnTo>
                    <a:pt x="133911" y="858535"/>
                  </a:lnTo>
                  <a:lnTo>
                    <a:pt x="166379" y="890995"/>
                  </a:lnTo>
                  <a:lnTo>
                    <a:pt x="201576" y="919947"/>
                  </a:lnTo>
                  <a:lnTo>
                    <a:pt x="239272" y="945139"/>
                  </a:lnTo>
                  <a:lnTo>
                    <a:pt x="279238" y="966317"/>
                  </a:lnTo>
                  <a:lnTo>
                    <a:pt x="321243" y="983229"/>
                  </a:lnTo>
                  <a:lnTo>
                    <a:pt x="365059" y="995622"/>
                  </a:lnTo>
                  <a:lnTo>
                    <a:pt x="410454" y="1003243"/>
                  </a:lnTo>
                  <a:lnTo>
                    <a:pt x="457200" y="1005839"/>
                  </a:lnTo>
                  <a:lnTo>
                    <a:pt x="503941" y="1003243"/>
                  </a:lnTo>
                  <a:lnTo>
                    <a:pt x="549333" y="995622"/>
                  </a:lnTo>
                  <a:lnTo>
                    <a:pt x="593146" y="983229"/>
                  </a:lnTo>
                  <a:lnTo>
                    <a:pt x="635150" y="966317"/>
                  </a:lnTo>
                  <a:lnTo>
                    <a:pt x="675116" y="945139"/>
                  </a:lnTo>
                  <a:lnTo>
                    <a:pt x="712812" y="919947"/>
                  </a:lnTo>
                  <a:lnTo>
                    <a:pt x="748009" y="890995"/>
                  </a:lnTo>
                  <a:lnTo>
                    <a:pt x="780478" y="858535"/>
                  </a:lnTo>
                  <a:lnTo>
                    <a:pt x="809988" y="822821"/>
                  </a:lnTo>
                  <a:lnTo>
                    <a:pt x="836309" y="784104"/>
                  </a:lnTo>
                  <a:lnTo>
                    <a:pt x="859212" y="742638"/>
                  </a:lnTo>
                  <a:lnTo>
                    <a:pt x="878466" y="698676"/>
                  </a:lnTo>
                  <a:lnTo>
                    <a:pt x="893842" y="652470"/>
                  </a:lnTo>
                  <a:lnTo>
                    <a:pt x="905110" y="604274"/>
                  </a:lnTo>
                  <a:lnTo>
                    <a:pt x="912039" y="554339"/>
                  </a:lnTo>
                  <a:lnTo>
                    <a:pt x="914400" y="502919"/>
                  </a:lnTo>
                  <a:lnTo>
                    <a:pt x="912039" y="451500"/>
                  </a:lnTo>
                  <a:lnTo>
                    <a:pt x="905110" y="401565"/>
                  </a:lnTo>
                  <a:lnTo>
                    <a:pt x="893842" y="353369"/>
                  </a:lnTo>
                  <a:lnTo>
                    <a:pt x="878466" y="307163"/>
                  </a:lnTo>
                  <a:lnTo>
                    <a:pt x="859212" y="263201"/>
                  </a:lnTo>
                  <a:lnTo>
                    <a:pt x="836309" y="221735"/>
                  </a:lnTo>
                  <a:lnTo>
                    <a:pt x="809988" y="183018"/>
                  </a:lnTo>
                  <a:lnTo>
                    <a:pt x="780478" y="147304"/>
                  </a:lnTo>
                  <a:lnTo>
                    <a:pt x="748009" y="114844"/>
                  </a:lnTo>
                  <a:lnTo>
                    <a:pt x="712812" y="85892"/>
                  </a:lnTo>
                  <a:lnTo>
                    <a:pt x="675116" y="60700"/>
                  </a:lnTo>
                  <a:lnTo>
                    <a:pt x="635150" y="39522"/>
                  </a:lnTo>
                  <a:lnTo>
                    <a:pt x="593146" y="22610"/>
                  </a:lnTo>
                  <a:lnTo>
                    <a:pt x="549333" y="10217"/>
                  </a:lnTo>
                  <a:lnTo>
                    <a:pt x="503941" y="25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" y="182880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0" y="502919"/>
                  </a:moveTo>
                  <a:lnTo>
                    <a:pt x="2360" y="451500"/>
                  </a:lnTo>
                  <a:lnTo>
                    <a:pt x="9288" y="401565"/>
                  </a:lnTo>
                  <a:lnTo>
                    <a:pt x="20555" y="353369"/>
                  </a:lnTo>
                  <a:lnTo>
                    <a:pt x="35929" y="307163"/>
                  </a:lnTo>
                  <a:lnTo>
                    <a:pt x="55182" y="263201"/>
                  </a:lnTo>
                  <a:lnTo>
                    <a:pt x="78083" y="221735"/>
                  </a:lnTo>
                  <a:lnTo>
                    <a:pt x="104403" y="183018"/>
                  </a:lnTo>
                  <a:lnTo>
                    <a:pt x="133911" y="147304"/>
                  </a:lnTo>
                  <a:lnTo>
                    <a:pt x="166379" y="114844"/>
                  </a:lnTo>
                  <a:lnTo>
                    <a:pt x="201576" y="85892"/>
                  </a:lnTo>
                  <a:lnTo>
                    <a:pt x="239272" y="60700"/>
                  </a:lnTo>
                  <a:lnTo>
                    <a:pt x="279238" y="39522"/>
                  </a:lnTo>
                  <a:lnTo>
                    <a:pt x="321243" y="22610"/>
                  </a:lnTo>
                  <a:lnTo>
                    <a:pt x="365059" y="10217"/>
                  </a:lnTo>
                  <a:lnTo>
                    <a:pt x="410454" y="2596"/>
                  </a:lnTo>
                  <a:lnTo>
                    <a:pt x="457200" y="0"/>
                  </a:lnTo>
                  <a:lnTo>
                    <a:pt x="503941" y="2596"/>
                  </a:lnTo>
                  <a:lnTo>
                    <a:pt x="549333" y="10217"/>
                  </a:lnTo>
                  <a:lnTo>
                    <a:pt x="593146" y="22610"/>
                  </a:lnTo>
                  <a:lnTo>
                    <a:pt x="635150" y="39522"/>
                  </a:lnTo>
                  <a:lnTo>
                    <a:pt x="675116" y="60700"/>
                  </a:lnTo>
                  <a:lnTo>
                    <a:pt x="712812" y="85892"/>
                  </a:lnTo>
                  <a:lnTo>
                    <a:pt x="748009" y="114844"/>
                  </a:lnTo>
                  <a:lnTo>
                    <a:pt x="780478" y="147304"/>
                  </a:lnTo>
                  <a:lnTo>
                    <a:pt x="809988" y="183018"/>
                  </a:lnTo>
                  <a:lnTo>
                    <a:pt x="836309" y="221735"/>
                  </a:lnTo>
                  <a:lnTo>
                    <a:pt x="859212" y="263201"/>
                  </a:lnTo>
                  <a:lnTo>
                    <a:pt x="878466" y="307163"/>
                  </a:lnTo>
                  <a:lnTo>
                    <a:pt x="893842" y="353369"/>
                  </a:lnTo>
                  <a:lnTo>
                    <a:pt x="905110" y="401565"/>
                  </a:lnTo>
                  <a:lnTo>
                    <a:pt x="912039" y="451500"/>
                  </a:lnTo>
                  <a:lnTo>
                    <a:pt x="914400" y="502919"/>
                  </a:lnTo>
                  <a:lnTo>
                    <a:pt x="912039" y="554339"/>
                  </a:lnTo>
                  <a:lnTo>
                    <a:pt x="905110" y="604274"/>
                  </a:lnTo>
                  <a:lnTo>
                    <a:pt x="893842" y="652470"/>
                  </a:lnTo>
                  <a:lnTo>
                    <a:pt x="878466" y="698676"/>
                  </a:lnTo>
                  <a:lnTo>
                    <a:pt x="859212" y="742638"/>
                  </a:lnTo>
                  <a:lnTo>
                    <a:pt x="836309" y="784104"/>
                  </a:lnTo>
                  <a:lnTo>
                    <a:pt x="809988" y="822821"/>
                  </a:lnTo>
                  <a:lnTo>
                    <a:pt x="780478" y="858535"/>
                  </a:lnTo>
                  <a:lnTo>
                    <a:pt x="748009" y="890995"/>
                  </a:lnTo>
                  <a:lnTo>
                    <a:pt x="712812" y="919947"/>
                  </a:lnTo>
                  <a:lnTo>
                    <a:pt x="675116" y="945139"/>
                  </a:lnTo>
                  <a:lnTo>
                    <a:pt x="635150" y="966317"/>
                  </a:lnTo>
                  <a:lnTo>
                    <a:pt x="593146" y="983229"/>
                  </a:lnTo>
                  <a:lnTo>
                    <a:pt x="549333" y="995622"/>
                  </a:lnTo>
                  <a:lnTo>
                    <a:pt x="503941" y="1003243"/>
                  </a:lnTo>
                  <a:lnTo>
                    <a:pt x="457200" y="1005839"/>
                  </a:lnTo>
                  <a:lnTo>
                    <a:pt x="410454" y="1003243"/>
                  </a:lnTo>
                  <a:lnTo>
                    <a:pt x="365059" y="995622"/>
                  </a:lnTo>
                  <a:lnTo>
                    <a:pt x="321243" y="983229"/>
                  </a:lnTo>
                  <a:lnTo>
                    <a:pt x="279238" y="966317"/>
                  </a:lnTo>
                  <a:lnTo>
                    <a:pt x="239272" y="945139"/>
                  </a:lnTo>
                  <a:lnTo>
                    <a:pt x="201576" y="919947"/>
                  </a:lnTo>
                  <a:lnTo>
                    <a:pt x="166379" y="890995"/>
                  </a:lnTo>
                  <a:lnTo>
                    <a:pt x="133911" y="858535"/>
                  </a:lnTo>
                  <a:lnTo>
                    <a:pt x="104403" y="822821"/>
                  </a:lnTo>
                  <a:lnTo>
                    <a:pt x="78083" y="784104"/>
                  </a:lnTo>
                  <a:lnTo>
                    <a:pt x="55182" y="742638"/>
                  </a:lnTo>
                  <a:lnTo>
                    <a:pt x="35929" y="698676"/>
                  </a:lnTo>
                  <a:lnTo>
                    <a:pt x="20555" y="652470"/>
                  </a:lnTo>
                  <a:lnTo>
                    <a:pt x="9288" y="604274"/>
                  </a:lnTo>
                  <a:lnTo>
                    <a:pt x="2360" y="554339"/>
                  </a:lnTo>
                  <a:lnTo>
                    <a:pt x="0" y="502919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80" y="329184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457200" y="0"/>
                  </a:moveTo>
                  <a:lnTo>
                    <a:pt x="410454" y="2600"/>
                  </a:lnTo>
                  <a:lnTo>
                    <a:pt x="365059" y="10234"/>
                  </a:lnTo>
                  <a:lnTo>
                    <a:pt x="321243" y="22648"/>
                  </a:lnTo>
                  <a:lnTo>
                    <a:pt x="279238" y="39588"/>
                  </a:lnTo>
                  <a:lnTo>
                    <a:pt x="239272" y="60800"/>
                  </a:lnTo>
                  <a:lnTo>
                    <a:pt x="201576" y="86033"/>
                  </a:lnTo>
                  <a:lnTo>
                    <a:pt x="166379" y="115031"/>
                  </a:lnTo>
                  <a:lnTo>
                    <a:pt x="133911" y="147542"/>
                  </a:lnTo>
                  <a:lnTo>
                    <a:pt x="104403" y="183312"/>
                  </a:lnTo>
                  <a:lnTo>
                    <a:pt x="78083" y="222088"/>
                  </a:lnTo>
                  <a:lnTo>
                    <a:pt x="55182" y="263617"/>
                  </a:lnTo>
                  <a:lnTo>
                    <a:pt x="35929" y="307645"/>
                  </a:lnTo>
                  <a:lnTo>
                    <a:pt x="20555" y="353919"/>
                  </a:lnTo>
                  <a:lnTo>
                    <a:pt x="9288" y="402185"/>
                  </a:lnTo>
                  <a:lnTo>
                    <a:pt x="2360" y="452191"/>
                  </a:lnTo>
                  <a:lnTo>
                    <a:pt x="0" y="503682"/>
                  </a:lnTo>
                  <a:lnTo>
                    <a:pt x="2360" y="555172"/>
                  </a:lnTo>
                  <a:lnTo>
                    <a:pt x="9288" y="605178"/>
                  </a:lnTo>
                  <a:lnTo>
                    <a:pt x="20555" y="653444"/>
                  </a:lnTo>
                  <a:lnTo>
                    <a:pt x="35929" y="699718"/>
                  </a:lnTo>
                  <a:lnTo>
                    <a:pt x="55182" y="743746"/>
                  </a:lnTo>
                  <a:lnTo>
                    <a:pt x="78083" y="785275"/>
                  </a:lnTo>
                  <a:lnTo>
                    <a:pt x="104403" y="824051"/>
                  </a:lnTo>
                  <a:lnTo>
                    <a:pt x="133911" y="859821"/>
                  </a:lnTo>
                  <a:lnTo>
                    <a:pt x="166379" y="892332"/>
                  </a:lnTo>
                  <a:lnTo>
                    <a:pt x="201576" y="921330"/>
                  </a:lnTo>
                  <a:lnTo>
                    <a:pt x="239272" y="946563"/>
                  </a:lnTo>
                  <a:lnTo>
                    <a:pt x="279238" y="967775"/>
                  </a:lnTo>
                  <a:lnTo>
                    <a:pt x="321243" y="984715"/>
                  </a:lnTo>
                  <a:lnTo>
                    <a:pt x="365059" y="997129"/>
                  </a:lnTo>
                  <a:lnTo>
                    <a:pt x="410454" y="1004763"/>
                  </a:lnTo>
                  <a:lnTo>
                    <a:pt x="457200" y="1007363"/>
                  </a:lnTo>
                  <a:lnTo>
                    <a:pt x="503941" y="1004763"/>
                  </a:lnTo>
                  <a:lnTo>
                    <a:pt x="549333" y="997129"/>
                  </a:lnTo>
                  <a:lnTo>
                    <a:pt x="593146" y="984715"/>
                  </a:lnTo>
                  <a:lnTo>
                    <a:pt x="635150" y="967775"/>
                  </a:lnTo>
                  <a:lnTo>
                    <a:pt x="675116" y="946563"/>
                  </a:lnTo>
                  <a:lnTo>
                    <a:pt x="712812" y="921330"/>
                  </a:lnTo>
                  <a:lnTo>
                    <a:pt x="748009" y="892332"/>
                  </a:lnTo>
                  <a:lnTo>
                    <a:pt x="780478" y="859821"/>
                  </a:lnTo>
                  <a:lnTo>
                    <a:pt x="809988" y="824051"/>
                  </a:lnTo>
                  <a:lnTo>
                    <a:pt x="836309" y="785275"/>
                  </a:lnTo>
                  <a:lnTo>
                    <a:pt x="859212" y="743746"/>
                  </a:lnTo>
                  <a:lnTo>
                    <a:pt x="878466" y="699718"/>
                  </a:lnTo>
                  <a:lnTo>
                    <a:pt x="893842" y="653444"/>
                  </a:lnTo>
                  <a:lnTo>
                    <a:pt x="905110" y="605178"/>
                  </a:lnTo>
                  <a:lnTo>
                    <a:pt x="912039" y="555172"/>
                  </a:lnTo>
                  <a:lnTo>
                    <a:pt x="914400" y="503682"/>
                  </a:lnTo>
                  <a:lnTo>
                    <a:pt x="912039" y="452191"/>
                  </a:lnTo>
                  <a:lnTo>
                    <a:pt x="905110" y="402185"/>
                  </a:lnTo>
                  <a:lnTo>
                    <a:pt x="893842" y="353919"/>
                  </a:lnTo>
                  <a:lnTo>
                    <a:pt x="878466" y="307645"/>
                  </a:lnTo>
                  <a:lnTo>
                    <a:pt x="859212" y="263617"/>
                  </a:lnTo>
                  <a:lnTo>
                    <a:pt x="836309" y="222088"/>
                  </a:lnTo>
                  <a:lnTo>
                    <a:pt x="809988" y="183312"/>
                  </a:lnTo>
                  <a:lnTo>
                    <a:pt x="780478" y="147542"/>
                  </a:lnTo>
                  <a:lnTo>
                    <a:pt x="748009" y="115031"/>
                  </a:lnTo>
                  <a:lnTo>
                    <a:pt x="712812" y="86033"/>
                  </a:lnTo>
                  <a:lnTo>
                    <a:pt x="675116" y="60800"/>
                  </a:lnTo>
                  <a:lnTo>
                    <a:pt x="635150" y="39588"/>
                  </a:lnTo>
                  <a:lnTo>
                    <a:pt x="593146" y="22648"/>
                  </a:lnTo>
                  <a:lnTo>
                    <a:pt x="549333" y="10234"/>
                  </a:lnTo>
                  <a:lnTo>
                    <a:pt x="503941" y="2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80" y="329184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0" y="503682"/>
                  </a:moveTo>
                  <a:lnTo>
                    <a:pt x="2360" y="452191"/>
                  </a:lnTo>
                  <a:lnTo>
                    <a:pt x="9288" y="402185"/>
                  </a:lnTo>
                  <a:lnTo>
                    <a:pt x="20555" y="353919"/>
                  </a:lnTo>
                  <a:lnTo>
                    <a:pt x="35929" y="307645"/>
                  </a:lnTo>
                  <a:lnTo>
                    <a:pt x="55182" y="263617"/>
                  </a:lnTo>
                  <a:lnTo>
                    <a:pt x="78083" y="222088"/>
                  </a:lnTo>
                  <a:lnTo>
                    <a:pt x="104403" y="183312"/>
                  </a:lnTo>
                  <a:lnTo>
                    <a:pt x="133911" y="147542"/>
                  </a:lnTo>
                  <a:lnTo>
                    <a:pt x="166379" y="115031"/>
                  </a:lnTo>
                  <a:lnTo>
                    <a:pt x="201576" y="86033"/>
                  </a:lnTo>
                  <a:lnTo>
                    <a:pt x="239272" y="60800"/>
                  </a:lnTo>
                  <a:lnTo>
                    <a:pt x="279238" y="39588"/>
                  </a:lnTo>
                  <a:lnTo>
                    <a:pt x="321243" y="22648"/>
                  </a:lnTo>
                  <a:lnTo>
                    <a:pt x="365059" y="10234"/>
                  </a:lnTo>
                  <a:lnTo>
                    <a:pt x="410454" y="2600"/>
                  </a:lnTo>
                  <a:lnTo>
                    <a:pt x="457200" y="0"/>
                  </a:lnTo>
                  <a:lnTo>
                    <a:pt x="503941" y="2600"/>
                  </a:lnTo>
                  <a:lnTo>
                    <a:pt x="549333" y="10234"/>
                  </a:lnTo>
                  <a:lnTo>
                    <a:pt x="593146" y="22648"/>
                  </a:lnTo>
                  <a:lnTo>
                    <a:pt x="635150" y="39588"/>
                  </a:lnTo>
                  <a:lnTo>
                    <a:pt x="675116" y="60800"/>
                  </a:lnTo>
                  <a:lnTo>
                    <a:pt x="712812" y="86033"/>
                  </a:lnTo>
                  <a:lnTo>
                    <a:pt x="748009" y="115031"/>
                  </a:lnTo>
                  <a:lnTo>
                    <a:pt x="780478" y="147542"/>
                  </a:lnTo>
                  <a:lnTo>
                    <a:pt x="809988" y="183312"/>
                  </a:lnTo>
                  <a:lnTo>
                    <a:pt x="836309" y="222088"/>
                  </a:lnTo>
                  <a:lnTo>
                    <a:pt x="859212" y="263617"/>
                  </a:lnTo>
                  <a:lnTo>
                    <a:pt x="878466" y="307645"/>
                  </a:lnTo>
                  <a:lnTo>
                    <a:pt x="893842" y="353919"/>
                  </a:lnTo>
                  <a:lnTo>
                    <a:pt x="905110" y="402185"/>
                  </a:lnTo>
                  <a:lnTo>
                    <a:pt x="912039" y="452191"/>
                  </a:lnTo>
                  <a:lnTo>
                    <a:pt x="914400" y="503682"/>
                  </a:lnTo>
                  <a:lnTo>
                    <a:pt x="912039" y="555172"/>
                  </a:lnTo>
                  <a:lnTo>
                    <a:pt x="905110" y="605178"/>
                  </a:lnTo>
                  <a:lnTo>
                    <a:pt x="893842" y="653444"/>
                  </a:lnTo>
                  <a:lnTo>
                    <a:pt x="878466" y="699718"/>
                  </a:lnTo>
                  <a:lnTo>
                    <a:pt x="859212" y="743746"/>
                  </a:lnTo>
                  <a:lnTo>
                    <a:pt x="836309" y="785275"/>
                  </a:lnTo>
                  <a:lnTo>
                    <a:pt x="809988" y="824051"/>
                  </a:lnTo>
                  <a:lnTo>
                    <a:pt x="780478" y="859821"/>
                  </a:lnTo>
                  <a:lnTo>
                    <a:pt x="748009" y="892332"/>
                  </a:lnTo>
                  <a:lnTo>
                    <a:pt x="712812" y="921330"/>
                  </a:lnTo>
                  <a:lnTo>
                    <a:pt x="675116" y="946563"/>
                  </a:lnTo>
                  <a:lnTo>
                    <a:pt x="635150" y="967775"/>
                  </a:lnTo>
                  <a:lnTo>
                    <a:pt x="593146" y="984715"/>
                  </a:lnTo>
                  <a:lnTo>
                    <a:pt x="549333" y="997129"/>
                  </a:lnTo>
                  <a:lnTo>
                    <a:pt x="503941" y="1004763"/>
                  </a:lnTo>
                  <a:lnTo>
                    <a:pt x="457200" y="1007363"/>
                  </a:lnTo>
                  <a:lnTo>
                    <a:pt x="410454" y="1004763"/>
                  </a:lnTo>
                  <a:lnTo>
                    <a:pt x="365059" y="997129"/>
                  </a:lnTo>
                  <a:lnTo>
                    <a:pt x="321243" y="984715"/>
                  </a:lnTo>
                  <a:lnTo>
                    <a:pt x="279238" y="967775"/>
                  </a:lnTo>
                  <a:lnTo>
                    <a:pt x="239272" y="946563"/>
                  </a:lnTo>
                  <a:lnTo>
                    <a:pt x="201576" y="921330"/>
                  </a:lnTo>
                  <a:lnTo>
                    <a:pt x="166379" y="892332"/>
                  </a:lnTo>
                  <a:lnTo>
                    <a:pt x="133911" y="859821"/>
                  </a:lnTo>
                  <a:lnTo>
                    <a:pt x="104403" y="824051"/>
                  </a:lnTo>
                  <a:lnTo>
                    <a:pt x="78083" y="785275"/>
                  </a:lnTo>
                  <a:lnTo>
                    <a:pt x="55182" y="743746"/>
                  </a:lnTo>
                  <a:lnTo>
                    <a:pt x="35929" y="699718"/>
                  </a:lnTo>
                  <a:lnTo>
                    <a:pt x="20555" y="653444"/>
                  </a:lnTo>
                  <a:lnTo>
                    <a:pt x="9288" y="605178"/>
                  </a:lnTo>
                  <a:lnTo>
                    <a:pt x="2360" y="555172"/>
                  </a:lnTo>
                  <a:lnTo>
                    <a:pt x="0" y="503682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0239" y="548640"/>
            <a:ext cx="6583680" cy="731520"/>
          </a:xfrm>
          <a:prstGeom prst="rect">
            <a:avLst/>
          </a:prstGeom>
          <a:solidFill>
            <a:srgbClr val="FFFFFF"/>
          </a:solidFill>
          <a:ln w="10160">
            <a:solidFill>
              <a:srgbClr val="80808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656590">
              <a:lnSpc>
                <a:spcPct val="100000"/>
              </a:lnSpc>
              <a:spcBef>
                <a:spcPts val="200"/>
              </a:spcBef>
            </a:pPr>
            <a:r>
              <a:rPr sz="4000" spc="-80" dirty="0">
                <a:solidFill>
                  <a:srgbClr val="000000"/>
                </a:solidFill>
              </a:rPr>
              <a:t>MANFAAT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40" dirty="0">
                <a:solidFill>
                  <a:srgbClr val="000000"/>
                </a:solidFill>
              </a:rPr>
              <a:t>PELATIHAN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1737360" y="1828800"/>
            <a:ext cx="7315200" cy="1097280"/>
          </a:xfrm>
          <a:prstGeom prst="rect">
            <a:avLst/>
          </a:prstGeom>
          <a:solidFill>
            <a:srgbClr val="993366"/>
          </a:solidFill>
          <a:ln w="10286">
            <a:solidFill>
              <a:srgbClr val="80808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89535" marR="357505">
              <a:lnSpc>
                <a:spcPts val="3570"/>
              </a:lnSpc>
              <a:spcBef>
                <a:spcPts val="735"/>
              </a:spcBef>
            </a:pPr>
            <a:r>
              <a:rPr sz="3200" spc="-5" dirty="0">
                <a:latin typeface="Arial"/>
                <a:cs typeface="Arial"/>
              </a:rPr>
              <a:t>Meningkatkan daya saing perusahaan  </a:t>
            </a:r>
            <a:r>
              <a:rPr sz="3200" dirty="0">
                <a:latin typeface="Arial"/>
                <a:cs typeface="Arial"/>
              </a:rPr>
              <a:t>Dan </a:t>
            </a:r>
            <a:r>
              <a:rPr sz="3200" spc="-5" dirty="0">
                <a:latin typeface="Arial"/>
                <a:cs typeface="Arial"/>
              </a:rPr>
              <a:t>memperbaiki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produktivitas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7360" y="3291840"/>
            <a:ext cx="7406640" cy="1097280"/>
          </a:xfrm>
          <a:prstGeom prst="rect">
            <a:avLst/>
          </a:prstGeom>
          <a:solidFill>
            <a:srgbClr val="993366"/>
          </a:solidFill>
          <a:ln w="10286">
            <a:solidFill>
              <a:srgbClr val="80808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89535" marR="496570">
              <a:lnSpc>
                <a:spcPts val="3570"/>
              </a:lnSpc>
              <a:spcBef>
                <a:spcPts val="745"/>
              </a:spcBef>
            </a:pPr>
            <a:r>
              <a:rPr sz="3200" spc="-5" dirty="0">
                <a:latin typeface="Arial"/>
                <a:cs typeface="Arial"/>
              </a:rPr>
              <a:t>Meningkatkan semangat/motivasi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dan  </a:t>
            </a:r>
            <a:r>
              <a:rPr sz="3200" dirty="0">
                <a:latin typeface="Arial"/>
                <a:cs typeface="Arial"/>
              </a:rPr>
              <a:t>prestasi </a:t>
            </a:r>
            <a:r>
              <a:rPr sz="3200" spc="-5" dirty="0">
                <a:latin typeface="Arial"/>
                <a:cs typeface="Arial"/>
              </a:rPr>
              <a:t>tenaga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3877" y="2024253"/>
            <a:ext cx="1015365" cy="5206365"/>
            <a:chOff x="543877" y="2024253"/>
            <a:chExt cx="1015365" cy="5206365"/>
          </a:xfrm>
        </p:grpSpPr>
        <p:sp>
          <p:nvSpPr>
            <p:cNvPr id="11" name="object 11"/>
            <p:cNvSpPr/>
            <p:nvPr/>
          </p:nvSpPr>
          <p:spPr>
            <a:xfrm>
              <a:off x="914400" y="3475101"/>
              <a:ext cx="365125" cy="640080"/>
            </a:xfrm>
            <a:custGeom>
              <a:avLst/>
              <a:gdLst/>
              <a:ahLst/>
              <a:cxnLst/>
              <a:rect l="l" t="t" r="r" b="b"/>
              <a:pathLst>
                <a:path w="365125" h="640079">
                  <a:moveTo>
                    <a:pt x="312674" y="522097"/>
                  </a:moveTo>
                  <a:lnTo>
                    <a:pt x="211493" y="522097"/>
                  </a:lnTo>
                  <a:lnTo>
                    <a:pt x="211493" y="639699"/>
                  </a:lnTo>
                  <a:lnTo>
                    <a:pt x="312674" y="639699"/>
                  </a:lnTo>
                  <a:lnTo>
                    <a:pt x="312674" y="522097"/>
                  </a:lnTo>
                  <a:close/>
                </a:path>
                <a:path w="365125" h="640079">
                  <a:moveTo>
                    <a:pt x="312674" y="0"/>
                  </a:moveTo>
                  <a:lnTo>
                    <a:pt x="211493" y="0"/>
                  </a:lnTo>
                  <a:lnTo>
                    <a:pt x="0" y="378333"/>
                  </a:lnTo>
                  <a:lnTo>
                    <a:pt x="0" y="522097"/>
                  </a:lnTo>
                  <a:lnTo>
                    <a:pt x="365125" y="522097"/>
                  </a:lnTo>
                  <a:lnTo>
                    <a:pt x="365125" y="386588"/>
                  </a:lnTo>
                  <a:lnTo>
                    <a:pt x="99745" y="386588"/>
                  </a:lnTo>
                  <a:lnTo>
                    <a:pt x="211493" y="188594"/>
                  </a:lnTo>
                  <a:lnTo>
                    <a:pt x="312674" y="188594"/>
                  </a:lnTo>
                  <a:lnTo>
                    <a:pt x="312674" y="0"/>
                  </a:lnTo>
                  <a:close/>
                </a:path>
                <a:path w="365125" h="640079">
                  <a:moveTo>
                    <a:pt x="312674" y="188594"/>
                  </a:moveTo>
                  <a:lnTo>
                    <a:pt x="211493" y="188594"/>
                  </a:lnTo>
                  <a:lnTo>
                    <a:pt x="211493" y="386588"/>
                  </a:lnTo>
                  <a:lnTo>
                    <a:pt x="312674" y="386588"/>
                  </a:lnTo>
                  <a:lnTo>
                    <a:pt x="312674" y="188594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9573" y="3659124"/>
              <a:ext cx="120891" cy="2071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400" y="3475101"/>
              <a:ext cx="365125" cy="640080"/>
            </a:xfrm>
            <a:custGeom>
              <a:avLst/>
              <a:gdLst/>
              <a:ahLst/>
              <a:cxnLst/>
              <a:rect l="l" t="t" r="r" b="b"/>
              <a:pathLst>
                <a:path w="365125" h="640079">
                  <a:moveTo>
                    <a:pt x="211493" y="0"/>
                  </a:moveTo>
                  <a:lnTo>
                    <a:pt x="236791" y="0"/>
                  </a:lnTo>
                  <a:lnTo>
                    <a:pt x="262088" y="0"/>
                  </a:lnTo>
                  <a:lnTo>
                    <a:pt x="287382" y="0"/>
                  </a:lnTo>
                  <a:lnTo>
                    <a:pt x="312674" y="0"/>
                  </a:lnTo>
                  <a:lnTo>
                    <a:pt x="312674" y="48297"/>
                  </a:lnTo>
                  <a:lnTo>
                    <a:pt x="312674" y="386588"/>
                  </a:lnTo>
                  <a:lnTo>
                    <a:pt x="325787" y="386588"/>
                  </a:lnTo>
                  <a:lnTo>
                    <a:pt x="338899" y="386588"/>
                  </a:lnTo>
                  <a:lnTo>
                    <a:pt x="352011" y="386588"/>
                  </a:lnTo>
                  <a:lnTo>
                    <a:pt x="365125" y="386588"/>
                  </a:lnTo>
                  <a:lnTo>
                    <a:pt x="365125" y="420477"/>
                  </a:lnTo>
                  <a:lnTo>
                    <a:pt x="365125" y="454342"/>
                  </a:lnTo>
                  <a:lnTo>
                    <a:pt x="365125" y="488207"/>
                  </a:lnTo>
                  <a:lnTo>
                    <a:pt x="365125" y="522097"/>
                  </a:lnTo>
                  <a:lnTo>
                    <a:pt x="352011" y="522097"/>
                  </a:lnTo>
                  <a:lnTo>
                    <a:pt x="338899" y="522097"/>
                  </a:lnTo>
                  <a:lnTo>
                    <a:pt x="325787" y="522097"/>
                  </a:lnTo>
                  <a:lnTo>
                    <a:pt x="312674" y="522097"/>
                  </a:lnTo>
                  <a:lnTo>
                    <a:pt x="312674" y="551509"/>
                  </a:lnTo>
                  <a:lnTo>
                    <a:pt x="312674" y="580897"/>
                  </a:lnTo>
                  <a:lnTo>
                    <a:pt x="312674" y="610286"/>
                  </a:lnTo>
                  <a:lnTo>
                    <a:pt x="312674" y="639699"/>
                  </a:lnTo>
                  <a:lnTo>
                    <a:pt x="287382" y="639699"/>
                  </a:lnTo>
                  <a:lnTo>
                    <a:pt x="262088" y="639699"/>
                  </a:lnTo>
                  <a:lnTo>
                    <a:pt x="236791" y="639699"/>
                  </a:lnTo>
                  <a:lnTo>
                    <a:pt x="211493" y="639699"/>
                  </a:lnTo>
                  <a:lnTo>
                    <a:pt x="211493" y="610286"/>
                  </a:lnTo>
                  <a:lnTo>
                    <a:pt x="211493" y="580898"/>
                  </a:lnTo>
                  <a:lnTo>
                    <a:pt x="211493" y="551509"/>
                  </a:lnTo>
                  <a:lnTo>
                    <a:pt x="211493" y="522097"/>
                  </a:lnTo>
                  <a:lnTo>
                    <a:pt x="158619" y="522097"/>
                  </a:lnTo>
                  <a:lnTo>
                    <a:pt x="105746" y="522097"/>
                  </a:lnTo>
                  <a:lnTo>
                    <a:pt x="52873" y="522097"/>
                  </a:lnTo>
                  <a:lnTo>
                    <a:pt x="0" y="522097"/>
                  </a:lnTo>
                  <a:lnTo>
                    <a:pt x="0" y="486185"/>
                  </a:lnTo>
                  <a:lnTo>
                    <a:pt x="0" y="450262"/>
                  </a:lnTo>
                  <a:lnTo>
                    <a:pt x="0" y="414315"/>
                  </a:lnTo>
                  <a:lnTo>
                    <a:pt x="0" y="378333"/>
                  </a:lnTo>
                  <a:lnTo>
                    <a:pt x="23499" y="336296"/>
                  </a:lnTo>
                  <a:lnTo>
                    <a:pt x="187993" y="42037"/>
                  </a:lnTo>
                  <a:lnTo>
                    <a:pt x="21149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475" y="2028825"/>
              <a:ext cx="457200" cy="517525"/>
            </a:xfrm>
            <a:custGeom>
              <a:avLst/>
              <a:gdLst/>
              <a:ahLst/>
              <a:cxnLst/>
              <a:rect l="l" t="t" r="r" b="b"/>
              <a:pathLst>
                <a:path w="457200" h="517525">
                  <a:moveTo>
                    <a:pt x="223875" y="0"/>
                  </a:moveTo>
                  <a:lnTo>
                    <a:pt x="179365" y="2093"/>
                  </a:lnTo>
                  <a:lnTo>
                    <a:pt x="140209" y="8366"/>
                  </a:lnTo>
                  <a:lnTo>
                    <a:pt x="77965" y="33400"/>
                  </a:lnTo>
                  <a:lnTo>
                    <a:pt x="34782" y="74247"/>
                  </a:lnTo>
                  <a:lnTo>
                    <a:pt x="8305" y="129666"/>
                  </a:lnTo>
                  <a:lnTo>
                    <a:pt x="153657" y="153288"/>
                  </a:lnTo>
                  <a:lnTo>
                    <a:pt x="157362" y="136098"/>
                  </a:lnTo>
                  <a:lnTo>
                    <a:pt x="162436" y="121681"/>
                  </a:lnTo>
                  <a:lnTo>
                    <a:pt x="196226" y="90074"/>
                  </a:lnTo>
                  <a:lnTo>
                    <a:pt x="220865" y="86360"/>
                  </a:lnTo>
                  <a:lnTo>
                    <a:pt x="233369" y="87217"/>
                  </a:lnTo>
                  <a:lnTo>
                    <a:pt x="268997" y="107432"/>
                  </a:lnTo>
                  <a:lnTo>
                    <a:pt x="277494" y="136525"/>
                  </a:lnTo>
                  <a:lnTo>
                    <a:pt x="276232" y="148099"/>
                  </a:lnTo>
                  <a:lnTo>
                    <a:pt x="246566" y="185467"/>
                  </a:lnTo>
                  <a:lnTo>
                    <a:pt x="206895" y="195325"/>
                  </a:lnTo>
                  <a:lnTo>
                    <a:pt x="202107" y="195325"/>
                  </a:lnTo>
                  <a:lnTo>
                    <a:pt x="195440" y="194690"/>
                  </a:lnTo>
                  <a:lnTo>
                    <a:pt x="186880" y="193548"/>
                  </a:lnTo>
                  <a:lnTo>
                    <a:pt x="178955" y="292862"/>
                  </a:lnTo>
                  <a:lnTo>
                    <a:pt x="193964" y="289288"/>
                  </a:lnTo>
                  <a:lnTo>
                    <a:pt x="207273" y="286750"/>
                  </a:lnTo>
                  <a:lnTo>
                    <a:pt x="218882" y="285236"/>
                  </a:lnTo>
                  <a:lnTo>
                    <a:pt x="228790" y="284734"/>
                  </a:lnTo>
                  <a:lnTo>
                    <a:pt x="244897" y="285924"/>
                  </a:lnTo>
                  <a:lnTo>
                    <a:pt x="282587" y="303784"/>
                  </a:lnTo>
                  <a:lnTo>
                    <a:pt x="301172" y="341324"/>
                  </a:lnTo>
                  <a:lnTo>
                    <a:pt x="302412" y="357759"/>
                  </a:lnTo>
                  <a:lnTo>
                    <a:pt x="301126" y="373971"/>
                  </a:lnTo>
                  <a:lnTo>
                    <a:pt x="281838" y="412368"/>
                  </a:lnTo>
                  <a:lnTo>
                    <a:pt x="245130" y="431549"/>
                  </a:lnTo>
                  <a:lnTo>
                    <a:pt x="230301" y="432815"/>
                  </a:lnTo>
                  <a:lnTo>
                    <a:pt x="216226" y="431813"/>
                  </a:lnTo>
                  <a:lnTo>
                    <a:pt x="172879" y="406971"/>
                  </a:lnTo>
                  <a:lnTo>
                    <a:pt x="153657" y="358393"/>
                  </a:lnTo>
                  <a:lnTo>
                    <a:pt x="0" y="376936"/>
                  </a:lnTo>
                  <a:lnTo>
                    <a:pt x="18357" y="419687"/>
                  </a:lnTo>
                  <a:lnTo>
                    <a:pt x="43230" y="454532"/>
                  </a:lnTo>
                  <a:lnTo>
                    <a:pt x="75223" y="481695"/>
                  </a:lnTo>
                  <a:lnTo>
                    <a:pt x="114960" y="501523"/>
                  </a:lnTo>
                  <a:lnTo>
                    <a:pt x="166539" y="513524"/>
                  </a:lnTo>
                  <a:lnTo>
                    <a:pt x="234073" y="517525"/>
                  </a:lnTo>
                  <a:lnTo>
                    <a:pt x="270909" y="516167"/>
                  </a:lnTo>
                  <a:lnTo>
                    <a:pt x="333393" y="505309"/>
                  </a:lnTo>
                  <a:lnTo>
                    <a:pt x="381443" y="483860"/>
                  </a:lnTo>
                  <a:lnTo>
                    <a:pt x="417875" y="452963"/>
                  </a:lnTo>
                  <a:lnTo>
                    <a:pt x="443001" y="413773"/>
                  </a:lnTo>
                  <a:lnTo>
                    <a:pt x="455626" y="371863"/>
                  </a:lnTo>
                  <a:lnTo>
                    <a:pt x="457200" y="350265"/>
                  </a:lnTo>
                  <a:lnTo>
                    <a:pt x="456247" y="333452"/>
                  </a:lnTo>
                  <a:lnTo>
                    <a:pt x="441959" y="290322"/>
                  </a:lnTo>
                  <a:lnTo>
                    <a:pt x="412063" y="258175"/>
                  </a:lnTo>
                  <a:lnTo>
                    <a:pt x="365077" y="236916"/>
                  </a:lnTo>
                  <a:lnTo>
                    <a:pt x="349973" y="233172"/>
                  </a:lnTo>
                  <a:lnTo>
                    <a:pt x="368537" y="222861"/>
                  </a:lnTo>
                  <a:lnTo>
                    <a:pt x="409194" y="187070"/>
                  </a:lnTo>
                  <a:lnTo>
                    <a:pt x="427660" y="144208"/>
                  </a:lnTo>
                  <a:lnTo>
                    <a:pt x="428878" y="128397"/>
                  </a:lnTo>
                  <a:lnTo>
                    <a:pt x="425855" y="101869"/>
                  </a:lnTo>
                  <a:lnTo>
                    <a:pt x="401688" y="55959"/>
                  </a:lnTo>
                  <a:lnTo>
                    <a:pt x="352645" y="20574"/>
                  </a:lnTo>
                  <a:lnTo>
                    <a:pt x="274302" y="2286"/>
                  </a:lnTo>
                  <a:lnTo>
                    <a:pt x="223875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9475" y="2028825"/>
              <a:ext cx="457200" cy="517525"/>
            </a:xfrm>
            <a:custGeom>
              <a:avLst/>
              <a:gdLst/>
              <a:ahLst/>
              <a:cxnLst/>
              <a:rect l="l" t="t" r="r" b="b"/>
              <a:pathLst>
                <a:path w="457200" h="517525">
                  <a:moveTo>
                    <a:pt x="223875" y="0"/>
                  </a:moveTo>
                  <a:lnTo>
                    <a:pt x="274302" y="2286"/>
                  </a:lnTo>
                  <a:lnTo>
                    <a:pt x="317226" y="9144"/>
                  </a:lnTo>
                  <a:lnTo>
                    <a:pt x="380555" y="36575"/>
                  </a:lnTo>
                  <a:lnTo>
                    <a:pt x="416790" y="77724"/>
                  </a:lnTo>
                  <a:lnTo>
                    <a:pt x="428878" y="128397"/>
                  </a:lnTo>
                  <a:lnTo>
                    <a:pt x="427660" y="144208"/>
                  </a:lnTo>
                  <a:lnTo>
                    <a:pt x="409194" y="187070"/>
                  </a:lnTo>
                  <a:lnTo>
                    <a:pt x="368537" y="222861"/>
                  </a:lnTo>
                  <a:lnTo>
                    <a:pt x="349973" y="233172"/>
                  </a:lnTo>
                  <a:lnTo>
                    <a:pt x="365077" y="236916"/>
                  </a:lnTo>
                  <a:lnTo>
                    <a:pt x="412063" y="258175"/>
                  </a:lnTo>
                  <a:lnTo>
                    <a:pt x="441959" y="290322"/>
                  </a:lnTo>
                  <a:lnTo>
                    <a:pt x="456247" y="333452"/>
                  </a:lnTo>
                  <a:lnTo>
                    <a:pt x="457200" y="350265"/>
                  </a:lnTo>
                  <a:lnTo>
                    <a:pt x="455626" y="371863"/>
                  </a:lnTo>
                  <a:lnTo>
                    <a:pt x="443001" y="413773"/>
                  </a:lnTo>
                  <a:lnTo>
                    <a:pt x="417875" y="452963"/>
                  </a:lnTo>
                  <a:lnTo>
                    <a:pt x="381443" y="483860"/>
                  </a:lnTo>
                  <a:lnTo>
                    <a:pt x="333393" y="505309"/>
                  </a:lnTo>
                  <a:lnTo>
                    <a:pt x="270909" y="516167"/>
                  </a:lnTo>
                  <a:lnTo>
                    <a:pt x="234073" y="517525"/>
                  </a:lnTo>
                  <a:lnTo>
                    <a:pt x="198311" y="516524"/>
                  </a:lnTo>
                  <a:lnTo>
                    <a:pt x="138756" y="508523"/>
                  </a:lnTo>
                  <a:lnTo>
                    <a:pt x="94124" y="492519"/>
                  </a:lnTo>
                  <a:lnTo>
                    <a:pt x="58258" y="469036"/>
                  </a:lnTo>
                  <a:lnTo>
                    <a:pt x="29978" y="438104"/>
                  </a:lnTo>
                  <a:lnTo>
                    <a:pt x="8365" y="399293"/>
                  </a:lnTo>
                  <a:lnTo>
                    <a:pt x="0" y="376936"/>
                  </a:lnTo>
                  <a:lnTo>
                    <a:pt x="38414" y="372288"/>
                  </a:lnTo>
                  <a:lnTo>
                    <a:pt x="76828" y="367664"/>
                  </a:lnTo>
                  <a:lnTo>
                    <a:pt x="115242" y="363041"/>
                  </a:lnTo>
                  <a:lnTo>
                    <a:pt x="153657" y="358393"/>
                  </a:lnTo>
                  <a:lnTo>
                    <a:pt x="158815" y="377825"/>
                  </a:lnTo>
                  <a:lnTo>
                    <a:pt x="165222" y="394017"/>
                  </a:lnTo>
                  <a:lnTo>
                    <a:pt x="191970" y="423761"/>
                  </a:lnTo>
                  <a:lnTo>
                    <a:pt x="230301" y="432815"/>
                  </a:lnTo>
                  <a:lnTo>
                    <a:pt x="245130" y="431549"/>
                  </a:lnTo>
                  <a:lnTo>
                    <a:pt x="281838" y="412368"/>
                  </a:lnTo>
                  <a:lnTo>
                    <a:pt x="301126" y="373971"/>
                  </a:lnTo>
                  <a:lnTo>
                    <a:pt x="302412" y="357759"/>
                  </a:lnTo>
                  <a:lnTo>
                    <a:pt x="301172" y="341324"/>
                  </a:lnTo>
                  <a:lnTo>
                    <a:pt x="282587" y="303784"/>
                  </a:lnTo>
                  <a:lnTo>
                    <a:pt x="244897" y="285924"/>
                  </a:lnTo>
                  <a:lnTo>
                    <a:pt x="228790" y="284734"/>
                  </a:lnTo>
                  <a:lnTo>
                    <a:pt x="218882" y="285236"/>
                  </a:lnTo>
                  <a:lnTo>
                    <a:pt x="207273" y="286750"/>
                  </a:lnTo>
                  <a:lnTo>
                    <a:pt x="193964" y="289288"/>
                  </a:lnTo>
                  <a:lnTo>
                    <a:pt x="178955" y="292862"/>
                  </a:lnTo>
                  <a:lnTo>
                    <a:pt x="180936" y="268075"/>
                  </a:lnTo>
                  <a:lnTo>
                    <a:pt x="182918" y="243252"/>
                  </a:lnTo>
                  <a:lnTo>
                    <a:pt x="184899" y="218406"/>
                  </a:lnTo>
                  <a:lnTo>
                    <a:pt x="186880" y="193548"/>
                  </a:lnTo>
                  <a:lnTo>
                    <a:pt x="195440" y="194690"/>
                  </a:lnTo>
                  <a:lnTo>
                    <a:pt x="202107" y="195325"/>
                  </a:lnTo>
                  <a:lnTo>
                    <a:pt x="206895" y="195325"/>
                  </a:lnTo>
                  <a:lnTo>
                    <a:pt x="246566" y="185467"/>
                  </a:lnTo>
                  <a:lnTo>
                    <a:pt x="276232" y="148099"/>
                  </a:lnTo>
                  <a:lnTo>
                    <a:pt x="277494" y="136525"/>
                  </a:lnTo>
                  <a:lnTo>
                    <a:pt x="276550" y="125668"/>
                  </a:lnTo>
                  <a:lnTo>
                    <a:pt x="254134" y="94075"/>
                  </a:lnTo>
                  <a:lnTo>
                    <a:pt x="220865" y="86360"/>
                  </a:lnTo>
                  <a:lnTo>
                    <a:pt x="207909" y="87288"/>
                  </a:lnTo>
                  <a:lnTo>
                    <a:pt x="168877" y="110051"/>
                  </a:lnTo>
                  <a:lnTo>
                    <a:pt x="153657" y="153288"/>
                  </a:lnTo>
                  <a:lnTo>
                    <a:pt x="117319" y="147383"/>
                  </a:lnTo>
                  <a:lnTo>
                    <a:pt x="80981" y="141477"/>
                  </a:lnTo>
                  <a:lnTo>
                    <a:pt x="44643" y="135572"/>
                  </a:lnTo>
                  <a:lnTo>
                    <a:pt x="8305" y="129666"/>
                  </a:lnTo>
                  <a:lnTo>
                    <a:pt x="34782" y="74247"/>
                  </a:lnTo>
                  <a:lnTo>
                    <a:pt x="77965" y="33400"/>
                  </a:lnTo>
                  <a:lnTo>
                    <a:pt x="140209" y="8366"/>
                  </a:lnTo>
                  <a:lnTo>
                    <a:pt x="179365" y="2093"/>
                  </a:lnTo>
                  <a:lnTo>
                    <a:pt x="22387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640" y="475488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457200" y="0"/>
                  </a:moveTo>
                  <a:lnTo>
                    <a:pt x="410454" y="2596"/>
                  </a:lnTo>
                  <a:lnTo>
                    <a:pt x="365059" y="10217"/>
                  </a:lnTo>
                  <a:lnTo>
                    <a:pt x="321243" y="22610"/>
                  </a:lnTo>
                  <a:lnTo>
                    <a:pt x="279238" y="39522"/>
                  </a:lnTo>
                  <a:lnTo>
                    <a:pt x="239272" y="60700"/>
                  </a:lnTo>
                  <a:lnTo>
                    <a:pt x="201576" y="85892"/>
                  </a:lnTo>
                  <a:lnTo>
                    <a:pt x="166379" y="114844"/>
                  </a:lnTo>
                  <a:lnTo>
                    <a:pt x="133911" y="147304"/>
                  </a:lnTo>
                  <a:lnTo>
                    <a:pt x="104403" y="183018"/>
                  </a:lnTo>
                  <a:lnTo>
                    <a:pt x="78083" y="221735"/>
                  </a:lnTo>
                  <a:lnTo>
                    <a:pt x="55182" y="263201"/>
                  </a:lnTo>
                  <a:lnTo>
                    <a:pt x="35929" y="307163"/>
                  </a:lnTo>
                  <a:lnTo>
                    <a:pt x="20555" y="353369"/>
                  </a:lnTo>
                  <a:lnTo>
                    <a:pt x="9288" y="401565"/>
                  </a:lnTo>
                  <a:lnTo>
                    <a:pt x="2360" y="451500"/>
                  </a:lnTo>
                  <a:lnTo>
                    <a:pt x="0" y="502920"/>
                  </a:lnTo>
                  <a:lnTo>
                    <a:pt x="2360" y="554339"/>
                  </a:lnTo>
                  <a:lnTo>
                    <a:pt x="9288" y="604274"/>
                  </a:lnTo>
                  <a:lnTo>
                    <a:pt x="20555" y="652470"/>
                  </a:lnTo>
                  <a:lnTo>
                    <a:pt x="35929" y="698676"/>
                  </a:lnTo>
                  <a:lnTo>
                    <a:pt x="55182" y="742638"/>
                  </a:lnTo>
                  <a:lnTo>
                    <a:pt x="78083" y="784104"/>
                  </a:lnTo>
                  <a:lnTo>
                    <a:pt x="104403" y="822821"/>
                  </a:lnTo>
                  <a:lnTo>
                    <a:pt x="133911" y="858535"/>
                  </a:lnTo>
                  <a:lnTo>
                    <a:pt x="166379" y="890995"/>
                  </a:lnTo>
                  <a:lnTo>
                    <a:pt x="201576" y="919947"/>
                  </a:lnTo>
                  <a:lnTo>
                    <a:pt x="239272" y="945139"/>
                  </a:lnTo>
                  <a:lnTo>
                    <a:pt x="279238" y="966317"/>
                  </a:lnTo>
                  <a:lnTo>
                    <a:pt x="321243" y="983229"/>
                  </a:lnTo>
                  <a:lnTo>
                    <a:pt x="365059" y="995622"/>
                  </a:lnTo>
                  <a:lnTo>
                    <a:pt x="410454" y="1003243"/>
                  </a:lnTo>
                  <a:lnTo>
                    <a:pt x="457200" y="1005840"/>
                  </a:lnTo>
                  <a:lnTo>
                    <a:pt x="503945" y="1003243"/>
                  </a:lnTo>
                  <a:lnTo>
                    <a:pt x="549340" y="995622"/>
                  </a:lnTo>
                  <a:lnTo>
                    <a:pt x="593156" y="983229"/>
                  </a:lnTo>
                  <a:lnTo>
                    <a:pt x="635161" y="966317"/>
                  </a:lnTo>
                  <a:lnTo>
                    <a:pt x="675127" y="945139"/>
                  </a:lnTo>
                  <a:lnTo>
                    <a:pt x="712823" y="919947"/>
                  </a:lnTo>
                  <a:lnTo>
                    <a:pt x="748020" y="890995"/>
                  </a:lnTo>
                  <a:lnTo>
                    <a:pt x="780488" y="858535"/>
                  </a:lnTo>
                  <a:lnTo>
                    <a:pt x="809996" y="822821"/>
                  </a:lnTo>
                  <a:lnTo>
                    <a:pt x="836316" y="784104"/>
                  </a:lnTo>
                  <a:lnTo>
                    <a:pt x="859217" y="742638"/>
                  </a:lnTo>
                  <a:lnTo>
                    <a:pt x="878470" y="698676"/>
                  </a:lnTo>
                  <a:lnTo>
                    <a:pt x="893844" y="652470"/>
                  </a:lnTo>
                  <a:lnTo>
                    <a:pt x="905111" y="604274"/>
                  </a:lnTo>
                  <a:lnTo>
                    <a:pt x="912039" y="554339"/>
                  </a:lnTo>
                  <a:lnTo>
                    <a:pt x="914400" y="502920"/>
                  </a:lnTo>
                  <a:lnTo>
                    <a:pt x="912039" y="451500"/>
                  </a:lnTo>
                  <a:lnTo>
                    <a:pt x="905111" y="401565"/>
                  </a:lnTo>
                  <a:lnTo>
                    <a:pt x="893844" y="353369"/>
                  </a:lnTo>
                  <a:lnTo>
                    <a:pt x="878470" y="307163"/>
                  </a:lnTo>
                  <a:lnTo>
                    <a:pt x="859217" y="263201"/>
                  </a:lnTo>
                  <a:lnTo>
                    <a:pt x="836316" y="221735"/>
                  </a:lnTo>
                  <a:lnTo>
                    <a:pt x="809996" y="183018"/>
                  </a:lnTo>
                  <a:lnTo>
                    <a:pt x="780488" y="147304"/>
                  </a:lnTo>
                  <a:lnTo>
                    <a:pt x="748020" y="114844"/>
                  </a:lnTo>
                  <a:lnTo>
                    <a:pt x="712823" y="85892"/>
                  </a:lnTo>
                  <a:lnTo>
                    <a:pt x="675127" y="60700"/>
                  </a:lnTo>
                  <a:lnTo>
                    <a:pt x="635161" y="39522"/>
                  </a:lnTo>
                  <a:lnTo>
                    <a:pt x="593156" y="22610"/>
                  </a:lnTo>
                  <a:lnTo>
                    <a:pt x="549340" y="10217"/>
                  </a:lnTo>
                  <a:lnTo>
                    <a:pt x="503945" y="259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640" y="4754880"/>
              <a:ext cx="914400" cy="1005840"/>
            </a:xfrm>
            <a:custGeom>
              <a:avLst/>
              <a:gdLst/>
              <a:ahLst/>
              <a:cxnLst/>
              <a:rect l="l" t="t" r="r" b="b"/>
              <a:pathLst>
                <a:path w="914400" h="1005839">
                  <a:moveTo>
                    <a:pt x="0" y="502920"/>
                  </a:moveTo>
                  <a:lnTo>
                    <a:pt x="2360" y="451500"/>
                  </a:lnTo>
                  <a:lnTo>
                    <a:pt x="9288" y="401565"/>
                  </a:lnTo>
                  <a:lnTo>
                    <a:pt x="20555" y="353369"/>
                  </a:lnTo>
                  <a:lnTo>
                    <a:pt x="35929" y="307163"/>
                  </a:lnTo>
                  <a:lnTo>
                    <a:pt x="55182" y="263201"/>
                  </a:lnTo>
                  <a:lnTo>
                    <a:pt x="78083" y="221735"/>
                  </a:lnTo>
                  <a:lnTo>
                    <a:pt x="104403" y="183018"/>
                  </a:lnTo>
                  <a:lnTo>
                    <a:pt x="133911" y="147304"/>
                  </a:lnTo>
                  <a:lnTo>
                    <a:pt x="166379" y="114844"/>
                  </a:lnTo>
                  <a:lnTo>
                    <a:pt x="201576" y="85892"/>
                  </a:lnTo>
                  <a:lnTo>
                    <a:pt x="239272" y="60700"/>
                  </a:lnTo>
                  <a:lnTo>
                    <a:pt x="279238" y="39522"/>
                  </a:lnTo>
                  <a:lnTo>
                    <a:pt x="321243" y="22610"/>
                  </a:lnTo>
                  <a:lnTo>
                    <a:pt x="365059" y="10217"/>
                  </a:lnTo>
                  <a:lnTo>
                    <a:pt x="410454" y="2596"/>
                  </a:lnTo>
                  <a:lnTo>
                    <a:pt x="457200" y="0"/>
                  </a:lnTo>
                  <a:lnTo>
                    <a:pt x="503945" y="2596"/>
                  </a:lnTo>
                  <a:lnTo>
                    <a:pt x="549340" y="10217"/>
                  </a:lnTo>
                  <a:lnTo>
                    <a:pt x="593156" y="22610"/>
                  </a:lnTo>
                  <a:lnTo>
                    <a:pt x="635161" y="39522"/>
                  </a:lnTo>
                  <a:lnTo>
                    <a:pt x="675127" y="60700"/>
                  </a:lnTo>
                  <a:lnTo>
                    <a:pt x="712823" y="85892"/>
                  </a:lnTo>
                  <a:lnTo>
                    <a:pt x="748020" y="114844"/>
                  </a:lnTo>
                  <a:lnTo>
                    <a:pt x="780488" y="147304"/>
                  </a:lnTo>
                  <a:lnTo>
                    <a:pt x="809996" y="183018"/>
                  </a:lnTo>
                  <a:lnTo>
                    <a:pt x="836316" y="221735"/>
                  </a:lnTo>
                  <a:lnTo>
                    <a:pt x="859217" y="263201"/>
                  </a:lnTo>
                  <a:lnTo>
                    <a:pt x="878470" y="307163"/>
                  </a:lnTo>
                  <a:lnTo>
                    <a:pt x="893844" y="353369"/>
                  </a:lnTo>
                  <a:lnTo>
                    <a:pt x="905111" y="401565"/>
                  </a:lnTo>
                  <a:lnTo>
                    <a:pt x="912039" y="451500"/>
                  </a:lnTo>
                  <a:lnTo>
                    <a:pt x="914400" y="502920"/>
                  </a:lnTo>
                  <a:lnTo>
                    <a:pt x="912039" y="554339"/>
                  </a:lnTo>
                  <a:lnTo>
                    <a:pt x="905111" y="604274"/>
                  </a:lnTo>
                  <a:lnTo>
                    <a:pt x="893844" y="652470"/>
                  </a:lnTo>
                  <a:lnTo>
                    <a:pt x="878470" y="698676"/>
                  </a:lnTo>
                  <a:lnTo>
                    <a:pt x="859217" y="742638"/>
                  </a:lnTo>
                  <a:lnTo>
                    <a:pt x="836316" y="784104"/>
                  </a:lnTo>
                  <a:lnTo>
                    <a:pt x="809996" y="822821"/>
                  </a:lnTo>
                  <a:lnTo>
                    <a:pt x="780488" y="858535"/>
                  </a:lnTo>
                  <a:lnTo>
                    <a:pt x="748020" y="890995"/>
                  </a:lnTo>
                  <a:lnTo>
                    <a:pt x="712823" y="919947"/>
                  </a:lnTo>
                  <a:lnTo>
                    <a:pt x="675127" y="945139"/>
                  </a:lnTo>
                  <a:lnTo>
                    <a:pt x="635161" y="966317"/>
                  </a:lnTo>
                  <a:lnTo>
                    <a:pt x="593156" y="983229"/>
                  </a:lnTo>
                  <a:lnTo>
                    <a:pt x="549340" y="995622"/>
                  </a:lnTo>
                  <a:lnTo>
                    <a:pt x="503945" y="1003243"/>
                  </a:lnTo>
                  <a:lnTo>
                    <a:pt x="457200" y="1005840"/>
                  </a:lnTo>
                  <a:lnTo>
                    <a:pt x="410454" y="1003243"/>
                  </a:lnTo>
                  <a:lnTo>
                    <a:pt x="365059" y="995622"/>
                  </a:lnTo>
                  <a:lnTo>
                    <a:pt x="321243" y="983229"/>
                  </a:lnTo>
                  <a:lnTo>
                    <a:pt x="279238" y="966317"/>
                  </a:lnTo>
                  <a:lnTo>
                    <a:pt x="239272" y="945139"/>
                  </a:lnTo>
                  <a:lnTo>
                    <a:pt x="201576" y="919947"/>
                  </a:lnTo>
                  <a:lnTo>
                    <a:pt x="166379" y="890995"/>
                  </a:lnTo>
                  <a:lnTo>
                    <a:pt x="133911" y="858535"/>
                  </a:lnTo>
                  <a:lnTo>
                    <a:pt x="104403" y="822821"/>
                  </a:lnTo>
                  <a:lnTo>
                    <a:pt x="78083" y="784104"/>
                  </a:lnTo>
                  <a:lnTo>
                    <a:pt x="55182" y="742638"/>
                  </a:lnTo>
                  <a:lnTo>
                    <a:pt x="35929" y="698676"/>
                  </a:lnTo>
                  <a:lnTo>
                    <a:pt x="20555" y="652470"/>
                  </a:lnTo>
                  <a:lnTo>
                    <a:pt x="9288" y="604274"/>
                  </a:lnTo>
                  <a:lnTo>
                    <a:pt x="2360" y="554339"/>
                  </a:lnTo>
                  <a:lnTo>
                    <a:pt x="0" y="502920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3750" y="5029200"/>
              <a:ext cx="487680" cy="517525"/>
            </a:xfrm>
            <a:custGeom>
              <a:avLst/>
              <a:gdLst/>
              <a:ahLst/>
              <a:cxnLst/>
              <a:rect l="l" t="t" r="r" b="b"/>
              <a:pathLst>
                <a:path w="487680" h="517525">
                  <a:moveTo>
                    <a:pt x="459371" y="0"/>
                  </a:moveTo>
                  <a:lnTo>
                    <a:pt x="72758" y="0"/>
                  </a:lnTo>
                  <a:lnTo>
                    <a:pt x="21183" y="273557"/>
                  </a:lnTo>
                  <a:lnTo>
                    <a:pt x="159918" y="290829"/>
                  </a:lnTo>
                  <a:lnTo>
                    <a:pt x="169517" y="282043"/>
                  </a:lnTo>
                  <a:lnTo>
                    <a:pt x="178714" y="274732"/>
                  </a:lnTo>
                  <a:lnTo>
                    <a:pt x="218293" y="256936"/>
                  </a:lnTo>
                  <a:lnTo>
                    <a:pt x="241477" y="254381"/>
                  </a:lnTo>
                  <a:lnTo>
                    <a:pt x="259146" y="255712"/>
                  </a:lnTo>
                  <a:lnTo>
                    <a:pt x="301053" y="275589"/>
                  </a:lnTo>
                  <a:lnTo>
                    <a:pt x="322043" y="321024"/>
                  </a:lnTo>
                  <a:lnTo>
                    <a:pt x="323443" y="342264"/>
                  </a:lnTo>
                  <a:lnTo>
                    <a:pt x="322057" y="363079"/>
                  </a:lnTo>
                  <a:lnTo>
                    <a:pt x="301256" y="409066"/>
                  </a:lnTo>
                  <a:lnTo>
                    <a:pt x="261339" y="430016"/>
                  </a:lnTo>
                  <a:lnTo>
                    <a:pt x="245084" y="431419"/>
                  </a:lnTo>
                  <a:lnTo>
                    <a:pt x="230416" y="430299"/>
                  </a:lnTo>
                  <a:lnTo>
                    <a:pt x="192709" y="413512"/>
                  </a:lnTo>
                  <a:lnTo>
                    <a:pt x="168717" y="377453"/>
                  </a:lnTo>
                  <a:lnTo>
                    <a:pt x="164719" y="361314"/>
                  </a:lnTo>
                  <a:lnTo>
                    <a:pt x="0" y="376935"/>
                  </a:lnTo>
                  <a:lnTo>
                    <a:pt x="21366" y="423906"/>
                  </a:lnTo>
                  <a:lnTo>
                    <a:pt x="50720" y="459327"/>
                  </a:lnTo>
                  <a:lnTo>
                    <a:pt x="92231" y="488408"/>
                  </a:lnTo>
                  <a:lnTo>
                    <a:pt x="147332" y="508000"/>
                  </a:lnTo>
                  <a:lnTo>
                    <a:pt x="192855" y="515143"/>
                  </a:lnTo>
                  <a:lnTo>
                    <a:pt x="246684" y="517525"/>
                  </a:lnTo>
                  <a:lnTo>
                    <a:pt x="285251" y="516024"/>
                  </a:lnTo>
                  <a:lnTo>
                    <a:pt x="351515" y="504023"/>
                  </a:lnTo>
                  <a:lnTo>
                    <a:pt x="403624" y="480240"/>
                  </a:lnTo>
                  <a:lnTo>
                    <a:pt x="443610" y="445533"/>
                  </a:lnTo>
                  <a:lnTo>
                    <a:pt x="471545" y="401179"/>
                  </a:lnTo>
                  <a:lnTo>
                    <a:pt x="485663" y="353796"/>
                  </a:lnTo>
                  <a:lnTo>
                    <a:pt x="487425" y="329438"/>
                  </a:lnTo>
                  <a:lnTo>
                    <a:pt x="483992" y="295866"/>
                  </a:lnTo>
                  <a:lnTo>
                    <a:pt x="456559" y="237676"/>
                  </a:lnTo>
                  <a:lnTo>
                    <a:pt x="403128" y="192936"/>
                  </a:lnTo>
                  <a:lnTo>
                    <a:pt x="331767" y="169886"/>
                  </a:lnTo>
                  <a:lnTo>
                    <a:pt x="289864" y="167004"/>
                  </a:lnTo>
                  <a:lnTo>
                    <a:pt x="276827" y="167340"/>
                  </a:lnTo>
                  <a:lnTo>
                    <a:pt x="237286" y="172465"/>
                  </a:lnTo>
                  <a:lnTo>
                    <a:pt x="197069" y="183967"/>
                  </a:lnTo>
                  <a:lnTo>
                    <a:pt x="183515" y="189229"/>
                  </a:lnTo>
                  <a:lnTo>
                    <a:pt x="197497" y="112775"/>
                  </a:lnTo>
                  <a:lnTo>
                    <a:pt x="459371" y="112775"/>
                  </a:lnTo>
                  <a:lnTo>
                    <a:pt x="459371" y="0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750" y="5029200"/>
              <a:ext cx="487680" cy="517525"/>
            </a:xfrm>
            <a:custGeom>
              <a:avLst/>
              <a:gdLst/>
              <a:ahLst/>
              <a:cxnLst/>
              <a:rect l="l" t="t" r="r" b="b"/>
              <a:pathLst>
                <a:path w="487680" h="517525">
                  <a:moveTo>
                    <a:pt x="72758" y="0"/>
                  </a:moveTo>
                  <a:lnTo>
                    <a:pt x="72758" y="0"/>
                  </a:lnTo>
                  <a:lnTo>
                    <a:pt x="459371" y="0"/>
                  </a:lnTo>
                  <a:lnTo>
                    <a:pt x="459371" y="28193"/>
                  </a:lnTo>
                  <a:lnTo>
                    <a:pt x="459371" y="56387"/>
                  </a:lnTo>
                  <a:lnTo>
                    <a:pt x="459371" y="84581"/>
                  </a:lnTo>
                  <a:lnTo>
                    <a:pt x="459371" y="112775"/>
                  </a:lnTo>
                  <a:lnTo>
                    <a:pt x="406999" y="112775"/>
                  </a:lnTo>
                  <a:lnTo>
                    <a:pt x="354626" y="112775"/>
                  </a:lnTo>
                  <a:lnTo>
                    <a:pt x="302252" y="112775"/>
                  </a:lnTo>
                  <a:lnTo>
                    <a:pt x="249876" y="112775"/>
                  </a:lnTo>
                  <a:lnTo>
                    <a:pt x="197497" y="112775"/>
                  </a:lnTo>
                  <a:lnTo>
                    <a:pt x="194002" y="131901"/>
                  </a:lnTo>
                  <a:lnTo>
                    <a:pt x="190506" y="151002"/>
                  </a:lnTo>
                  <a:lnTo>
                    <a:pt x="187010" y="170104"/>
                  </a:lnTo>
                  <a:lnTo>
                    <a:pt x="183515" y="189229"/>
                  </a:lnTo>
                  <a:lnTo>
                    <a:pt x="223953" y="175585"/>
                  </a:lnTo>
                  <a:lnTo>
                    <a:pt x="263718" y="168354"/>
                  </a:lnTo>
                  <a:lnTo>
                    <a:pt x="289864" y="167004"/>
                  </a:lnTo>
                  <a:lnTo>
                    <a:pt x="331767" y="169886"/>
                  </a:lnTo>
                  <a:lnTo>
                    <a:pt x="369522" y="178530"/>
                  </a:lnTo>
                  <a:lnTo>
                    <a:pt x="432587" y="213106"/>
                  </a:lnTo>
                  <a:lnTo>
                    <a:pt x="473698" y="265271"/>
                  </a:lnTo>
                  <a:lnTo>
                    <a:pt x="487425" y="329438"/>
                  </a:lnTo>
                  <a:lnTo>
                    <a:pt x="485663" y="353796"/>
                  </a:lnTo>
                  <a:lnTo>
                    <a:pt x="471545" y="401179"/>
                  </a:lnTo>
                  <a:lnTo>
                    <a:pt x="443610" y="445533"/>
                  </a:lnTo>
                  <a:lnTo>
                    <a:pt x="403624" y="480240"/>
                  </a:lnTo>
                  <a:lnTo>
                    <a:pt x="351515" y="504023"/>
                  </a:lnTo>
                  <a:lnTo>
                    <a:pt x="285251" y="516024"/>
                  </a:lnTo>
                  <a:lnTo>
                    <a:pt x="246684" y="517525"/>
                  </a:lnTo>
                  <a:lnTo>
                    <a:pt x="218730" y="516929"/>
                  </a:lnTo>
                  <a:lnTo>
                    <a:pt x="169057" y="512167"/>
                  </a:lnTo>
                  <a:lnTo>
                    <a:pt x="127412" y="502644"/>
                  </a:lnTo>
                  <a:lnTo>
                    <a:pt x="76962" y="479551"/>
                  </a:lnTo>
                  <a:lnTo>
                    <a:pt x="39664" y="448298"/>
                  </a:lnTo>
                  <a:lnTo>
                    <a:pt x="13496" y="409733"/>
                  </a:lnTo>
                  <a:lnTo>
                    <a:pt x="0" y="376935"/>
                  </a:lnTo>
                  <a:lnTo>
                    <a:pt x="41178" y="373030"/>
                  </a:lnTo>
                  <a:lnTo>
                    <a:pt x="82359" y="369125"/>
                  </a:lnTo>
                  <a:lnTo>
                    <a:pt x="123540" y="365220"/>
                  </a:lnTo>
                  <a:lnTo>
                    <a:pt x="164719" y="361314"/>
                  </a:lnTo>
                  <a:lnTo>
                    <a:pt x="168717" y="377453"/>
                  </a:lnTo>
                  <a:lnTo>
                    <a:pt x="174713" y="391556"/>
                  </a:lnTo>
                  <a:lnTo>
                    <a:pt x="204227" y="421346"/>
                  </a:lnTo>
                  <a:lnTo>
                    <a:pt x="245084" y="431419"/>
                  </a:lnTo>
                  <a:lnTo>
                    <a:pt x="261339" y="430016"/>
                  </a:lnTo>
                  <a:lnTo>
                    <a:pt x="301256" y="409066"/>
                  </a:lnTo>
                  <a:lnTo>
                    <a:pt x="322057" y="363079"/>
                  </a:lnTo>
                  <a:lnTo>
                    <a:pt x="323443" y="342264"/>
                  </a:lnTo>
                  <a:lnTo>
                    <a:pt x="322043" y="321024"/>
                  </a:lnTo>
                  <a:lnTo>
                    <a:pt x="301053" y="275589"/>
                  </a:lnTo>
                  <a:lnTo>
                    <a:pt x="259146" y="255712"/>
                  </a:lnTo>
                  <a:lnTo>
                    <a:pt x="241477" y="254381"/>
                  </a:lnTo>
                  <a:lnTo>
                    <a:pt x="229785" y="255021"/>
                  </a:lnTo>
                  <a:lnTo>
                    <a:pt x="187511" y="268898"/>
                  </a:lnTo>
                  <a:lnTo>
                    <a:pt x="159918" y="290829"/>
                  </a:lnTo>
                  <a:lnTo>
                    <a:pt x="125237" y="286523"/>
                  </a:lnTo>
                  <a:lnTo>
                    <a:pt x="90555" y="282194"/>
                  </a:lnTo>
                  <a:lnTo>
                    <a:pt x="55871" y="277864"/>
                  </a:lnTo>
                  <a:lnTo>
                    <a:pt x="21183" y="273557"/>
                  </a:lnTo>
                  <a:lnTo>
                    <a:pt x="31500" y="218846"/>
                  </a:lnTo>
                  <a:lnTo>
                    <a:pt x="41817" y="164134"/>
                  </a:lnTo>
                  <a:lnTo>
                    <a:pt x="52133" y="109423"/>
                  </a:lnTo>
                  <a:lnTo>
                    <a:pt x="62447" y="54711"/>
                  </a:lnTo>
                  <a:lnTo>
                    <a:pt x="7275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080" y="621792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457200" y="0"/>
                  </a:moveTo>
                  <a:lnTo>
                    <a:pt x="410454" y="2600"/>
                  </a:lnTo>
                  <a:lnTo>
                    <a:pt x="365059" y="10232"/>
                  </a:lnTo>
                  <a:lnTo>
                    <a:pt x="321243" y="22644"/>
                  </a:lnTo>
                  <a:lnTo>
                    <a:pt x="279238" y="39581"/>
                  </a:lnTo>
                  <a:lnTo>
                    <a:pt x="239272" y="60790"/>
                  </a:lnTo>
                  <a:lnTo>
                    <a:pt x="201576" y="86019"/>
                  </a:lnTo>
                  <a:lnTo>
                    <a:pt x="166379" y="115014"/>
                  </a:lnTo>
                  <a:lnTo>
                    <a:pt x="133911" y="147523"/>
                  </a:lnTo>
                  <a:lnTo>
                    <a:pt x="104403" y="183291"/>
                  </a:lnTo>
                  <a:lnTo>
                    <a:pt x="78083" y="222066"/>
                  </a:lnTo>
                  <a:lnTo>
                    <a:pt x="55182" y="263595"/>
                  </a:lnTo>
                  <a:lnTo>
                    <a:pt x="35929" y="307624"/>
                  </a:lnTo>
                  <a:lnTo>
                    <a:pt x="20555" y="353900"/>
                  </a:lnTo>
                  <a:lnTo>
                    <a:pt x="9288" y="402171"/>
                  </a:lnTo>
                  <a:lnTo>
                    <a:pt x="2360" y="452182"/>
                  </a:lnTo>
                  <a:lnTo>
                    <a:pt x="0" y="503682"/>
                  </a:lnTo>
                  <a:lnTo>
                    <a:pt x="2360" y="555181"/>
                  </a:lnTo>
                  <a:lnTo>
                    <a:pt x="9288" y="605192"/>
                  </a:lnTo>
                  <a:lnTo>
                    <a:pt x="20555" y="653463"/>
                  </a:lnTo>
                  <a:lnTo>
                    <a:pt x="35929" y="699739"/>
                  </a:lnTo>
                  <a:lnTo>
                    <a:pt x="55182" y="743768"/>
                  </a:lnTo>
                  <a:lnTo>
                    <a:pt x="78083" y="785297"/>
                  </a:lnTo>
                  <a:lnTo>
                    <a:pt x="104403" y="824072"/>
                  </a:lnTo>
                  <a:lnTo>
                    <a:pt x="133911" y="859840"/>
                  </a:lnTo>
                  <a:lnTo>
                    <a:pt x="166379" y="892349"/>
                  </a:lnTo>
                  <a:lnTo>
                    <a:pt x="201576" y="921344"/>
                  </a:lnTo>
                  <a:lnTo>
                    <a:pt x="239272" y="946573"/>
                  </a:lnTo>
                  <a:lnTo>
                    <a:pt x="279238" y="967782"/>
                  </a:lnTo>
                  <a:lnTo>
                    <a:pt x="321243" y="984719"/>
                  </a:lnTo>
                  <a:lnTo>
                    <a:pt x="365059" y="997131"/>
                  </a:lnTo>
                  <a:lnTo>
                    <a:pt x="410454" y="1004763"/>
                  </a:lnTo>
                  <a:lnTo>
                    <a:pt x="457200" y="1007364"/>
                  </a:lnTo>
                  <a:lnTo>
                    <a:pt x="503941" y="1004763"/>
                  </a:lnTo>
                  <a:lnTo>
                    <a:pt x="549333" y="997131"/>
                  </a:lnTo>
                  <a:lnTo>
                    <a:pt x="593146" y="984719"/>
                  </a:lnTo>
                  <a:lnTo>
                    <a:pt x="635150" y="967782"/>
                  </a:lnTo>
                  <a:lnTo>
                    <a:pt x="675116" y="946573"/>
                  </a:lnTo>
                  <a:lnTo>
                    <a:pt x="712812" y="921344"/>
                  </a:lnTo>
                  <a:lnTo>
                    <a:pt x="748009" y="892349"/>
                  </a:lnTo>
                  <a:lnTo>
                    <a:pt x="780478" y="859840"/>
                  </a:lnTo>
                  <a:lnTo>
                    <a:pt x="809988" y="824072"/>
                  </a:lnTo>
                  <a:lnTo>
                    <a:pt x="836309" y="785297"/>
                  </a:lnTo>
                  <a:lnTo>
                    <a:pt x="859212" y="743768"/>
                  </a:lnTo>
                  <a:lnTo>
                    <a:pt x="878466" y="699739"/>
                  </a:lnTo>
                  <a:lnTo>
                    <a:pt x="893842" y="653463"/>
                  </a:lnTo>
                  <a:lnTo>
                    <a:pt x="905110" y="605192"/>
                  </a:lnTo>
                  <a:lnTo>
                    <a:pt x="912039" y="555181"/>
                  </a:lnTo>
                  <a:lnTo>
                    <a:pt x="914400" y="503682"/>
                  </a:lnTo>
                  <a:lnTo>
                    <a:pt x="912039" y="452182"/>
                  </a:lnTo>
                  <a:lnTo>
                    <a:pt x="905110" y="402171"/>
                  </a:lnTo>
                  <a:lnTo>
                    <a:pt x="893842" y="353900"/>
                  </a:lnTo>
                  <a:lnTo>
                    <a:pt x="878466" y="307624"/>
                  </a:lnTo>
                  <a:lnTo>
                    <a:pt x="859212" y="263595"/>
                  </a:lnTo>
                  <a:lnTo>
                    <a:pt x="836309" y="222066"/>
                  </a:lnTo>
                  <a:lnTo>
                    <a:pt x="809988" y="183291"/>
                  </a:lnTo>
                  <a:lnTo>
                    <a:pt x="780478" y="147523"/>
                  </a:lnTo>
                  <a:lnTo>
                    <a:pt x="748009" y="115014"/>
                  </a:lnTo>
                  <a:lnTo>
                    <a:pt x="712812" y="86019"/>
                  </a:lnTo>
                  <a:lnTo>
                    <a:pt x="675116" y="60790"/>
                  </a:lnTo>
                  <a:lnTo>
                    <a:pt x="635150" y="39581"/>
                  </a:lnTo>
                  <a:lnTo>
                    <a:pt x="593146" y="22644"/>
                  </a:lnTo>
                  <a:lnTo>
                    <a:pt x="549333" y="10232"/>
                  </a:lnTo>
                  <a:lnTo>
                    <a:pt x="503941" y="2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080" y="6217920"/>
              <a:ext cx="914400" cy="1007744"/>
            </a:xfrm>
            <a:custGeom>
              <a:avLst/>
              <a:gdLst/>
              <a:ahLst/>
              <a:cxnLst/>
              <a:rect l="l" t="t" r="r" b="b"/>
              <a:pathLst>
                <a:path w="914400" h="1007745">
                  <a:moveTo>
                    <a:pt x="0" y="503682"/>
                  </a:moveTo>
                  <a:lnTo>
                    <a:pt x="2360" y="452182"/>
                  </a:lnTo>
                  <a:lnTo>
                    <a:pt x="9288" y="402171"/>
                  </a:lnTo>
                  <a:lnTo>
                    <a:pt x="20555" y="353900"/>
                  </a:lnTo>
                  <a:lnTo>
                    <a:pt x="35929" y="307624"/>
                  </a:lnTo>
                  <a:lnTo>
                    <a:pt x="55182" y="263595"/>
                  </a:lnTo>
                  <a:lnTo>
                    <a:pt x="78083" y="222066"/>
                  </a:lnTo>
                  <a:lnTo>
                    <a:pt x="104403" y="183291"/>
                  </a:lnTo>
                  <a:lnTo>
                    <a:pt x="133911" y="147523"/>
                  </a:lnTo>
                  <a:lnTo>
                    <a:pt x="166379" y="115014"/>
                  </a:lnTo>
                  <a:lnTo>
                    <a:pt x="201576" y="86019"/>
                  </a:lnTo>
                  <a:lnTo>
                    <a:pt x="239272" y="60790"/>
                  </a:lnTo>
                  <a:lnTo>
                    <a:pt x="279238" y="39581"/>
                  </a:lnTo>
                  <a:lnTo>
                    <a:pt x="321243" y="22644"/>
                  </a:lnTo>
                  <a:lnTo>
                    <a:pt x="365059" y="10232"/>
                  </a:lnTo>
                  <a:lnTo>
                    <a:pt x="410454" y="2600"/>
                  </a:lnTo>
                  <a:lnTo>
                    <a:pt x="457200" y="0"/>
                  </a:lnTo>
                  <a:lnTo>
                    <a:pt x="503941" y="2600"/>
                  </a:lnTo>
                  <a:lnTo>
                    <a:pt x="549333" y="10232"/>
                  </a:lnTo>
                  <a:lnTo>
                    <a:pt x="593146" y="22644"/>
                  </a:lnTo>
                  <a:lnTo>
                    <a:pt x="635150" y="39581"/>
                  </a:lnTo>
                  <a:lnTo>
                    <a:pt x="675116" y="60790"/>
                  </a:lnTo>
                  <a:lnTo>
                    <a:pt x="712812" y="86019"/>
                  </a:lnTo>
                  <a:lnTo>
                    <a:pt x="748009" y="115014"/>
                  </a:lnTo>
                  <a:lnTo>
                    <a:pt x="780478" y="147523"/>
                  </a:lnTo>
                  <a:lnTo>
                    <a:pt x="809988" y="183291"/>
                  </a:lnTo>
                  <a:lnTo>
                    <a:pt x="836309" y="222066"/>
                  </a:lnTo>
                  <a:lnTo>
                    <a:pt x="859212" y="263595"/>
                  </a:lnTo>
                  <a:lnTo>
                    <a:pt x="878466" y="307624"/>
                  </a:lnTo>
                  <a:lnTo>
                    <a:pt x="893842" y="353900"/>
                  </a:lnTo>
                  <a:lnTo>
                    <a:pt x="905110" y="402171"/>
                  </a:lnTo>
                  <a:lnTo>
                    <a:pt x="912039" y="452182"/>
                  </a:lnTo>
                  <a:lnTo>
                    <a:pt x="914400" y="503682"/>
                  </a:lnTo>
                  <a:lnTo>
                    <a:pt x="912039" y="555181"/>
                  </a:lnTo>
                  <a:lnTo>
                    <a:pt x="905110" y="605192"/>
                  </a:lnTo>
                  <a:lnTo>
                    <a:pt x="893842" y="653463"/>
                  </a:lnTo>
                  <a:lnTo>
                    <a:pt x="878466" y="699739"/>
                  </a:lnTo>
                  <a:lnTo>
                    <a:pt x="859212" y="743768"/>
                  </a:lnTo>
                  <a:lnTo>
                    <a:pt x="836309" y="785297"/>
                  </a:lnTo>
                  <a:lnTo>
                    <a:pt x="809988" y="824072"/>
                  </a:lnTo>
                  <a:lnTo>
                    <a:pt x="780478" y="859840"/>
                  </a:lnTo>
                  <a:lnTo>
                    <a:pt x="748009" y="892349"/>
                  </a:lnTo>
                  <a:lnTo>
                    <a:pt x="712812" y="921344"/>
                  </a:lnTo>
                  <a:lnTo>
                    <a:pt x="675116" y="946573"/>
                  </a:lnTo>
                  <a:lnTo>
                    <a:pt x="635150" y="967782"/>
                  </a:lnTo>
                  <a:lnTo>
                    <a:pt x="593146" y="984719"/>
                  </a:lnTo>
                  <a:lnTo>
                    <a:pt x="549333" y="997131"/>
                  </a:lnTo>
                  <a:lnTo>
                    <a:pt x="503941" y="1004763"/>
                  </a:lnTo>
                  <a:lnTo>
                    <a:pt x="457200" y="1007364"/>
                  </a:lnTo>
                  <a:lnTo>
                    <a:pt x="410454" y="1004763"/>
                  </a:lnTo>
                  <a:lnTo>
                    <a:pt x="365059" y="997131"/>
                  </a:lnTo>
                  <a:lnTo>
                    <a:pt x="321243" y="984719"/>
                  </a:lnTo>
                  <a:lnTo>
                    <a:pt x="279238" y="967782"/>
                  </a:lnTo>
                  <a:lnTo>
                    <a:pt x="239272" y="946573"/>
                  </a:lnTo>
                  <a:lnTo>
                    <a:pt x="201576" y="921344"/>
                  </a:lnTo>
                  <a:lnTo>
                    <a:pt x="166379" y="892349"/>
                  </a:lnTo>
                  <a:lnTo>
                    <a:pt x="133911" y="859840"/>
                  </a:lnTo>
                  <a:lnTo>
                    <a:pt x="104403" y="824072"/>
                  </a:lnTo>
                  <a:lnTo>
                    <a:pt x="78083" y="785297"/>
                  </a:lnTo>
                  <a:lnTo>
                    <a:pt x="55182" y="743768"/>
                  </a:lnTo>
                  <a:lnTo>
                    <a:pt x="35929" y="699739"/>
                  </a:lnTo>
                  <a:lnTo>
                    <a:pt x="20555" y="653463"/>
                  </a:lnTo>
                  <a:lnTo>
                    <a:pt x="9288" y="605192"/>
                  </a:lnTo>
                  <a:lnTo>
                    <a:pt x="2360" y="555181"/>
                  </a:lnTo>
                  <a:lnTo>
                    <a:pt x="0" y="503682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2341" y="6430962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38426" y="0"/>
                  </a:moveTo>
                  <a:lnTo>
                    <a:pt x="185462" y="4636"/>
                  </a:lnTo>
                  <a:lnTo>
                    <a:pt x="138602" y="18546"/>
                  </a:lnTo>
                  <a:lnTo>
                    <a:pt x="97845" y="41732"/>
                  </a:lnTo>
                  <a:lnTo>
                    <a:pt x="63191" y="74193"/>
                  </a:lnTo>
                  <a:lnTo>
                    <a:pt x="40436" y="107284"/>
                  </a:lnTo>
                  <a:lnTo>
                    <a:pt x="22738" y="147211"/>
                  </a:lnTo>
                  <a:lnTo>
                    <a:pt x="10096" y="193975"/>
                  </a:lnTo>
                  <a:lnTo>
                    <a:pt x="2511" y="247575"/>
                  </a:lnTo>
                  <a:lnTo>
                    <a:pt x="0" y="307619"/>
                  </a:lnTo>
                  <a:lnTo>
                    <a:pt x="28" y="309252"/>
                  </a:lnTo>
                  <a:lnTo>
                    <a:pt x="1864" y="359826"/>
                  </a:lnTo>
                  <a:lnTo>
                    <a:pt x="7506" y="406284"/>
                  </a:lnTo>
                  <a:lnTo>
                    <a:pt x="16908" y="447385"/>
                  </a:lnTo>
                  <a:lnTo>
                    <a:pt x="46383" y="513961"/>
                  </a:lnTo>
                  <a:lnTo>
                    <a:pt x="86598" y="562111"/>
                  </a:lnTo>
                  <a:lnTo>
                    <a:pt x="137723" y="592631"/>
                  </a:lnTo>
                  <a:lnTo>
                    <a:pt x="204526" y="607714"/>
                  </a:lnTo>
                  <a:lnTo>
                    <a:pt x="244102" y="609599"/>
                  </a:lnTo>
                  <a:lnTo>
                    <a:pt x="277278" y="608054"/>
                  </a:lnTo>
                  <a:lnTo>
                    <a:pt x="334896" y="595691"/>
                  </a:lnTo>
                  <a:lnTo>
                    <a:pt x="381083" y="571038"/>
                  </a:lnTo>
                  <a:lnTo>
                    <a:pt x="417044" y="534543"/>
                  </a:lnTo>
                  <a:lnTo>
                    <a:pt x="433287" y="507466"/>
                  </a:lnTo>
                  <a:lnTo>
                    <a:pt x="239937" y="507466"/>
                  </a:lnTo>
                  <a:lnTo>
                    <a:pt x="224114" y="505769"/>
                  </a:lnTo>
                  <a:lnTo>
                    <a:pt x="184298" y="480326"/>
                  </a:lnTo>
                  <a:lnTo>
                    <a:pt x="163010" y="427959"/>
                  </a:lnTo>
                  <a:lnTo>
                    <a:pt x="161591" y="405333"/>
                  </a:lnTo>
                  <a:lnTo>
                    <a:pt x="162950" y="383163"/>
                  </a:lnTo>
                  <a:lnTo>
                    <a:pt x="183358" y="332943"/>
                  </a:lnTo>
                  <a:lnTo>
                    <a:pt x="221852" y="309202"/>
                  </a:lnTo>
                  <a:lnTo>
                    <a:pt x="237283" y="307619"/>
                  </a:lnTo>
                  <a:lnTo>
                    <a:pt x="435452" y="307619"/>
                  </a:lnTo>
                  <a:lnTo>
                    <a:pt x="428337" y="292610"/>
                  </a:lnTo>
                  <a:lnTo>
                    <a:pt x="407409" y="264591"/>
                  </a:lnTo>
                  <a:lnTo>
                    <a:pt x="156295" y="264591"/>
                  </a:lnTo>
                  <a:lnTo>
                    <a:pt x="160385" y="221262"/>
                  </a:lnTo>
                  <a:lnTo>
                    <a:pt x="171552" y="159339"/>
                  </a:lnTo>
                  <a:lnTo>
                    <a:pt x="190073" y="123148"/>
                  </a:lnTo>
                  <a:lnTo>
                    <a:pt x="236914" y="100533"/>
                  </a:lnTo>
                  <a:lnTo>
                    <a:pt x="429699" y="100533"/>
                  </a:lnTo>
                  <a:lnTo>
                    <a:pt x="429178" y="99320"/>
                  </a:lnTo>
                  <a:lnTo>
                    <a:pt x="406840" y="63931"/>
                  </a:lnTo>
                  <a:lnTo>
                    <a:pt x="378219" y="36339"/>
                  </a:lnTo>
                  <a:lnTo>
                    <a:pt x="343074" y="16281"/>
                  </a:lnTo>
                  <a:lnTo>
                    <a:pt x="297703" y="4068"/>
                  </a:lnTo>
                  <a:lnTo>
                    <a:pt x="269804" y="1016"/>
                  </a:lnTo>
                  <a:lnTo>
                    <a:pt x="238426" y="0"/>
                  </a:lnTo>
                  <a:close/>
                </a:path>
                <a:path w="457200" h="609600">
                  <a:moveTo>
                    <a:pt x="435452" y="307619"/>
                  </a:moveTo>
                  <a:lnTo>
                    <a:pt x="237283" y="307619"/>
                  </a:lnTo>
                  <a:lnTo>
                    <a:pt x="252351" y="309252"/>
                  </a:lnTo>
                  <a:lnTo>
                    <a:pt x="266143" y="314153"/>
                  </a:lnTo>
                  <a:lnTo>
                    <a:pt x="299168" y="348305"/>
                  </a:lnTo>
                  <a:lnTo>
                    <a:pt x="309769" y="386301"/>
                  </a:lnTo>
                  <a:lnTo>
                    <a:pt x="311095" y="409752"/>
                  </a:lnTo>
                  <a:lnTo>
                    <a:pt x="309816" y="432572"/>
                  </a:lnTo>
                  <a:lnTo>
                    <a:pt x="290648" y="482930"/>
                  </a:lnTo>
                  <a:lnTo>
                    <a:pt x="254459" y="505933"/>
                  </a:lnTo>
                  <a:lnTo>
                    <a:pt x="239937" y="507466"/>
                  </a:lnTo>
                  <a:lnTo>
                    <a:pt x="433287" y="507466"/>
                  </a:lnTo>
                  <a:lnTo>
                    <a:pt x="442604" y="487130"/>
                  </a:lnTo>
                  <a:lnTo>
                    <a:pt x="450704" y="461119"/>
                  </a:lnTo>
                  <a:lnTo>
                    <a:pt x="455564" y="433853"/>
                  </a:lnTo>
                  <a:lnTo>
                    <a:pt x="457183" y="405333"/>
                  </a:lnTo>
                  <a:lnTo>
                    <a:pt x="453978" y="363986"/>
                  </a:lnTo>
                  <a:lnTo>
                    <a:pt x="444362" y="326413"/>
                  </a:lnTo>
                  <a:lnTo>
                    <a:pt x="435452" y="307619"/>
                  </a:lnTo>
                  <a:close/>
                </a:path>
                <a:path w="457200" h="609600">
                  <a:moveTo>
                    <a:pt x="280437" y="206286"/>
                  </a:moveTo>
                  <a:lnTo>
                    <a:pt x="228204" y="214312"/>
                  </a:lnTo>
                  <a:lnTo>
                    <a:pt x="184298" y="238704"/>
                  </a:lnTo>
                  <a:lnTo>
                    <a:pt x="156295" y="264591"/>
                  </a:lnTo>
                  <a:lnTo>
                    <a:pt x="407409" y="264591"/>
                  </a:lnTo>
                  <a:lnTo>
                    <a:pt x="378828" y="237945"/>
                  </a:lnTo>
                  <a:lnTo>
                    <a:pt x="316096" y="209803"/>
                  </a:lnTo>
                  <a:lnTo>
                    <a:pt x="280437" y="206286"/>
                  </a:lnTo>
                  <a:close/>
                </a:path>
                <a:path w="457200" h="609600">
                  <a:moveTo>
                    <a:pt x="429699" y="100533"/>
                  </a:moveTo>
                  <a:lnTo>
                    <a:pt x="236914" y="100533"/>
                  </a:lnTo>
                  <a:lnTo>
                    <a:pt x="246903" y="101412"/>
                  </a:lnTo>
                  <a:lnTo>
                    <a:pt x="256067" y="104049"/>
                  </a:lnTo>
                  <a:lnTo>
                    <a:pt x="284077" y="133699"/>
                  </a:lnTo>
                  <a:lnTo>
                    <a:pt x="292172" y="162852"/>
                  </a:lnTo>
                  <a:lnTo>
                    <a:pt x="445448" y="142747"/>
                  </a:lnTo>
                  <a:lnTo>
                    <a:pt x="438071" y="120028"/>
                  </a:lnTo>
                  <a:lnTo>
                    <a:pt x="429699" y="100533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360" y="6734009"/>
              <a:ext cx="158648" cy="208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2325" y="6430962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38442" y="0"/>
                  </a:moveTo>
                  <a:lnTo>
                    <a:pt x="297719" y="4068"/>
                  </a:lnTo>
                  <a:lnTo>
                    <a:pt x="343090" y="16281"/>
                  </a:lnTo>
                  <a:lnTo>
                    <a:pt x="378236" y="36339"/>
                  </a:lnTo>
                  <a:lnTo>
                    <a:pt x="406857" y="63931"/>
                  </a:lnTo>
                  <a:lnTo>
                    <a:pt x="429194" y="99320"/>
                  </a:lnTo>
                  <a:lnTo>
                    <a:pt x="445465" y="142747"/>
                  </a:lnTo>
                  <a:lnTo>
                    <a:pt x="407146" y="147777"/>
                  </a:lnTo>
                  <a:lnTo>
                    <a:pt x="368827" y="152804"/>
                  </a:lnTo>
                  <a:lnTo>
                    <a:pt x="330507" y="157830"/>
                  </a:lnTo>
                  <a:lnTo>
                    <a:pt x="292188" y="162852"/>
                  </a:lnTo>
                  <a:lnTo>
                    <a:pt x="288650" y="147019"/>
                  </a:lnTo>
                  <a:lnTo>
                    <a:pt x="284094" y="133699"/>
                  </a:lnTo>
                  <a:lnTo>
                    <a:pt x="256084" y="104049"/>
                  </a:lnTo>
                  <a:lnTo>
                    <a:pt x="236931" y="100533"/>
                  </a:lnTo>
                  <a:lnTo>
                    <a:pt x="219236" y="103045"/>
                  </a:lnTo>
                  <a:lnTo>
                    <a:pt x="178638" y="140741"/>
                  </a:lnTo>
                  <a:lnTo>
                    <a:pt x="165488" y="186178"/>
                  </a:lnTo>
                  <a:lnTo>
                    <a:pt x="156311" y="264591"/>
                  </a:lnTo>
                  <a:lnTo>
                    <a:pt x="170218" y="250680"/>
                  </a:lnTo>
                  <a:lnTo>
                    <a:pt x="184315" y="238704"/>
                  </a:lnTo>
                  <a:lnTo>
                    <a:pt x="228220" y="214312"/>
                  </a:lnTo>
                  <a:lnTo>
                    <a:pt x="280454" y="206286"/>
                  </a:lnTo>
                  <a:lnTo>
                    <a:pt x="348910" y="220356"/>
                  </a:lnTo>
                  <a:lnTo>
                    <a:pt x="405917" y="262572"/>
                  </a:lnTo>
                  <a:lnTo>
                    <a:pt x="444379" y="326413"/>
                  </a:lnTo>
                  <a:lnTo>
                    <a:pt x="453994" y="363986"/>
                  </a:lnTo>
                  <a:lnTo>
                    <a:pt x="457200" y="405333"/>
                  </a:lnTo>
                  <a:lnTo>
                    <a:pt x="455580" y="433853"/>
                  </a:lnTo>
                  <a:lnTo>
                    <a:pt x="442621" y="487130"/>
                  </a:lnTo>
                  <a:lnTo>
                    <a:pt x="417061" y="534543"/>
                  </a:lnTo>
                  <a:lnTo>
                    <a:pt x="381099" y="571038"/>
                  </a:lnTo>
                  <a:lnTo>
                    <a:pt x="334912" y="595691"/>
                  </a:lnTo>
                  <a:lnTo>
                    <a:pt x="277295" y="608054"/>
                  </a:lnTo>
                  <a:lnTo>
                    <a:pt x="244119" y="609599"/>
                  </a:lnTo>
                  <a:lnTo>
                    <a:pt x="204543" y="607714"/>
                  </a:lnTo>
                  <a:lnTo>
                    <a:pt x="137740" y="592631"/>
                  </a:lnTo>
                  <a:lnTo>
                    <a:pt x="86614" y="562111"/>
                  </a:lnTo>
                  <a:lnTo>
                    <a:pt x="46400" y="513961"/>
                  </a:lnTo>
                  <a:lnTo>
                    <a:pt x="16925" y="447385"/>
                  </a:lnTo>
                  <a:lnTo>
                    <a:pt x="7523" y="406284"/>
                  </a:lnTo>
                  <a:lnTo>
                    <a:pt x="1880" y="359826"/>
                  </a:lnTo>
                  <a:lnTo>
                    <a:pt x="0" y="308013"/>
                  </a:lnTo>
                  <a:lnTo>
                    <a:pt x="2528" y="247575"/>
                  </a:lnTo>
                  <a:lnTo>
                    <a:pt x="10113" y="193975"/>
                  </a:lnTo>
                  <a:lnTo>
                    <a:pt x="22754" y="147211"/>
                  </a:lnTo>
                  <a:lnTo>
                    <a:pt x="40453" y="107284"/>
                  </a:lnTo>
                  <a:lnTo>
                    <a:pt x="63207" y="74193"/>
                  </a:lnTo>
                  <a:lnTo>
                    <a:pt x="97862" y="41732"/>
                  </a:lnTo>
                  <a:lnTo>
                    <a:pt x="138618" y="18546"/>
                  </a:lnTo>
                  <a:lnTo>
                    <a:pt x="185478" y="4636"/>
                  </a:lnTo>
                  <a:lnTo>
                    <a:pt x="23844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37360" y="4754880"/>
            <a:ext cx="7406640" cy="1097280"/>
          </a:xfrm>
          <a:prstGeom prst="rect">
            <a:avLst/>
          </a:prstGeom>
          <a:solidFill>
            <a:srgbClr val="993366"/>
          </a:solidFill>
          <a:ln w="10286">
            <a:solidFill>
              <a:srgbClr val="808080"/>
            </a:solidFill>
          </a:ln>
        </p:spPr>
        <p:txBody>
          <a:bodyPr vert="horz" wrap="square" lIns="0" tIns="2768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80"/>
              </a:spcBef>
            </a:pPr>
            <a:r>
              <a:rPr sz="3200" spc="-5" dirty="0">
                <a:latin typeface="Arial"/>
                <a:cs typeface="Arial"/>
              </a:rPr>
              <a:t>Menghindari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kejenuhan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7360" y="6217920"/>
            <a:ext cx="7406640" cy="1097280"/>
          </a:xfrm>
          <a:prstGeom prst="rect">
            <a:avLst/>
          </a:prstGeom>
          <a:solidFill>
            <a:srgbClr val="993366"/>
          </a:solidFill>
          <a:ln w="10286">
            <a:solidFill>
              <a:srgbClr val="80808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89535" marR="2008505">
              <a:lnSpc>
                <a:spcPts val="3570"/>
              </a:lnSpc>
              <a:spcBef>
                <a:spcPts val="745"/>
              </a:spcBef>
            </a:pPr>
            <a:r>
              <a:rPr sz="3200" spc="-5" dirty="0">
                <a:latin typeface="Arial"/>
                <a:cs typeface="Arial"/>
              </a:rPr>
              <a:t>Meningkatkan </a:t>
            </a:r>
            <a:r>
              <a:rPr sz="3200" dirty="0">
                <a:latin typeface="Arial"/>
                <a:cs typeface="Arial"/>
              </a:rPr>
              <a:t>kesehatan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dan  keselamatan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1006</Words>
  <Application>Microsoft Office PowerPoint</Application>
  <PresentationFormat>Custom</PresentationFormat>
  <Paragraphs>150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Carlito</vt:lpstr>
      <vt:lpstr>Times New Roman</vt:lpstr>
      <vt:lpstr>Verdana</vt:lpstr>
      <vt:lpstr>Wingdings</vt:lpstr>
      <vt:lpstr>Office Theme</vt:lpstr>
      <vt:lpstr>PELATIHAN DAN PENGEMBANGAN SDM</vt:lpstr>
      <vt:lpstr>MANAJEMEN SDM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PELATIHAN</vt:lpstr>
      <vt:lpstr>MANFAAT PELATIHAN</vt:lpstr>
      <vt:lpstr>MANFAAT PELATIHAN</vt:lpstr>
      <vt:lpstr>LANGKAH PELATIHAN/PENGEMBANGAN</vt:lpstr>
      <vt:lpstr>TNA (TRAINING NEED ANALYSIS)</vt:lpstr>
      <vt:lpstr>OUTPUT TNA</vt:lpstr>
      <vt:lpstr>PowerPoint Presentation</vt:lpstr>
      <vt:lpstr>PowerPoint Presentation</vt:lpstr>
      <vt:lpstr>PowerPoint Presentation</vt:lpstr>
      <vt:lpstr>METODE PELATIHAN</vt:lpstr>
      <vt:lpstr>METODE PENGEMBANGAN</vt:lpstr>
      <vt:lpstr>Pemilihan Metode Pelatihan</vt:lpstr>
      <vt:lpstr>1. Metode-metode Pelatihan On The Job Training</vt:lpstr>
      <vt:lpstr>1. Metode-metode Pelatihan  On The Job Training</vt:lpstr>
      <vt:lpstr>2. Metode-metode Pelatihan Off The Job Training</vt:lpstr>
      <vt:lpstr>⚫ On The Job Training</vt:lpstr>
      <vt:lpstr>PowerPoint Presentation</vt:lpstr>
      <vt:lpstr>TEORI BELAJAR</vt:lpstr>
      <vt:lpstr>4 JENIS TEORI BELAJAR</vt:lpstr>
      <vt:lpstr>JENIS TEORI BELAJAR</vt:lpstr>
      <vt:lpstr>JENIS TEORI BELAJAR</vt:lpstr>
      <vt:lpstr>JENIS TEORI BELAJAR</vt:lpstr>
      <vt:lpstr>PowerPoint Presentation</vt:lpstr>
      <vt:lpstr>KONSEP ORGANISASI PEMBELAJAR</vt:lpstr>
      <vt:lpstr>Cara Membangun Sebuah  Organization Learning</vt:lpstr>
      <vt:lpstr>AKTIVITAS ORGANISASI PEMBELAJAR</vt:lpstr>
      <vt:lpstr>KONSEP BELAJAR PADA SETIAP  KESEMPATAN</vt:lpstr>
      <vt:lpstr>KARAKTERISTIK KUNCI  ORGANISASI PEMBELAJAR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yusuf mcsn</cp:lastModifiedBy>
  <cp:revision>2</cp:revision>
  <dcterms:created xsi:type="dcterms:W3CDTF">2023-08-29T07:16:00Z</dcterms:created>
  <dcterms:modified xsi:type="dcterms:W3CDTF">2023-09-08T02:39:29Z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2023-08-29T00:00:00Z</vt:filetime>
  </property>
</Properties>
</file>