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8" r:id="rId4"/>
    <p:sldId id="258" r:id="rId5"/>
    <p:sldId id="257" r:id="rId6"/>
    <p:sldId id="269" r:id="rId7"/>
    <p:sldId id="270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7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98" d="100"/>
          <a:sy n="98" d="100"/>
        </p:scale>
        <p:origin x="-1938" y="16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B5244-7E87-4350-902A-273FCFD8E8A1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122B2-F956-4EFC-A93A-2C2F6C81D8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018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di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Nihon </a:t>
            </a:r>
            <a:r>
              <a:rPr lang="en-US" dirty="0" err="1" smtClean="0"/>
              <a:t>bungaku</a:t>
            </a:r>
            <a:r>
              <a:rPr lang="en-US" dirty="0" smtClean="0"/>
              <a:t> </a:t>
            </a:r>
            <a:r>
              <a:rPr lang="en-US" dirty="0" err="1" smtClean="0"/>
              <a:t>Nyuumon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sastra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sastra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Kesusastraan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Jodai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076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</a:t>
            </a:r>
            <a:r>
              <a:rPr lang="en-US" dirty="0" err="1" smtClean="0"/>
              <a:t>Kesusastraan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Jodai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kesusastraan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Shinwa (Mite), </a:t>
            </a:r>
            <a:r>
              <a:rPr lang="en-US" dirty="0" err="1" smtClean="0"/>
              <a:t>densetsu</a:t>
            </a:r>
            <a:r>
              <a:rPr lang="en-US" dirty="0" smtClean="0"/>
              <a:t> (</a:t>
            </a:r>
            <a:r>
              <a:rPr lang="en-US" dirty="0" err="1" smtClean="0"/>
              <a:t>Legenda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Setsuwa</a:t>
            </a:r>
            <a:r>
              <a:rPr lang="en-US" dirty="0" smtClean="0"/>
              <a:t> (</a:t>
            </a:r>
            <a:r>
              <a:rPr lang="en-US" dirty="0" err="1" smtClean="0"/>
              <a:t>Dongeng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mengklasifikasikan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Shinwa (Mite), </a:t>
            </a:r>
            <a:r>
              <a:rPr lang="en-US" dirty="0" err="1" smtClean="0"/>
              <a:t>densetsu</a:t>
            </a:r>
            <a:r>
              <a:rPr lang="en-US" dirty="0" smtClean="0"/>
              <a:t> (</a:t>
            </a:r>
            <a:r>
              <a:rPr lang="en-US" dirty="0" err="1" smtClean="0"/>
              <a:t>Legenda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Setsuwa</a:t>
            </a:r>
            <a:r>
              <a:rPr lang="en-US" dirty="0" smtClean="0"/>
              <a:t> (</a:t>
            </a:r>
            <a:r>
              <a:rPr lang="en-US" dirty="0" err="1" smtClean="0"/>
              <a:t>Dongeng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Kojiki</a:t>
            </a:r>
            <a:r>
              <a:rPr lang="en-US" dirty="0" smtClean="0"/>
              <a:t>, </a:t>
            </a:r>
            <a:r>
              <a:rPr lang="en-US" dirty="0" err="1" smtClean="0"/>
              <a:t>Nihonshoki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Fudoki</a:t>
            </a:r>
            <a:endParaRPr lang="en-US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549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sebut kesusastraan Zaman Yamato.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Kesusastraan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ditempatkannya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FujiwaraKyo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Heijokyou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kebudayaan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daerah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Yamato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Sekarang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Nara) </a:t>
            </a:r>
            <a:endParaRPr lang="id-ID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lahirnya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kesusastraan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dipindahkannya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ibukota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Heian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794 M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23Tahun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Enryaku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Pemerintahan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kesusastraan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Jodai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6005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Koushou</a:t>
            </a:r>
            <a:r>
              <a:rPr lang="id-ID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Bungaku adalah sastra lisan.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hurufnya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kanji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diimpor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orang-orang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memanfaatkan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mempelajarinya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ditulis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huruf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Dari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digambarkan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perbaikan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ungkapan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Kayou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sekaligus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menyalurkan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20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</a:t>
            </a: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</a:t>
            </a:r>
            <a:r>
              <a:rPr lang="id-ID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mengisahkan tentang dewa dewi.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Orang-orang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menjelajahi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menemukan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kekuatan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muncul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kekuatan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dihormati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ditakuti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matsuri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(festival), 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hidup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damai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matsuri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diceritakanlah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masyarakat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persembahan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masyarakat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leluhur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moyang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dianggap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kegiatan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kehidupan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leluhur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dikisahkan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diceritakan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temurun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persembahan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asal-usul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peninggalan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dikisahkan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kembali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pelaksanaan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matsuri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diceritakan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hal-hal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kaitannya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dikatakan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imajinasi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terkendali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dahulu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kebenaran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kehidupan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6183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Kojiki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id-ID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ditulis oleh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Yasumaro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Senroku</a:t>
            </a:r>
            <a:r>
              <a:rPr lang="id-ID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Wado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ke-5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712).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Kojiki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artikel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cerita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pembentukan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kelahiran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Oujin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akhir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Nintoku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Suiko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Izanagi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Izanami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menciptakan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air,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Amaterasu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Ookami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membangun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Takamagahara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dijelaskan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Tenson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Kourin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tenson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dijadikan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Izumo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klan-klan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arsip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kumpulkan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memperkuat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kebenaran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dominan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kerajaan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tenson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1023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Kaisar</a:t>
            </a:r>
            <a:r>
              <a:rPr lang="en-US" dirty="0" smtClean="0"/>
              <a:t> </a:t>
            </a:r>
            <a:r>
              <a:rPr lang="en-US" dirty="0" err="1" smtClean="0"/>
              <a:t>Genmei</a:t>
            </a:r>
            <a:r>
              <a:rPr lang="en-US" dirty="0" smtClean="0"/>
              <a:t> </a:t>
            </a:r>
            <a:r>
              <a:rPr lang="en-US" dirty="0" err="1" smtClean="0"/>
              <a:t>memerintahkan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menyunting</a:t>
            </a:r>
            <a:r>
              <a:rPr lang="en-US" dirty="0" smtClean="0"/>
              <a:t> </a:t>
            </a:r>
            <a:r>
              <a:rPr lang="en-US" dirty="0" err="1" smtClean="0"/>
              <a:t>topografi</a:t>
            </a:r>
            <a:r>
              <a:rPr lang="en-US" dirty="0" smtClean="0"/>
              <a:t> Negara.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</a:t>
            </a:r>
            <a:r>
              <a:rPr lang="en-US" dirty="0" err="1" smtClean="0"/>
              <a:t>topografi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legenda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 pun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terbentuklah</a:t>
            </a:r>
            <a:r>
              <a:rPr lang="en-US" dirty="0" smtClean="0"/>
              <a:t> “</a:t>
            </a:r>
            <a:r>
              <a:rPr lang="en-US" dirty="0" err="1" smtClean="0"/>
              <a:t>Fudoki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. Yang </a:t>
            </a:r>
            <a:r>
              <a:rPr lang="en-US" dirty="0" err="1" smtClean="0"/>
              <a:t>dihasilkan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“</a:t>
            </a:r>
            <a:r>
              <a:rPr lang="en-US" dirty="0" err="1" smtClean="0"/>
              <a:t>Fudoki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Izumo</a:t>
            </a:r>
            <a:r>
              <a:rPr lang="en-US" dirty="0" smtClean="0"/>
              <a:t>” yang </a:t>
            </a:r>
            <a:r>
              <a:rPr lang="en-US" dirty="0" err="1" smtClean="0"/>
              <a:t>unik</a:t>
            </a:r>
            <a:r>
              <a:rPr lang="en-US" dirty="0" smtClean="0"/>
              <a:t>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5 </a:t>
            </a:r>
            <a:r>
              <a:rPr lang="en-US" dirty="0" err="1" smtClean="0"/>
              <a:t>Fudoki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penerus</a:t>
            </a:r>
            <a:r>
              <a:rPr lang="en-US" dirty="0" smtClean="0"/>
              <a:t> yang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kutipan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topografi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terdeskripsi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detail,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lolos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pengoreksian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, </a:t>
            </a:r>
            <a:r>
              <a:rPr lang="en-US" dirty="0" err="1" smtClean="0"/>
              <a:t>mitologi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legenda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Cina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Cina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beraturan</a:t>
            </a:r>
            <a:r>
              <a:rPr lang="en-US" dirty="0" smtClean="0"/>
              <a:t>,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Senmyougaki</a:t>
            </a:r>
            <a:r>
              <a:rPr lang="en-US" dirty="0" smtClean="0"/>
              <a:t> (</a:t>
            </a:r>
            <a:r>
              <a:rPr lang="en-US" dirty="0" err="1" smtClean="0"/>
              <a:t>doa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Shinto).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197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diselesaikan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sembilan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681,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disusun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Pangeran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Toneri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birokrat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sejarawan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ditulis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klasik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mencakup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kutipan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klasik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Sumber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Shi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Tampaknya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Yiwen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leiju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ensiklopedia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seratus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disusun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Yangxun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lain-lain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kompiler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Nihon.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720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"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Pangeran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Toneri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pangeran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pengadilan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diperintahkan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mengkompilasi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."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diyakini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era Heian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Murasaki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Shikibu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Tsubone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Judul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struktur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didasarkan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mengacu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berurusan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urusan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dinasti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biografi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liezhuan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menteri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pengadilan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historiographic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record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dimasukkan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karakter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(Bab,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tampaknya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meniru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judul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'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matahari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Pengadilan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menolak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'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kerdil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judul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mengklaim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merdeka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China.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Dari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'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kami'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buku-buku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peristiwa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penguasa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Jito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terakhir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30,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menangani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peristiwa-peristiwa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terbaru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hampir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seluruhnya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Jinshin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Gangguan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mengakibatkan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takhta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terakhir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Book 30,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berakhir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pelepasan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Jito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kesebelas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pemerintahannya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(697),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berurusan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berlanjut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penyelesaian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proyek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kompilasi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menempatkan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penekanan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terbaru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sepatutnya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proyek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mencatat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proyek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selesai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'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terbuka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melihat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pengadilan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mengharapkan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penambahan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dikompilasi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dikumpulkan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Nihongi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kesulitan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Jepang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pengadilan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ilahi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kerajaan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mewajibkan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kompiler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digambarkan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memutuskan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penguasa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penyusun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menyisihkan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'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Kami yang',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dicangkokkan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ditempatkan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Shinyu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(660 SM), yang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ditetapkan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revolusi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Nihon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kompiler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hadir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diproyeksikan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meninggalkan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kronologi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terbuka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dimodelkan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disambung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mampu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menekankan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keturunan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kekaisaran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ilahi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122B2-F956-4EFC-A93A-2C2F6C81D80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3740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E95B51D-2C52-4DFE-B86F-C05112B4645E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506E4B-3D63-4225-B712-2F768A2DD48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492896"/>
            <a:ext cx="3313355" cy="1197660"/>
          </a:xfrm>
        </p:spPr>
        <p:txBody>
          <a:bodyPr>
            <a:normAutofit fontScale="90000"/>
          </a:bodyPr>
          <a:lstStyle/>
          <a:p>
            <a:r>
              <a:rPr lang="ja-JP" altLang="en-US" sz="5300" dirty="0" smtClean="0"/>
              <a:t>上代の</a:t>
            </a:r>
            <a:r>
              <a:rPr lang="ja-JP" altLang="en-US" sz="5300" dirty="0"/>
              <a:t>文</a:t>
            </a:r>
            <a:r>
              <a:rPr lang="ja-JP" altLang="en-US" sz="5300" dirty="0" smtClean="0"/>
              <a:t>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 err="1"/>
              <a:t>Kesusastraan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Zaman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Jodai</a:t>
            </a:r>
            <a:endParaRPr lang="id-ID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ja-JP" altLang="en-US" sz="2800" dirty="0"/>
              <a:t>神話の世界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/>
              <a:t>Shinwa no </a:t>
            </a:r>
            <a:r>
              <a:rPr lang="en-US" altLang="ja-JP" sz="2800" dirty="0" err="1" smtClean="0"/>
              <a:t>Sekai</a:t>
            </a:r>
            <a:endParaRPr lang="en-US" altLang="ja-JP" sz="2800" dirty="0" smtClean="0"/>
          </a:p>
          <a:p>
            <a:pPr algn="ctr"/>
            <a:r>
              <a:rPr lang="en-US" altLang="ja-JP" sz="2800" dirty="0" err="1"/>
              <a:t>Dunia</a:t>
            </a:r>
            <a:r>
              <a:rPr lang="en-US" altLang="ja-JP" sz="2800" dirty="0"/>
              <a:t> </a:t>
            </a:r>
            <a:r>
              <a:rPr lang="en-US" altLang="ja-JP" sz="2800" dirty="0" err="1" smtClean="0"/>
              <a:t>Mitologi</a:t>
            </a:r>
            <a:endParaRPr lang="en-US" altLang="ja-JP" sz="2800" dirty="0" smtClean="0"/>
          </a:p>
          <a:p>
            <a:pPr algn="ctr"/>
            <a:r>
              <a:rPr lang="ja-JP" altLang="en-US" sz="2800" dirty="0"/>
              <a:t>（</a:t>
            </a:r>
            <a:r>
              <a:rPr lang="en-US" altLang="ja-JP" sz="2800" dirty="0" err="1"/>
              <a:t>dari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sastra</a:t>
            </a:r>
            <a:r>
              <a:rPr lang="en-US" altLang="ja-JP" sz="2800" dirty="0"/>
              <a:t> </a:t>
            </a:r>
            <a:r>
              <a:rPr lang="en-US" altLang="ja-JP" sz="2800" dirty="0" err="1"/>
              <a:t>lisan</a:t>
            </a:r>
            <a:r>
              <a:rPr lang="en-US" altLang="ja-JP" sz="2800" dirty="0"/>
              <a:t> </a:t>
            </a:r>
            <a:r>
              <a:rPr lang="en-US" altLang="ja-JP" sz="2800" dirty="0" err="1" smtClean="0"/>
              <a:t>sampai</a:t>
            </a:r>
            <a:r>
              <a:rPr lang="en-US" altLang="ja-JP" sz="2800" dirty="0" smtClean="0"/>
              <a:t> </a:t>
            </a:r>
            <a:r>
              <a:rPr lang="en-US" altLang="ja-JP" sz="2800" dirty="0" err="1"/>
              <a:t>tulis</a:t>
            </a:r>
            <a:r>
              <a:rPr lang="ja-JP" altLang="en-US" sz="2800" dirty="0"/>
              <a:t>）</a:t>
            </a:r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6632"/>
            <a:ext cx="3384376" cy="204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</a:t>
            </a:r>
            <a:r>
              <a:rPr lang="en-US" dirty="0" err="1" smtClean="0"/>
              <a:t>Kesusastraan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Jodai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kesusastraan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/>
              <a:t>berupa</a:t>
            </a:r>
            <a:r>
              <a:rPr lang="en-US" dirty="0"/>
              <a:t>: Shinwa (Mite), </a:t>
            </a:r>
            <a:r>
              <a:rPr lang="en-US" dirty="0" err="1"/>
              <a:t>densetsu</a:t>
            </a:r>
            <a:r>
              <a:rPr lang="en-US" dirty="0"/>
              <a:t> (</a:t>
            </a:r>
            <a:r>
              <a:rPr lang="en-US" dirty="0" err="1"/>
              <a:t>Legenda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Setsuwa</a:t>
            </a:r>
            <a:r>
              <a:rPr lang="en-US" dirty="0"/>
              <a:t> (</a:t>
            </a:r>
            <a:r>
              <a:rPr lang="en-US" dirty="0" err="1" smtClean="0"/>
              <a:t>Dongeng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/>
              <a:t>mengklasifikasikan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  <a:r>
              <a:rPr lang="en-US" dirty="0"/>
              <a:t>Shinwa (Mite), </a:t>
            </a:r>
            <a:r>
              <a:rPr lang="en-US" dirty="0" err="1"/>
              <a:t>densetsu</a:t>
            </a:r>
            <a:r>
              <a:rPr lang="en-US" dirty="0"/>
              <a:t> (</a:t>
            </a:r>
            <a:r>
              <a:rPr lang="en-US" dirty="0" err="1"/>
              <a:t>Legenda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Setsuwa</a:t>
            </a:r>
            <a:r>
              <a:rPr lang="en-US" dirty="0" smtClean="0"/>
              <a:t> (</a:t>
            </a:r>
            <a:r>
              <a:rPr lang="en-US" dirty="0" err="1" smtClean="0"/>
              <a:t>Dongeng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Kojiki</a:t>
            </a:r>
            <a:r>
              <a:rPr lang="en-US" dirty="0" smtClean="0"/>
              <a:t>, </a:t>
            </a:r>
            <a:r>
              <a:rPr lang="en-US" dirty="0" err="1" smtClean="0"/>
              <a:t>Nihonshoki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Fudoki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081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id-ID" dirty="0" smtClean="0"/>
              <a:t>Kesusastraan Zaman Jodai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en-US" dirty="0" err="1"/>
              <a:t>Kesusastraan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Yamato 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en-US" dirty="0"/>
              <a:t>-- </a:t>
            </a:r>
            <a:r>
              <a:rPr lang="en-US" dirty="0" smtClean="0"/>
              <a:t>794</a:t>
            </a:r>
            <a:r>
              <a:rPr lang="id-ID" dirty="0" smtClean="0"/>
              <a:t>M</a:t>
            </a:r>
            <a:r>
              <a:rPr lang="en-US" dirty="0" smtClean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pindah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Heian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Abad IV—V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dinasti</a:t>
            </a:r>
            <a:r>
              <a:rPr lang="en-US" dirty="0"/>
              <a:t> Yamato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en-US" dirty="0" err="1"/>
              <a:t>masukknya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Cina</a:t>
            </a:r>
            <a:endParaRPr lang="en-US" dirty="0"/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menyembah</a:t>
            </a:r>
            <a:r>
              <a:rPr lang="en-US" dirty="0"/>
              <a:t> </a:t>
            </a:r>
            <a:r>
              <a:rPr lang="en-US" dirty="0" err="1"/>
              <a:t>dewa-dewa</a:t>
            </a:r>
            <a:r>
              <a:rPr lang="en-US" dirty="0"/>
              <a:t>,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matsuri</a:t>
            </a:r>
            <a:endParaRPr lang="en-US" dirty="0"/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Clr>
                <a:srgbClr val="D680A5"/>
              </a:buClr>
              <a:buSzPct val="90000"/>
              <a:buFont typeface="Arial" charset="0"/>
              <a:buChar char="•"/>
              <a:defRPr/>
            </a:pPr>
            <a:r>
              <a:rPr lang="id-ID" altLang="ja-JP" dirty="0" smtClean="0"/>
              <a:t>Ciri-cirinya berupa </a:t>
            </a:r>
            <a:r>
              <a:rPr lang="ja-JP" altLang="en-US" dirty="0" smtClean="0"/>
              <a:t>口</a:t>
            </a:r>
            <a:r>
              <a:rPr lang="ja-JP" altLang="en-US" dirty="0"/>
              <a:t>承文学 </a:t>
            </a:r>
            <a:r>
              <a:rPr lang="en-US" altLang="ja-JP" dirty="0"/>
              <a:t>(</a:t>
            </a:r>
            <a:r>
              <a:rPr lang="en-US" altLang="ja-JP" dirty="0" err="1"/>
              <a:t>Kooshoo</a:t>
            </a:r>
            <a:r>
              <a:rPr lang="en-US" altLang="ja-JP" dirty="0"/>
              <a:t> </a:t>
            </a:r>
            <a:r>
              <a:rPr lang="en-US" altLang="ja-JP" dirty="0" err="1"/>
              <a:t>Bungaku</a:t>
            </a:r>
            <a:r>
              <a:rPr lang="en-US" altLang="ja-JP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i="1" dirty="0" err="1"/>
              <a:t>Koushou</a:t>
            </a:r>
            <a:r>
              <a:rPr lang="en-US" altLang="ja-JP" i="1" dirty="0"/>
              <a:t> </a:t>
            </a:r>
            <a:r>
              <a:rPr lang="en-US" altLang="ja-JP" i="1" dirty="0" err="1"/>
              <a:t>Bungaku</a:t>
            </a:r>
            <a:r>
              <a:rPr lang="en-US" altLang="ja-JP" i="1" dirty="0"/>
              <a:t> </a:t>
            </a:r>
            <a:r>
              <a:rPr lang="ja-JP" altLang="en-US" dirty="0"/>
              <a:t>（口承文学</a:t>
            </a:r>
            <a:r>
              <a:rPr lang="ja-JP" altLang="en-US" dirty="0" smtClean="0"/>
              <a:t>）</a:t>
            </a:r>
            <a:endParaRPr lang="id-ID" dirty="0"/>
          </a:p>
        </p:txBody>
      </p:sp>
      <p:pic>
        <p:nvPicPr>
          <p:cNvPr id="4" name="Picture 3" descr="Vol.107.3.jpg"/>
          <p:cNvPicPr>
            <a:picLocks noChangeAspect="1"/>
          </p:cNvPicPr>
          <p:nvPr/>
        </p:nvPicPr>
        <p:blipFill rotWithShape="1">
          <a:blip r:embed="rId3" cstate="print"/>
          <a:srcRect l="16533" t="17180" r="16533" b="17180"/>
          <a:stretch/>
        </p:blipFill>
        <p:spPr>
          <a:xfrm>
            <a:off x="1187624" y="2694813"/>
            <a:ext cx="1690255" cy="92825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383310" y="2678581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4240100" y="2571439"/>
            <a:ext cx="2613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Sastra</a:t>
            </a:r>
            <a:r>
              <a:rPr lang="en-US" sz="3600" dirty="0" smtClean="0"/>
              <a:t> </a:t>
            </a:r>
            <a:r>
              <a:rPr lang="en-US" sz="3600" dirty="0" err="1" smtClean="0"/>
              <a:t>lisan</a:t>
            </a:r>
            <a:endParaRPr lang="id-ID" sz="3600" dirty="0"/>
          </a:p>
        </p:txBody>
      </p:sp>
      <p:sp>
        <p:nvSpPr>
          <p:cNvPr id="8" name="Right Arrow 7"/>
          <p:cNvSpPr/>
          <p:nvPr/>
        </p:nvSpPr>
        <p:spPr>
          <a:xfrm>
            <a:off x="3364260" y="335873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4214242" y="3358733"/>
            <a:ext cx="3212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Shinwa (Mite)</a:t>
            </a:r>
            <a:endParaRPr lang="id-ID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214242" y="4005064"/>
            <a:ext cx="2765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Kayo (syair)</a:t>
            </a:r>
            <a:endParaRPr lang="id-ID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4225885" y="4717335"/>
            <a:ext cx="4591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Densetsu (legenda)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4118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586" y="188640"/>
            <a:ext cx="7024744" cy="11430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Shinwa</a:t>
            </a:r>
            <a:r>
              <a:rPr lang="ja-JP" altLang="en-US" sz="3200" dirty="0" smtClean="0"/>
              <a:t>（神</a:t>
            </a:r>
            <a:r>
              <a:rPr lang="ja-JP" altLang="en-US" sz="3200" dirty="0"/>
              <a:t>話</a:t>
            </a:r>
            <a:r>
              <a:rPr lang="ja-JP" altLang="en-US" sz="3200" dirty="0" smtClean="0"/>
              <a:t>）</a:t>
            </a:r>
            <a:r>
              <a:rPr lang="id-ID" sz="3200" dirty="0"/>
              <a:t>atau </a:t>
            </a:r>
            <a:r>
              <a:rPr lang="en-US" sz="3200" dirty="0" smtClean="0"/>
              <a:t>Mite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933" y="2924944"/>
            <a:ext cx="7560841" cy="3456384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endParaRPr lang="id-ID" altLang="ja-JP" dirty="0" smtClean="0"/>
          </a:p>
          <a:p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diceritakan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orang yang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mendongengkan</a:t>
            </a:r>
            <a:r>
              <a:rPr lang="en-US" dirty="0"/>
              <a:t> </a:t>
            </a:r>
            <a:r>
              <a:rPr lang="en-US" dirty="0" err="1"/>
              <a:t>cerita-cerita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 (</a:t>
            </a:r>
            <a:r>
              <a:rPr lang="en-US" dirty="0" err="1"/>
              <a:t>pencerita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festival,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/</a:t>
            </a:r>
            <a:r>
              <a:rPr lang="en-US" dirty="0" err="1"/>
              <a:t>kisah</a:t>
            </a:r>
            <a:r>
              <a:rPr lang="en-US" dirty="0"/>
              <a:t> yang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(</a:t>
            </a:r>
            <a:r>
              <a:rPr lang="en-US" dirty="0" err="1"/>
              <a:t>tradisi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 smtClean="0"/>
              <a:t>).</a:t>
            </a:r>
            <a:endParaRPr lang="id-ID" dirty="0" smtClean="0"/>
          </a:p>
          <a:p>
            <a:endParaRPr lang="id-ID" altLang="ja-JP" dirty="0" smtClean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mitos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diturunkan</a:t>
            </a:r>
            <a:r>
              <a:rPr lang="en-US" dirty="0"/>
              <a:t> (</a:t>
            </a:r>
            <a:r>
              <a:rPr lang="en-US" dirty="0" err="1"/>
              <a:t>disebarkan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kanji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Cina</a:t>
            </a:r>
            <a:r>
              <a:rPr lang="en-US" dirty="0"/>
              <a:t> (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5 - 6</a:t>
            </a:r>
            <a:r>
              <a:rPr lang="en-US" dirty="0" smtClean="0"/>
              <a:t>)</a:t>
            </a:r>
            <a:endParaRPr lang="id-ID" dirty="0" smtClean="0"/>
          </a:p>
          <a:p>
            <a:pPr marL="68580" indent="0"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err="1" smtClean="0"/>
              <a:t>berangsur-angsur</a:t>
            </a:r>
            <a:r>
              <a:rPr lang="id-ID" dirty="0" smtClean="0"/>
              <a:t> </a:t>
            </a:r>
            <a:r>
              <a:rPr lang="en-US" dirty="0" err="1" smtClean="0"/>
              <a:t>mitos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prosa</a:t>
            </a:r>
            <a:r>
              <a:rPr lang="en-US" dirty="0"/>
              <a:t> yang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 </a:t>
            </a: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Kumpulan cerita mitologi terdapat dalam </a:t>
            </a:r>
            <a:r>
              <a:rPr lang="id-ID" dirty="0" smtClean="0">
                <a:solidFill>
                  <a:srgbClr val="00B050"/>
                </a:solidFill>
              </a:rPr>
              <a:t>Kojiki,</a:t>
            </a:r>
            <a:r>
              <a:rPr lang="id-ID" dirty="0" smtClean="0"/>
              <a:t> </a:t>
            </a:r>
            <a:r>
              <a:rPr lang="id-ID" dirty="0" smtClean="0">
                <a:solidFill>
                  <a:srgbClr val="C00000"/>
                </a:solidFill>
              </a:rPr>
              <a:t>fudoki, </a:t>
            </a:r>
            <a:r>
              <a:rPr lang="id-ID" dirty="0" smtClean="0"/>
              <a:t>dan </a:t>
            </a:r>
            <a:r>
              <a:rPr lang="id-ID" dirty="0" smtClean="0">
                <a:solidFill>
                  <a:srgbClr val="00B0F0"/>
                </a:solidFill>
              </a:rPr>
              <a:t>nihon shoki</a:t>
            </a:r>
          </a:p>
          <a:p>
            <a:endParaRPr lang="id-ID" dirty="0" smtClean="0"/>
          </a:p>
        </p:txBody>
      </p:sp>
      <p:pic>
        <p:nvPicPr>
          <p:cNvPr id="6" name="Picture 5" descr="m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507099"/>
            <a:ext cx="2376264" cy="1417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26654" y="1531717"/>
            <a:ext cx="4077394" cy="17428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altLang="ja-JP" dirty="0" smtClean="0"/>
              <a:t> diawali dari </a:t>
            </a:r>
            <a:r>
              <a:rPr lang="id-ID" altLang="ja-JP" i="1" dirty="0" smtClean="0"/>
              <a:t>matsuri</a:t>
            </a:r>
            <a:r>
              <a:rPr lang="id-ID" altLang="ja-JP" dirty="0" smtClean="0"/>
              <a:t> atau upacara untuk menghormati  kekuatan dari luar dunia sebagai kuasa dewa.</a:t>
            </a:r>
          </a:p>
          <a:p>
            <a:pPr marL="68580" indent="0">
              <a:buFont typeface="Wingdings 2" pitchFamily="18" charset="2"/>
              <a:buNone/>
            </a:pPr>
            <a:endParaRPr lang="id-ID" altLang="ja-JP" dirty="0" smtClean="0"/>
          </a:p>
          <a:p>
            <a:r>
              <a:rPr lang="id-ID" altLang="ja-JP" dirty="0" smtClean="0"/>
              <a:t>Adanya cerita-cerita asal mula pemujaan kepada dewa  dan cerita Mitologi lainnya.</a:t>
            </a:r>
          </a:p>
          <a:p>
            <a:pPr marL="68580" indent="0">
              <a:buFont typeface="Wingdings 2" pitchFamily="18" charset="2"/>
              <a:buNone/>
            </a:pPr>
            <a:endParaRPr lang="id-ID" altLang="ja-JP" dirty="0" smtClean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61170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3" y="620688"/>
            <a:ext cx="7024744" cy="1143000"/>
          </a:xfrm>
        </p:spPr>
        <p:txBody>
          <a:bodyPr/>
          <a:lstStyle/>
          <a:p>
            <a:r>
              <a:rPr lang="id-ID" dirty="0" smtClean="0"/>
              <a:t>KOJIKI (</a:t>
            </a:r>
            <a:r>
              <a:rPr lang="ja-JP" altLang="en-US" dirty="0" smtClean="0"/>
              <a:t>古事記</a:t>
            </a:r>
            <a:r>
              <a:rPr lang="id-ID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6408712" cy="4248472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err="1" smtClean="0"/>
              <a:t>Oono</a:t>
            </a:r>
            <a:r>
              <a:rPr lang="en-US" sz="2200" dirty="0" smtClean="0"/>
              <a:t> </a:t>
            </a:r>
            <a:r>
              <a:rPr lang="en-US" sz="2200" dirty="0" err="1"/>
              <a:t>Yasumaro</a:t>
            </a:r>
            <a:r>
              <a:rPr lang="en-US" sz="2200" dirty="0"/>
              <a:t> </a:t>
            </a:r>
            <a:r>
              <a:rPr lang="en-US" sz="2200" dirty="0" err="1"/>
              <a:t>Senroku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/>
              <a:t>Zaman</a:t>
            </a:r>
            <a:r>
              <a:rPr lang="en-US" sz="2200" dirty="0"/>
              <a:t> </a:t>
            </a:r>
            <a:r>
              <a:rPr lang="en-US" sz="2200" dirty="0" err="1"/>
              <a:t>Wado</a:t>
            </a:r>
            <a:r>
              <a:rPr lang="en-US" sz="2200" dirty="0"/>
              <a:t> </a:t>
            </a:r>
            <a:r>
              <a:rPr lang="en-US" sz="2200" dirty="0" err="1"/>
              <a:t>tahun</a:t>
            </a:r>
            <a:r>
              <a:rPr lang="en-US" sz="2200" dirty="0"/>
              <a:t> ke-5 (</a:t>
            </a:r>
            <a:r>
              <a:rPr lang="en-US" sz="2200" dirty="0" err="1"/>
              <a:t>Tahun</a:t>
            </a:r>
            <a:r>
              <a:rPr lang="en-US" sz="2200" dirty="0"/>
              <a:t> 712). </a:t>
            </a:r>
            <a:endParaRPr lang="en-US" sz="2200" dirty="0" smtClean="0"/>
          </a:p>
          <a:p>
            <a:r>
              <a:rPr lang="en-US" sz="2200" dirty="0"/>
              <a:t>Isi </a:t>
            </a:r>
            <a:r>
              <a:rPr lang="en-US" sz="2200" dirty="0" err="1"/>
              <a:t>terdiri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3 </a:t>
            </a:r>
            <a:r>
              <a:rPr lang="en-US" sz="2200" dirty="0" err="1"/>
              <a:t>bagian</a:t>
            </a:r>
            <a:r>
              <a:rPr lang="en-US" sz="2200" dirty="0"/>
              <a:t>. </a:t>
            </a:r>
            <a:r>
              <a:rPr lang="en-US" sz="2200" dirty="0" smtClean="0"/>
              <a:t> </a:t>
            </a:r>
            <a:r>
              <a:rPr lang="en-US" sz="2200" dirty="0" err="1" smtClean="0"/>
              <a:t>Bagian</a:t>
            </a:r>
            <a:r>
              <a:rPr lang="en-US" sz="2200" dirty="0" smtClean="0"/>
              <a:t>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kuno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</a:t>
            </a:r>
            <a:r>
              <a:rPr lang="en-US" dirty="0" err="1"/>
              <a:t>kaisar</a:t>
            </a:r>
            <a:r>
              <a:rPr lang="en-US" dirty="0"/>
              <a:t> </a:t>
            </a:r>
            <a:r>
              <a:rPr lang="en-US" dirty="0" err="1"/>
              <a:t>Jinmu</a:t>
            </a:r>
            <a:r>
              <a:rPr lang="en-US" dirty="0"/>
              <a:t>, 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Kaisar</a:t>
            </a:r>
            <a:r>
              <a:rPr lang="en-US" dirty="0" smtClean="0"/>
              <a:t> </a:t>
            </a:r>
            <a:r>
              <a:rPr lang="en-US" dirty="0" err="1"/>
              <a:t>Jinmu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kaisar</a:t>
            </a:r>
            <a:r>
              <a:rPr lang="en-US" dirty="0"/>
              <a:t> </a:t>
            </a:r>
            <a:r>
              <a:rPr lang="en-US" dirty="0" err="1" smtClean="0"/>
              <a:t>Oujin</a:t>
            </a:r>
            <a:endParaRPr lang="en-US" dirty="0"/>
          </a:p>
          <a:p>
            <a:pPr marL="822960" lvl="1" indent="-457200">
              <a:buFont typeface="+mj-lt"/>
              <a:buAutoNum type="arabicPeriod"/>
            </a:pP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kaisar</a:t>
            </a:r>
            <a:r>
              <a:rPr lang="en-US" dirty="0" smtClean="0"/>
              <a:t> </a:t>
            </a:r>
            <a:r>
              <a:rPr lang="en-US" dirty="0" err="1"/>
              <a:t>Nintoku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kaisar</a:t>
            </a:r>
            <a:r>
              <a:rPr lang="en-US" dirty="0"/>
              <a:t> </a:t>
            </a:r>
            <a:r>
              <a:rPr lang="en-US" dirty="0" err="1"/>
              <a:t>Suiko</a:t>
            </a:r>
            <a:r>
              <a:rPr lang="en-US" dirty="0" smtClean="0"/>
              <a:t>.</a:t>
            </a:r>
          </a:p>
          <a:p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Gaya </a:t>
            </a:r>
            <a:r>
              <a:rPr lang="en-US" sz="2200" dirty="0" err="1" smtClean="0"/>
              <a:t>Tulisan</a:t>
            </a:r>
            <a:r>
              <a:rPr lang="en-US" sz="2200" dirty="0" smtClean="0"/>
              <a:t>: </a:t>
            </a:r>
            <a:r>
              <a:rPr lang="en-US" sz="2200" dirty="0" err="1" smtClean="0"/>
              <a:t>Kojiki</a:t>
            </a:r>
            <a:r>
              <a:rPr lang="en-US" sz="2200" dirty="0" smtClean="0"/>
              <a:t> d</a:t>
            </a:r>
            <a:r>
              <a:rPr lang="id-ID" sz="2200" dirty="0" smtClean="0"/>
              <a:t>itulis </a:t>
            </a:r>
            <a:r>
              <a:rPr lang="id-ID" sz="2200" dirty="0"/>
              <a:t>dalam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asli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China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mengkombinasikan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baca</a:t>
            </a:r>
            <a:r>
              <a:rPr lang="en-US" sz="2200" dirty="0"/>
              <a:t> On-Kun, </a:t>
            </a:r>
            <a:r>
              <a:rPr lang="id-ID" sz="2200" dirty="0"/>
              <a:t>namun, t</a:t>
            </a:r>
            <a:r>
              <a:rPr lang="en-US" sz="2200" dirty="0" err="1"/>
              <a:t>etap</a:t>
            </a:r>
            <a:r>
              <a:rPr lang="en-US" sz="2200" dirty="0"/>
              <a:t> </a:t>
            </a:r>
            <a:r>
              <a:rPr lang="en-US" sz="2200" dirty="0" err="1"/>
              <a:t>setia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asli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bahasa</a:t>
            </a:r>
            <a:r>
              <a:rPr lang="en-US" sz="2200" dirty="0"/>
              <a:t> </a:t>
            </a:r>
            <a:r>
              <a:rPr lang="en-US" sz="2200" dirty="0" err="1"/>
              <a:t>nasional</a:t>
            </a:r>
            <a:r>
              <a:rPr lang="en-US" sz="22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Image result for kojik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509" y="199148"/>
            <a:ext cx="3191213" cy="16456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78312"/>
            <a:ext cx="1831576" cy="990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477" y="2276872"/>
            <a:ext cx="988245" cy="2128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94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n-SG" dirty="0"/>
              <a:t>FUDOKI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12" y="2071521"/>
            <a:ext cx="4248472" cy="3508977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6 Era </a:t>
            </a:r>
            <a:r>
              <a:rPr lang="en-US" dirty="0" err="1"/>
              <a:t>Wadou</a:t>
            </a:r>
            <a:r>
              <a:rPr lang="en-US" dirty="0"/>
              <a:t> (713) </a:t>
            </a:r>
            <a:endParaRPr lang="id-ID" dirty="0" smtClean="0"/>
          </a:p>
          <a:p>
            <a:r>
              <a:rPr lang="en-US" dirty="0" err="1"/>
              <a:t>Kaisar</a:t>
            </a:r>
            <a:r>
              <a:rPr lang="en-US" dirty="0"/>
              <a:t> </a:t>
            </a:r>
            <a:r>
              <a:rPr lang="en-US" dirty="0" err="1"/>
              <a:t>Genmei</a:t>
            </a:r>
            <a:r>
              <a:rPr lang="en-US" dirty="0"/>
              <a:t> </a:t>
            </a:r>
            <a:r>
              <a:rPr lang="en-US" dirty="0" err="1"/>
              <a:t>memerintahkan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menyunting</a:t>
            </a:r>
            <a:r>
              <a:rPr lang="en-US" dirty="0"/>
              <a:t> </a:t>
            </a:r>
            <a:r>
              <a:rPr lang="en-US" dirty="0" err="1"/>
              <a:t>topografi</a:t>
            </a:r>
            <a:r>
              <a:rPr lang="en-US" dirty="0"/>
              <a:t> . </a:t>
            </a:r>
            <a:endParaRPr lang="id-ID" dirty="0" smtClean="0"/>
          </a:p>
          <a:p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,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, </a:t>
            </a:r>
            <a:r>
              <a:rPr lang="en-US" dirty="0" err="1"/>
              <a:t>topografi</a:t>
            </a:r>
            <a:r>
              <a:rPr lang="en-US" dirty="0"/>
              <a:t>, </a:t>
            </a:r>
            <a:r>
              <a:rPr lang="id-ID" dirty="0" smtClean="0"/>
              <a:t>mitologi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legenda</a:t>
            </a:r>
            <a:r>
              <a:rPr lang="id-ID" dirty="0" smtClean="0"/>
              <a:t>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Fudoki</a:t>
            </a:r>
            <a:r>
              <a:rPr lang="en-US" dirty="0" smtClean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Izumo</a:t>
            </a:r>
            <a:r>
              <a:rPr lang="en-US" dirty="0"/>
              <a:t>” yang </a:t>
            </a:r>
            <a:r>
              <a:rPr lang="en-US" dirty="0" err="1"/>
              <a:t>unik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5 </a:t>
            </a:r>
            <a:r>
              <a:rPr lang="en-US" dirty="0" err="1"/>
              <a:t>Fudoki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penerus</a:t>
            </a:r>
            <a:r>
              <a:rPr lang="en-US" dirty="0"/>
              <a:t>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kutipan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. </a:t>
            </a:r>
            <a:endParaRPr lang="en-US" dirty="0"/>
          </a:p>
        </p:txBody>
      </p:sp>
      <p:pic>
        <p:nvPicPr>
          <p:cNvPr id="1026" name="Picture 2" descr="Image result for fudok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24744"/>
            <a:ext cx="285750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50" y="4715331"/>
            <a:ext cx="1172344" cy="169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084" y="3050282"/>
            <a:ext cx="34194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7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id-ID" sz="5400" dirty="0" smtClean="0"/>
              <a:t>NIHON SHOKI</a:t>
            </a:r>
            <a:endParaRPr lang="en-SG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43608" y="2372166"/>
            <a:ext cx="6777317" cy="3508977"/>
          </a:xfrm>
        </p:spPr>
        <p:txBody>
          <a:bodyPr>
            <a:normAutofit/>
          </a:bodyPr>
          <a:lstStyle/>
          <a:p>
            <a:r>
              <a:rPr lang="en-US" dirty="0"/>
              <a:t>Nihon </a:t>
            </a:r>
            <a:r>
              <a:rPr lang="en-US" dirty="0" err="1"/>
              <a:t>Shoki</a:t>
            </a:r>
            <a:r>
              <a:rPr lang="en-US" dirty="0"/>
              <a:t> (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tertua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) . </a:t>
            </a:r>
            <a:endParaRPr lang="id-ID" dirty="0" smtClean="0"/>
          </a:p>
          <a:p>
            <a:r>
              <a:rPr lang="en-US" dirty="0" err="1" smtClean="0"/>
              <a:t>Pangeran</a:t>
            </a:r>
            <a:r>
              <a:rPr lang="en-US" dirty="0" smtClean="0"/>
              <a:t> </a:t>
            </a:r>
            <a:r>
              <a:rPr lang="en-US" dirty="0" err="1"/>
              <a:t>Kerajaan</a:t>
            </a:r>
            <a:r>
              <a:rPr lang="en-US" dirty="0"/>
              <a:t> </a:t>
            </a:r>
            <a:r>
              <a:rPr lang="en-US" dirty="0" err="1"/>
              <a:t>Toneri</a:t>
            </a:r>
            <a:r>
              <a:rPr lang="en-US" dirty="0"/>
              <a:t>,  </a:t>
            </a:r>
            <a:endParaRPr lang="id-ID" dirty="0" smtClean="0"/>
          </a:p>
          <a:p>
            <a:r>
              <a:rPr lang="en-US" dirty="0" err="1" smtClean="0"/>
              <a:t>diselesaikan</a:t>
            </a:r>
            <a:r>
              <a:rPr lang="en-US" dirty="0" smtClean="0"/>
              <a:t>  </a:t>
            </a:r>
            <a:r>
              <a:rPr lang="en-US" dirty="0" err="1"/>
              <a:t>tahun</a:t>
            </a:r>
            <a:r>
              <a:rPr lang="en-US" dirty="0"/>
              <a:t> 720, Era </a:t>
            </a:r>
            <a:r>
              <a:rPr lang="en-US" dirty="0" err="1"/>
              <a:t>Youro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id-ID" dirty="0" smtClean="0"/>
          </a:p>
          <a:p>
            <a:r>
              <a:rPr lang="id-ID" dirty="0"/>
              <a:t>berjumlah 30 </a:t>
            </a:r>
            <a:r>
              <a:rPr lang="id-ID" dirty="0" smtClean="0"/>
              <a:t>jilid</a:t>
            </a:r>
          </a:p>
          <a:p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kronologis</a:t>
            </a:r>
            <a:r>
              <a:rPr lang="en-US" dirty="0"/>
              <a:t> yang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id-ID" dirty="0" smtClean="0"/>
              <a:t>cerita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kuno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Kaisar</a:t>
            </a:r>
            <a:r>
              <a:rPr lang="en-US" dirty="0"/>
              <a:t> </a:t>
            </a:r>
            <a:r>
              <a:rPr lang="en-US" dirty="0" err="1"/>
              <a:t>Jitou</a:t>
            </a:r>
            <a:endParaRPr lang="en-US" dirty="0"/>
          </a:p>
          <a:p>
            <a:pPr algn="ctr"/>
            <a:endParaRPr lang="en-SG" sz="4000" dirty="0"/>
          </a:p>
        </p:txBody>
      </p:sp>
      <p:pic>
        <p:nvPicPr>
          <p:cNvPr id="4" name="Picture 3" descr="yamat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7419" y="980728"/>
            <a:ext cx="2564265" cy="128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9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1573987</TotalTime>
  <Words>1336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上代の文学 Kesusastraan Zaman Jodai</vt:lpstr>
      <vt:lpstr>Capaian Pembelajaran</vt:lpstr>
      <vt:lpstr>Kesusastraan Zaman Jodai</vt:lpstr>
      <vt:lpstr>Koushou Bungaku （口承文学）</vt:lpstr>
      <vt:lpstr>Shinwa（神話）atau Mite</vt:lpstr>
      <vt:lpstr>KOJIKI (古事記)</vt:lpstr>
      <vt:lpstr>FUDOKI</vt:lpstr>
      <vt:lpstr>NIHON SHOKI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上代の文学 Kesusastraan Zaman Jodai</dc:title>
  <dc:creator>User</dc:creator>
  <cp:lastModifiedBy>User</cp:lastModifiedBy>
  <cp:revision>30</cp:revision>
  <dcterms:created xsi:type="dcterms:W3CDTF">2015-11-24T16:03:12Z</dcterms:created>
  <dcterms:modified xsi:type="dcterms:W3CDTF">2018-12-14T13:37:11Z</dcterms:modified>
</cp:coreProperties>
</file>