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94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9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5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1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9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05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9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1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4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7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2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9F641-39DC-4951-A970-0AE9A09C3B7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D42F1-EF34-4E34-892E-45396A56C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7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Improve Performance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05656"/>
            <a:ext cx="9144000" cy="1152144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91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improve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	Add more data training</a:t>
            </a:r>
          </a:p>
          <a:p>
            <a:pPr marL="0" indent="0">
              <a:buNone/>
            </a:pPr>
            <a:r>
              <a:rPr lang="en-US" dirty="0" smtClean="0"/>
              <a:t>2.	Cleaning the dataset (treat missing and outlier values)</a:t>
            </a:r>
          </a:p>
          <a:p>
            <a:pPr marL="0" indent="0">
              <a:buNone/>
            </a:pPr>
            <a:r>
              <a:rPr lang="en-US" dirty="0" smtClean="0"/>
              <a:t>3.	Feature Engineering</a:t>
            </a:r>
          </a:p>
          <a:p>
            <a:pPr marL="0" indent="0">
              <a:buNone/>
            </a:pPr>
            <a:r>
              <a:rPr lang="en-US" dirty="0" smtClean="0"/>
              <a:t>4.	Feature Selection</a:t>
            </a:r>
          </a:p>
          <a:p>
            <a:pPr marL="0" indent="0">
              <a:buNone/>
            </a:pPr>
            <a:r>
              <a:rPr lang="en-US" dirty="0" smtClean="0"/>
              <a:t>5.	Multiple algorithms</a:t>
            </a:r>
          </a:p>
          <a:p>
            <a:pPr marL="0" indent="0">
              <a:buNone/>
            </a:pPr>
            <a:r>
              <a:rPr lang="en-US" dirty="0" smtClean="0"/>
              <a:t>6.	Algorithm Tuning</a:t>
            </a:r>
          </a:p>
          <a:p>
            <a:pPr marL="0" indent="0">
              <a:buNone/>
            </a:pPr>
            <a:r>
              <a:rPr lang="en-US" dirty="0" smtClean="0"/>
              <a:t>7.	Ensemble methods</a:t>
            </a:r>
          </a:p>
          <a:p>
            <a:pPr marL="0" indent="0">
              <a:buNone/>
            </a:pPr>
            <a:r>
              <a:rPr lang="en-US" dirty="0" smtClean="0"/>
              <a:t>8.	Cross Validation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58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more data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138672" cy="4351338"/>
          </a:xfrm>
        </p:spPr>
        <p:txBody>
          <a:bodyPr/>
          <a:lstStyle/>
          <a:p>
            <a:r>
              <a:rPr lang="en-US" dirty="0" smtClean="0"/>
              <a:t>Presence of more data results in better and accurate models.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29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Cleaning the dataset (treat missing and outlier values)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678168" cy="4351338"/>
          </a:xfrm>
        </p:spPr>
        <p:txBody>
          <a:bodyPr/>
          <a:lstStyle/>
          <a:p>
            <a:r>
              <a:rPr lang="en-US" dirty="0" smtClean="0"/>
              <a:t>The unwanted presence of missing and outlier values in the training data often reduces the accuracy of a model or leads to a biased model.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848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61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Improve Performance</vt:lpstr>
      <vt:lpstr>How to improve performance?</vt:lpstr>
      <vt:lpstr>Add more data training</vt:lpstr>
      <vt:lpstr>Cleaning the dataset (treat missing and outlier values)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Performance</dc:title>
  <dc:creator>ACER</dc:creator>
  <cp:lastModifiedBy>ACER</cp:lastModifiedBy>
  <cp:revision>4</cp:revision>
  <dcterms:created xsi:type="dcterms:W3CDTF">2019-11-13T07:30:03Z</dcterms:created>
  <dcterms:modified xsi:type="dcterms:W3CDTF">2019-11-13T07:48:15Z</dcterms:modified>
</cp:coreProperties>
</file>