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74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7" r:id="rId6"/>
    <p:sldId id="276" r:id="rId7"/>
    <p:sldId id="278" r:id="rId8"/>
    <p:sldId id="279" r:id="rId9"/>
    <p:sldId id="281" r:id="rId10"/>
    <p:sldId id="297" r:id="rId11"/>
    <p:sldId id="298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0" r:id="rId23"/>
    <p:sldId id="292" r:id="rId24"/>
    <p:sldId id="293" r:id="rId25"/>
    <p:sldId id="294" r:id="rId26"/>
    <p:sldId id="295" r:id="rId27"/>
    <p:sldId id="296" r:id="rId28"/>
    <p:sldId id="26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 snapToObject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FC7C9-F35B-46D2-B64D-725F8F6CAEE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68D7DC2-E491-45AF-88E1-20013C9915D4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Pengertian kalsifikasi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B4A7C6AC-4C02-44C1-82CF-5FA8AA681031}" type="parTrans" cxnId="{07F330A6-5294-4D37-8F2E-3558E32199D8}">
      <dgm:prSet/>
      <dgm:spPr/>
      <dgm:t>
        <a:bodyPr/>
        <a:lstStyle/>
        <a:p>
          <a:endParaRPr lang="en-ID"/>
        </a:p>
      </dgm:t>
    </dgm:pt>
    <dgm:pt modelId="{4CCC77E8-9B11-4B31-9E97-B0548D0A6343}" type="sibTrans" cxnId="{07F330A6-5294-4D37-8F2E-3558E32199D8}">
      <dgm:prSet/>
      <dgm:spPr/>
      <dgm:t>
        <a:bodyPr/>
        <a:lstStyle/>
        <a:p>
          <a:endParaRPr lang="en-ID"/>
        </a:p>
      </dgm:t>
    </dgm:pt>
    <dgm:pt modelId="{E9452A9F-BBA4-48BF-84E9-CBAEFF424B4E}" type="asst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Kegunaan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7D4B3682-1FA8-4608-AE5A-63E4BD66F38A}" type="parTrans" cxnId="{9C0D52E3-DA47-4B21-8639-78FFA149EA85}">
      <dgm:prSet/>
      <dgm:spPr/>
      <dgm:t>
        <a:bodyPr/>
        <a:lstStyle/>
        <a:p>
          <a:endParaRPr lang="en-ID"/>
        </a:p>
      </dgm:t>
    </dgm:pt>
    <dgm:pt modelId="{CD884CC0-28DD-40A9-B26A-3A64849501AE}" type="sibTrans" cxnId="{9C0D52E3-DA47-4B21-8639-78FFA149EA85}">
      <dgm:prSet/>
      <dgm:spPr/>
      <dgm:t>
        <a:bodyPr/>
        <a:lstStyle/>
        <a:p>
          <a:endParaRPr lang="en-ID"/>
        </a:p>
      </dgm:t>
    </dgm:pt>
    <dgm:pt modelId="{FF65A55F-657D-4A92-8898-6F35EF2FD41A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Pedoman baku utk penataan arsip yg didasarkan pd sistem perberkasan subjek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24AB4539-D0CD-4530-A218-1EFF9F5C1576}" type="parTrans" cxnId="{24D70053-580C-494F-8A71-C8E2F0D5E006}">
      <dgm:prSet/>
      <dgm:spPr/>
      <dgm:t>
        <a:bodyPr/>
        <a:lstStyle/>
        <a:p>
          <a:endParaRPr lang="en-ID"/>
        </a:p>
      </dgm:t>
    </dgm:pt>
    <dgm:pt modelId="{4EE63B32-68FF-4ED1-A8B3-7D69DD73FA86}" type="sibTrans" cxnId="{24D70053-580C-494F-8A71-C8E2F0D5E006}">
      <dgm:prSet/>
      <dgm:spPr/>
      <dgm:t>
        <a:bodyPr/>
        <a:lstStyle/>
        <a:p>
          <a:endParaRPr lang="en-ID"/>
        </a:p>
      </dgm:t>
    </dgm:pt>
    <dgm:pt modelId="{5B2B1113-A3D4-44C9-8228-ED9322290210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Keutuhan informasi, arsip dari kegiatan yg sama 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06BA8268-C659-4064-867D-DBC9D10E4E4B}" type="parTrans" cxnId="{74464167-1E67-4047-8CB2-6FA4249C7D8B}">
      <dgm:prSet/>
      <dgm:spPr/>
      <dgm:t>
        <a:bodyPr/>
        <a:lstStyle/>
        <a:p>
          <a:endParaRPr lang="en-ID"/>
        </a:p>
      </dgm:t>
    </dgm:pt>
    <dgm:pt modelId="{50B7F88D-EA3B-4BC3-824A-EF76DDFE3BA1}" type="sibTrans" cxnId="{74464167-1E67-4047-8CB2-6FA4249C7D8B}">
      <dgm:prSet/>
      <dgm:spPr/>
      <dgm:t>
        <a:bodyPr/>
        <a:lstStyle/>
        <a:p>
          <a:endParaRPr lang="en-ID"/>
        </a:p>
      </dgm:t>
    </dgm:pt>
    <dgm:pt modelId="{1C5E8ACB-7B16-4119-B4AE-298541683F20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Mengatur penyimpanan arsip secara logis dan sistematis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C35F430A-1198-4E10-8C41-69884D7D4E76}" type="parTrans" cxnId="{73B75650-1783-4BCD-8921-48CE645377DA}">
      <dgm:prSet/>
      <dgm:spPr/>
      <dgm:t>
        <a:bodyPr/>
        <a:lstStyle/>
        <a:p>
          <a:endParaRPr lang="en-ID"/>
        </a:p>
      </dgm:t>
    </dgm:pt>
    <dgm:pt modelId="{C92E6FFC-582A-4DA2-B20D-1A13938E72FE}" type="sibTrans" cxnId="{73B75650-1783-4BCD-8921-48CE645377DA}">
      <dgm:prSet/>
      <dgm:spPr/>
      <dgm:t>
        <a:bodyPr/>
        <a:lstStyle/>
        <a:p>
          <a:endParaRPr lang="en-ID"/>
        </a:p>
      </dgm:t>
    </dgm:pt>
    <dgm:pt modelId="{412E83FF-2F22-4AEB-9D6A-37C066685AD0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Mendukung secra langsung dalam penyusustan arsip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7B18DE3C-3DCD-4914-9C82-612383656FC5}" type="parTrans" cxnId="{134D8129-2BAC-463F-ABB2-B04D65A42748}">
      <dgm:prSet/>
      <dgm:spPr/>
      <dgm:t>
        <a:bodyPr/>
        <a:lstStyle/>
        <a:p>
          <a:endParaRPr lang="en-ID"/>
        </a:p>
      </dgm:t>
    </dgm:pt>
    <dgm:pt modelId="{CCDC79CA-4278-43CA-B72E-C62D6C07D41D}" type="sibTrans" cxnId="{134D8129-2BAC-463F-ABB2-B04D65A42748}">
      <dgm:prSet/>
      <dgm:spPr/>
      <dgm:t>
        <a:bodyPr/>
        <a:lstStyle/>
        <a:p>
          <a:endParaRPr lang="en-ID"/>
        </a:p>
      </dgm:t>
    </dgm:pt>
    <dgm:pt modelId="{A574E47D-EE9F-478D-BA35-8D6A755159A6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Penggolongan arsip menurut urusan/ masalah secara logis, kronologis, &amp; sistematis berdasarkan fungsi &amp; kegiatan organisasi pencipta &amp; merupakan  pedoman utk pengaturan, penataan &amp; penemuan kembali arsip.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3183D7F9-D2CE-4335-A703-934F36C33264}" type="parTrans" cxnId="{B8AD0FB1-C233-4C4D-8E58-0DDB0D498413}">
      <dgm:prSet/>
      <dgm:spPr/>
      <dgm:t>
        <a:bodyPr/>
        <a:lstStyle/>
        <a:p>
          <a:endParaRPr lang="en-ID"/>
        </a:p>
      </dgm:t>
    </dgm:pt>
    <dgm:pt modelId="{A0697245-9089-48D0-8734-AD92895B4262}" type="sibTrans" cxnId="{B8AD0FB1-C233-4C4D-8E58-0DDB0D498413}">
      <dgm:prSet/>
      <dgm:spPr/>
      <dgm:t>
        <a:bodyPr/>
        <a:lstStyle/>
        <a:p>
          <a:endParaRPr lang="en-ID"/>
        </a:p>
      </dgm:t>
    </dgm:pt>
    <dgm:pt modelId="{FD6797E8-66DA-46FF-ADB7-127EB54D60FD}">
      <dgm:prSet phldrT="[Text]" custT="1"/>
      <dgm:spPr/>
      <dgm:t>
        <a:bodyPr/>
        <a:lstStyle/>
        <a:p>
          <a:r>
            <a:rPr lang="id-ID" sz="18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Sarana pengendalian &amp; membantu dalam mempercepat penemuan kembali arsip</a:t>
          </a:r>
          <a:endParaRPr lang="en-ID" sz="18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gm:t>
    </dgm:pt>
    <dgm:pt modelId="{8E9E7B0A-6466-4A60-86EB-CE621DBBBE8A}" type="parTrans" cxnId="{90C47CE0-7FF5-450D-B2F2-93D87B40E18A}">
      <dgm:prSet/>
      <dgm:spPr/>
      <dgm:t>
        <a:bodyPr/>
        <a:lstStyle/>
        <a:p>
          <a:endParaRPr lang="en-ID"/>
        </a:p>
      </dgm:t>
    </dgm:pt>
    <dgm:pt modelId="{84A8F849-0DC1-4042-B346-DBFFBD8D16D5}" type="sibTrans" cxnId="{90C47CE0-7FF5-450D-B2F2-93D87B40E18A}">
      <dgm:prSet/>
      <dgm:spPr/>
      <dgm:t>
        <a:bodyPr/>
        <a:lstStyle/>
        <a:p>
          <a:endParaRPr lang="en-ID"/>
        </a:p>
      </dgm:t>
    </dgm:pt>
    <dgm:pt modelId="{98274472-CE92-432D-8B99-51988E1AE619}" type="pres">
      <dgm:prSet presAssocID="{19DFC7C9-F35B-46D2-B64D-725F8F6CAE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65162F-9A6E-499C-BC17-9EAEA1FE707B}" type="pres">
      <dgm:prSet presAssocID="{F68D7DC2-E491-45AF-88E1-20013C9915D4}" presName="hierRoot1" presStyleCnt="0">
        <dgm:presLayoutVars>
          <dgm:hierBranch val="init"/>
        </dgm:presLayoutVars>
      </dgm:prSet>
      <dgm:spPr/>
    </dgm:pt>
    <dgm:pt modelId="{C8579575-6B48-4A25-8EA0-0FAC04614B0B}" type="pres">
      <dgm:prSet presAssocID="{F68D7DC2-E491-45AF-88E1-20013C9915D4}" presName="rootComposite1" presStyleCnt="0"/>
      <dgm:spPr/>
    </dgm:pt>
    <dgm:pt modelId="{D134F2D3-6BE4-4512-AF15-27B2D91861E4}" type="pres">
      <dgm:prSet presAssocID="{F68D7DC2-E491-45AF-88E1-20013C9915D4}" presName="rootText1" presStyleLbl="node0" presStyleIdx="0" presStyleCnt="2" custScaleX="104884">
        <dgm:presLayoutVars>
          <dgm:chPref val="3"/>
        </dgm:presLayoutVars>
      </dgm:prSet>
      <dgm:spPr/>
    </dgm:pt>
    <dgm:pt modelId="{9D395BFA-2827-4B1D-A2EA-9360FAB8BFE0}" type="pres">
      <dgm:prSet presAssocID="{F68D7DC2-E491-45AF-88E1-20013C9915D4}" presName="rootConnector1" presStyleLbl="node1" presStyleIdx="0" presStyleCnt="0"/>
      <dgm:spPr/>
    </dgm:pt>
    <dgm:pt modelId="{8C77D0FF-3044-4DD9-8738-6D6CF835ED80}" type="pres">
      <dgm:prSet presAssocID="{F68D7DC2-E491-45AF-88E1-20013C9915D4}" presName="hierChild2" presStyleCnt="0"/>
      <dgm:spPr/>
    </dgm:pt>
    <dgm:pt modelId="{1C958464-B1FC-4281-A9DB-2BD35564EA3C}" type="pres">
      <dgm:prSet presAssocID="{3183D7F9-D2CE-4335-A703-934F36C33264}" presName="Name64" presStyleLbl="parChTrans1D2" presStyleIdx="0" presStyleCnt="6"/>
      <dgm:spPr/>
    </dgm:pt>
    <dgm:pt modelId="{266A703E-810A-4B21-8E6D-B82D9432D0CD}" type="pres">
      <dgm:prSet presAssocID="{A574E47D-EE9F-478D-BA35-8D6A755159A6}" presName="hierRoot2" presStyleCnt="0">
        <dgm:presLayoutVars>
          <dgm:hierBranch val="init"/>
        </dgm:presLayoutVars>
      </dgm:prSet>
      <dgm:spPr/>
    </dgm:pt>
    <dgm:pt modelId="{3DF2108F-EA71-45B3-96CE-CBC06D947C94}" type="pres">
      <dgm:prSet presAssocID="{A574E47D-EE9F-478D-BA35-8D6A755159A6}" presName="rootComposite" presStyleCnt="0"/>
      <dgm:spPr/>
    </dgm:pt>
    <dgm:pt modelId="{1DF31872-8A4C-4C0E-B9A2-795253B734B5}" type="pres">
      <dgm:prSet presAssocID="{A574E47D-EE9F-478D-BA35-8D6A755159A6}" presName="rootText" presStyleLbl="node2" presStyleIdx="0" presStyleCnt="6" custScaleX="234316" custScaleY="141830">
        <dgm:presLayoutVars>
          <dgm:chPref val="3"/>
        </dgm:presLayoutVars>
      </dgm:prSet>
      <dgm:spPr/>
    </dgm:pt>
    <dgm:pt modelId="{3E67829F-4B08-4EC0-8A6C-47149A02ABED}" type="pres">
      <dgm:prSet presAssocID="{A574E47D-EE9F-478D-BA35-8D6A755159A6}" presName="rootConnector" presStyleLbl="node2" presStyleIdx="0" presStyleCnt="6"/>
      <dgm:spPr/>
    </dgm:pt>
    <dgm:pt modelId="{6E33BAB7-1F6F-4B59-BEB9-51B575CD8009}" type="pres">
      <dgm:prSet presAssocID="{A574E47D-EE9F-478D-BA35-8D6A755159A6}" presName="hierChild4" presStyleCnt="0"/>
      <dgm:spPr/>
    </dgm:pt>
    <dgm:pt modelId="{F25C90AF-C781-473F-84C9-55D64512A51E}" type="pres">
      <dgm:prSet presAssocID="{A574E47D-EE9F-478D-BA35-8D6A755159A6}" presName="hierChild5" presStyleCnt="0"/>
      <dgm:spPr/>
    </dgm:pt>
    <dgm:pt modelId="{43D92A01-D4D3-47B4-AF25-EDB7DE0B53BA}" type="pres">
      <dgm:prSet presAssocID="{F68D7DC2-E491-45AF-88E1-20013C9915D4}" presName="hierChild3" presStyleCnt="0"/>
      <dgm:spPr/>
    </dgm:pt>
    <dgm:pt modelId="{E4212893-F1DB-4702-8BB8-4D10B3A7741F}" type="pres">
      <dgm:prSet presAssocID="{E9452A9F-BBA4-48BF-84E9-CBAEFF424B4E}" presName="hierRoot1" presStyleCnt="0">
        <dgm:presLayoutVars>
          <dgm:hierBranch val="init"/>
        </dgm:presLayoutVars>
      </dgm:prSet>
      <dgm:spPr/>
    </dgm:pt>
    <dgm:pt modelId="{184D90A3-3567-4B2E-8D37-709BC48BC29F}" type="pres">
      <dgm:prSet presAssocID="{E9452A9F-BBA4-48BF-84E9-CBAEFF424B4E}" presName="rootComposite1" presStyleCnt="0"/>
      <dgm:spPr/>
    </dgm:pt>
    <dgm:pt modelId="{FA837CB7-EC4D-4006-9E82-14C1B6624157}" type="pres">
      <dgm:prSet presAssocID="{E9452A9F-BBA4-48BF-84E9-CBAEFF424B4E}" presName="rootText1" presStyleLbl="node0" presStyleIdx="1" presStyleCnt="2" custScaleX="104325">
        <dgm:presLayoutVars>
          <dgm:chPref val="3"/>
        </dgm:presLayoutVars>
      </dgm:prSet>
      <dgm:spPr/>
    </dgm:pt>
    <dgm:pt modelId="{06E2776A-A42C-43BA-BA2D-DAF6C750F648}" type="pres">
      <dgm:prSet presAssocID="{E9452A9F-BBA4-48BF-84E9-CBAEFF424B4E}" presName="rootConnector1" presStyleLbl="asst0" presStyleIdx="0" presStyleCnt="0"/>
      <dgm:spPr/>
    </dgm:pt>
    <dgm:pt modelId="{69A656A3-5B20-4CBC-9307-7FAC88368622}" type="pres">
      <dgm:prSet presAssocID="{E9452A9F-BBA4-48BF-84E9-CBAEFF424B4E}" presName="hierChild2" presStyleCnt="0"/>
      <dgm:spPr/>
    </dgm:pt>
    <dgm:pt modelId="{BFC87F83-0980-4CE5-861C-AF9355F84F57}" type="pres">
      <dgm:prSet presAssocID="{24AB4539-D0CD-4530-A218-1EFF9F5C1576}" presName="Name64" presStyleLbl="parChTrans1D2" presStyleIdx="1" presStyleCnt="6"/>
      <dgm:spPr/>
    </dgm:pt>
    <dgm:pt modelId="{DB5A633C-D290-4893-90E3-CC7E308CDCDA}" type="pres">
      <dgm:prSet presAssocID="{FF65A55F-657D-4A92-8898-6F35EF2FD41A}" presName="hierRoot2" presStyleCnt="0">
        <dgm:presLayoutVars>
          <dgm:hierBranch val="init"/>
        </dgm:presLayoutVars>
      </dgm:prSet>
      <dgm:spPr/>
    </dgm:pt>
    <dgm:pt modelId="{34FCB23A-5F7B-4EE9-B273-B43190DF173D}" type="pres">
      <dgm:prSet presAssocID="{FF65A55F-657D-4A92-8898-6F35EF2FD41A}" presName="rootComposite" presStyleCnt="0"/>
      <dgm:spPr/>
    </dgm:pt>
    <dgm:pt modelId="{B18401F1-5D2E-49CC-A9F4-8A76B56D005F}" type="pres">
      <dgm:prSet presAssocID="{FF65A55F-657D-4A92-8898-6F35EF2FD41A}" presName="rootText" presStyleLbl="node2" presStyleIdx="1" presStyleCnt="6" custScaleX="236857">
        <dgm:presLayoutVars>
          <dgm:chPref val="3"/>
        </dgm:presLayoutVars>
      </dgm:prSet>
      <dgm:spPr/>
    </dgm:pt>
    <dgm:pt modelId="{8AACA8E7-2406-46BF-95EF-ED6977F2A443}" type="pres">
      <dgm:prSet presAssocID="{FF65A55F-657D-4A92-8898-6F35EF2FD41A}" presName="rootConnector" presStyleLbl="node2" presStyleIdx="1" presStyleCnt="6"/>
      <dgm:spPr/>
    </dgm:pt>
    <dgm:pt modelId="{3154DF1B-1D72-4E50-AB25-C64BA28781E2}" type="pres">
      <dgm:prSet presAssocID="{FF65A55F-657D-4A92-8898-6F35EF2FD41A}" presName="hierChild4" presStyleCnt="0"/>
      <dgm:spPr/>
    </dgm:pt>
    <dgm:pt modelId="{5CD1EA54-8A94-4287-832E-5AB66F6D85E0}" type="pres">
      <dgm:prSet presAssocID="{FF65A55F-657D-4A92-8898-6F35EF2FD41A}" presName="hierChild5" presStyleCnt="0"/>
      <dgm:spPr/>
    </dgm:pt>
    <dgm:pt modelId="{C33C98D3-DACB-4ECA-9E11-CC4B4AF47E9F}" type="pres">
      <dgm:prSet presAssocID="{06BA8268-C659-4064-867D-DBC9D10E4E4B}" presName="Name64" presStyleLbl="parChTrans1D2" presStyleIdx="2" presStyleCnt="6"/>
      <dgm:spPr/>
    </dgm:pt>
    <dgm:pt modelId="{73D7A81A-4105-4A08-9715-AC7A87B49289}" type="pres">
      <dgm:prSet presAssocID="{5B2B1113-A3D4-44C9-8228-ED9322290210}" presName="hierRoot2" presStyleCnt="0">
        <dgm:presLayoutVars>
          <dgm:hierBranch val="init"/>
        </dgm:presLayoutVars>
      </dgm:prSet>
      <dgm:spPr/>
    </dgm:pt>
    <dgm:pt modelId="{6F40BB97-E887-4D49-8978-320B148F8A47}" type="pres">
      <dgm:prSet presAssocID="{5B2B1113-A3D4-44C9-8228-ED9322290210}" presName="rootComposite" presStyleCnt="0"/>
      <dgm:spPr/>
    </dgm:pt>
    <dgm:pt modelId="{0068F2E3-7E07-4048-A689-4813D360532F}" type="pres">
      <dgm:prSet presAssocID="{5B2B1113-A3D4-44C9-8228-ED9322290210}" presName="rootText" presStyleLbl="node2" presStyleIdx="2" presStyleCnt="6" custScaleX="237848">
        <dgm:presLayoutVars>
          <dgm:chPref val="3"/>
        </dgm:presLayoutVars>
      </dgm:prSet>
      <dgm:spPr/>
    </dgm:pt>
    <dgm:pt modelId="{AEA30DD3-43B7-4B20-98CC-EE89595788C1}" type="pres">
      <dgm:prSet presAssocID="{5B2B1113-A3D4-44C9-8228-ED9322290210}" presName="rootConnector" presStyleLbl="node2" presStyleIdx="2" presStyleCnt="6"/>
      <dgm:spPr/>
    </dgm:pt>
    <dgm:pt modelId="{448F01D8-FF48-416A-A633-A6DFA92F887B}" type="pres">
      <dgm:prSet presAssocID="{5B2B1113-A3D4-44C9-8228-ED9322290210}" presName="hierChild4" presStyleCnt="0"/>
      <dgm:spPr/>
    </dgm:pt>
    <dgm:pt modelId="{4ED68EB0-AADF-4E63-8935-397F1133C44F}" type="pres">
      <dgm:prSet presAssocID="{5B2B1113-A3D4-44C9-8228-ED9322290210}" presName="hierChild5" presStyleCnt="0"/>
      <dgm:spPr/>
    </dgm:pt>
    <dgm:pt modelId="{0158DC87-CE25-4FF4-AD3A-C78A0F137D6B}" type="pres">
      <dgm:prSet presAssocID="{C35F430A-1198-4E10-8C41-69884D7D4E76}" presName="Name64" presStyleLbl="parChTrans1D2" presStyleIdx="3" presStyleCnt="6"/>
      <dgm:spPr/>
    </dgm:pt>
    <dgm:pt modelId="{7D70BD8D-19D1-46C7-AD34-4443C850CBB5}" type="pres">
      <dgm:prSet presAssocID="{1C5E8ACB-7B16-4119-B4AE-298541683F20}" presName="hierRoot2" presStyleCnt="0">
        <dgm:presLayoutVars>
          <dgm:hierBranch val="init"/>
        </dgm:presLayoutVars>
      </dgm:prSet>
      <dgm:spPr/>
    </dgm:pt>
    <dgm:pt modelId="{F53C257A-9EED-437A-882B-0DBE9B1436C7}" type="pres">
      <dgm:prSet presAssocID="{1C5E8ACB-7B16-4119-B4AE-298541683F20}" presName="rootComposite" presStyleCnt="0"/>
      <dgm:spPr/>
    </dgm:pt>
    <dgm:pt modelId="{81DDF304-662C-41AE-BC71-1395FC5E30AE}" type="pres">
      <dgm:prSet presAssocID="{1C5E8ACB-7B16-4119-B4AE-298541683F20}" presName="rootText" presStyleLbl="node2" presStyleIdx="3" presStyleCnt="6" custScaleX="237671">
        <dgm:presLayoutVars>
          <dgm:chPref val="3"/>
        </dgm:presLayoutVars>
      </dgm:prSet>
      <dgm:spPr/>
    </dgm:pt>
    <dgm:pt modelId="{98749544-EAB4-498E-A091-BDEBEA2F9F68}" type="pres">
      <dgm:prSet presAssocID="{1C5E8ACB-7B16-4119-B4AE-298541683F20}" presName="rootConnector" presStyleLbl="node2" presStyleIdx="3" presStyleCnt="6"/>
      <dgm:spPr/>
    </dgm:pt>
    <dgm:pt modelId="{4196AA5B-0C9A-4A1E-AF8E-482570B86D81}" type="pres">
      <dgm:prSet presAssocID="{1C5E8ACB-7B16-4119-B4AE-298541683F20}" presName="hierChild4" presStyleCnt="0"/>
      <dgm:spPr/>
    </dgm:pt>
    <dgm:pt modelId="{DAD18971-610E-4613-960D-FCD52261680B}" type="pres">
      <dgm:prSet presAssocID="{1C5E8ACB-7B16-4119-B4AE-298541683F20}" presName="hierChild5" presStyleCnt="0"/>
      <dgm:spPr/>
    </dgm:pt>
    <dgm:pt modelId="{5B6AFC8E-3464-4C34-AF0C-A07B02D1C473}" type="pres">
      <dgm:prSet presAssocID="{7B18DE3C-3DCD-4914-9C82-612383656FC5}" presName="Name64" presStyleLbl="parChTrans1D2" presStyleIdx="4" presStyleCnt="6"/>
      <dgm:spPr/>
    </dgm:pt>
    <dgm:pt modelId="{BA1974E2-19D6-4998-8FA9-B3EB2791DDB8}" type="pres">
      <dgm:prSet presAssocID="{412E83FF-2F22-4AEB-9D6A-37C066685AD0}" presName="hierRoot2" presStyleCnt="0">
        <dgm:presLayoutVars>
          <dgm:hierBranch val="init"/>
        </dgm:presLayoutVars>
      </dgm:prSet>
      <dgm:spPr/>
    </dgm:pt>
    <dgm:pt modelId="{E37703C5-33D1-4828-9040-FB1EAD3F9AF2}" type="pres">
      <dgm:prSet presAssocID="{412E83FF-2F22-4AEB-9D6A-37C066685AD0}" presName="rootComposite" presStyleCnt="0"/>
      <dgm:spPr/>
    </dgm:pt>
    <dgm:pt modelId="{9D905C4C-B211-4D10-8C9C-001BDC467F70}" type="pres">
      <dgm:prSet presAssocID="{412E83FF-2F22-4AEB-9D6A-37C066685AD0}" presName="rootText" presStyleLbl="node2" presStyleIdx="4" presStyleCnt="6" custScaleX="229137">
        <dgm:presLayoutVars>
          <dgm:chPref val="3"/>
        </dgm:presLayoutVars>
      </dgm:prSet>
      <dgm:spPr/>
    </dgm:pt>
    <dgm:pt modelId="{E922BC58-30E2-4E24-BD70-296B33F0033A}" type="pres">
      <dgm:prSet presAssocID="{412E83FF-2F22-4AEB-9D6A-37C066685AD0}" presName="rootConnector" presStyleLbl="node2" presStyleIdx="4" presStyleCnt="6"/>
      <dgm:spPr/>
    </dgm:pt>
    <dgm:pt modelId="{1487634D-8B11-436D-B26D-570683C3A23B}" type="pres">
      <dgm:prSet presAssocID="{412E83FF-2F22-4AEB-9D6A-37C066685AD0}" presName="hierChild4" presStyleCnt="0"/>
      <dgm:spPr/>
    </dgm:pt>
    <dgm:pt modelId="{6128C9E4-2D66-4E79-BD3B-0A6EAF9884A8}" type="pres">
      <dgm:prSet presAssocID="{412E83FF-2F22-4AEB-9D6A-37C066685AD0}" presName="hierChild5" presStyleCnt="0"/>
      <dgm:spPr/>
    </dgm:pt>
    <dgm:pt modelId="{05003472-EA57-4D1C-89F3-C71EC2104F59}" type="pres">
      <dgm:prSet presAssocID="{8E9E7B0A-6466-4A60-86EB-CE621DBBBE8A}" presName="Name64" presStyleLbl="parChTrans1D2" presStyleIdx="5" presStyleCnt="6"/>
      <dgm:spPr/>
    </dgm:pt>
    <dgm:pt modelId="{A20E2E31-74FA-448E-A444-69745F7E3756}" type="pres">
      <dgm:prSet presAssocID="{FD6797E8-66DA-46FF-ADB7-127EB54D60FD}" presName="hierRoot2" presStyleCnt="0">
        <dgm:presLayoutVars>
          <dgm:hierBranch val="init"/>
        </dgm:presLayoutVars>
      </dgm:prSet>
      <dgm:spPr/>
    </dgm:pt>
    <dgm:pt modelId="{CAF1C97F-4FFB-44B5-9959-F2DB5FBF7E8E}" type="pres">
      <dgm:prSet presAssocID="{FD6797E8-66DA-46FF-ADB7-127EB54D60FD}" presName="rootComposite" presStyleCnt="0"/>
      <dgm:spPr/>
    </dgm:pt>
    <dgm:pt modelId="{56C20AAB-9A5A-44EA-8E82-AD6A23B07346}" type="pres">
      <dgm:prSet presAssocID="{FD6797E8-66DA-46FF-ADB7-127EB54D60FD}" presName="rootText" presStyleLbl="node2" presStyleIdx="5" presStyleCnt="6" custScaleX="241060">
        <dgm:presLayoutVars>
          <dgm:chPref val="3"/>
        </dgm:presLayoutVars>
      </dgm:prSet>
      <dgm:spPr/>
    </dgm:pt>
    <dgm:pt modelId="{DA4A8DC6-8A87-4897-8126-9B533B9CA901}" type="pres">
      <dgm:prSet presAssocID="{FD6797E8-66DA-46FF-ADB7-127EB54D60FD}" presName="rootConnector" presStyleLbl="node2" presStyleIdx="5" presStyleCnt="6"/>
      <dgm:spPr/>
    </dgm:pt>
    <dgm:pt modelId="{76C9439C-4247-4EC5-924F-91F7CD5AC538}" type="pres">
      <dgm:prSet presAssocID="{FD6797E8-66DA-46FF-ADB7-127EB54D60FD}" presName="hierChild4" presStyleCnt="0"/>
      <dgm:spPr/>
    </dgm:pt>
    <dgm:pt modelId="{A5A35202-5CFE-480C-88B5-658860F2453A}" type="pres">
      <dgm:prSet presAssocID="{FD6797E8-66DA-46FF-ADB7-127EB54D60FD}" presName="hierChild5" presStyleCnt="0"/>
      <dgm:spPr/>
    </dgm:pt>
    <dgm:pt modelId="{2FD2336F-08D0-44C9-BC6F-2BB871656408}" type="pres">
      <dgm:prSet presAssocID="{E9452A9F-BBA4-48BF-84E9-CBAEFF424B4E}" presName="hierChild3" presStyleCnt="0"/>
      <dgm:spPr/>
    </dgm:pt>
  </dgm:ptLst>
  <dgm:cxnLst>
    <dgm:cxn modelId="{D3385A02-1A56-431C-9F7D-E809512DF6F7}" type="presOf" srcId="{E9452A9F-BBA4-48BF-84E9-CBAEFF424B4E}" destId="{06E2776A-A42C-43BA-BA2D-DAF6C750F648}" srcOrd="1" destOrd="0" presId="urn:microsoft.com/office/officeart/2009/3/layout/HorizontalOrganizationChart"/>
    <dgm:cxn modelId="{391F2108-9EDA-4A5A-BE11-60387A02F0DE}" type="presOf" srcId="{A574E47D-EE9F-478D-BA35-8D6A755159A6}" destId="{3E67829F-4B08-4EC0-8A6C-47149A02ABED}" srcOrd="1" destOrd="0" presId="urn:microsoft.com/office/officeart/2009/3/layout/HorizontalOrganizationChart"/>
    <dgm:cxn modelId="{CB50EA14-AEEA-45A1-B5D0-183F1DEA00B7}" type="presOf" srcId="{C35F430A-1198-4E10-8C41-69884D7D4E76}" destId="{0158DC87-CE25-4FF4-AD3A-C78A0F137D6B}" srcOrd="0" destOrd="0" presId="urn:microsoft.com/office/officeart/2009/3/layout/HorizontalOrganizationChart"/>
    <dgm:cxn modelId="{F4C43428-128B-4BE9-92B3-E3D885D51F9F}" type="presOf" srcId="{8E9E7B0A-6466-4A60-86EB-CE621DBBBE8A}" destId="{05003472-EA57-4D1C-89F3-C71EC2104F59}" srcOrd="0" destOrd="0" presId="urn:microsoft.com/office/officeart/2009/3/layout/HorizontalOrganizationChart"/>
    <dgm:cxn modelId="{134D8129-2BAC-463F-ABB2-B04D65A42748}" srcId="{E9452A9F-BBA4-48BF-84E9-CBAEFF424B4E}" destId="{412E83FF-2F22-4AEB-9D6A-37C066685AD0}" srcOrd="3" destOrd="0" parTransId="{7B18DE3C-3DCD-4914-9C82-612383656FC5}" sibTransId="{CCDC79CA-4278-43CA-B72E-C62D6C07D41D}"/>
    <dgm:cxn modelId="{0570852C-190B-4E3F-887E-23729C965DE2}" type="presOf" srcId="{06BA8268-C659-4064-867D-DBC9D10E4E4B}" destId="{C33C98D3-DACB-4ECA-9E11-CC4B4AF47E9F}" srcOrd="0" destOrd="0" presId="urn:microsoft.com/office/officeart/2009/3/layout/HorizontalOrganizationChart"/>
    <dgm:cxn modelId="{93F5882C-2017-4CA9-9772-F6C249D5869B}" type="presOf" srcId="{E9452A9F-BBA4-48BF-84E9-CBAEFF424B4E}" destId="{FA837CB7-EC4D-4006-9E82-14C1B6624157}" srcOrd="0" destOrd="0" presId="urn:microsoft.com/office/officeart/2009/3/layout/HorizontalOrganizationChart"/>
    <dgm:cxn modelId="{F924DA3A-DFAC-4F60-A599-82BC2D2B4292}" type="presOf" srcId="{412E83FF-2F22-4AEB-9D6A-37C066685AD0}" destId="{9D905C4C-B211-4D10-8C9C-001BDC467F70}" srcOrd="0" destOrd="0" presId="urn:microsoft.com/office/officeart/2009/3/layout/HorizontalOrganizationChart"/>
    <dgm:cxn modelId="{9611933C-FFAE-4793-96C4-A7A677EC7C59}" type="presOf" srcId="{FD6797E8-66DA-46FF-ADB7-127EB54D60FD}" destId="{DA4A8DC6-8A87-4897-8126-9B533B9CA901}" srcOrd="1" destOrd="0" presId="urn:microsoft.com/office/officeart/2009/3/layout/HorizontalOrganizationChart"/>
    <dgm:cxn modelId="{88E5B85E-3330-485D-B63B-3FC73F59DB71}" type="presOf" srcId="{FF65A55F-657D-4A92-8898-6F35EF2FD41A}" destId="{B18401F1-5D2E-49CC-A9F4-8A76B56D005F}" srcOrd="0" destOrd="0" presId="urn:microsoft.com/office/officeart/2009/3/layout/HorizontalOrganizationChart"/>
    <dgm:cxn modelId="{155C2144-1950-41D7-991B-DB0586543359}" type="presOf" srcId="{7B18DE3C-3DCD-4914-9C82-612383656FC5}" destId="{5B6AFC8E-3464-4C34-AF0C-A07B02D1C473}" srcOrd="0" destOrd="0" presId="urn:microsoft.com/office/officeart/2009/3/layout/HorizontalOrganizationChart"/>
    <dgm:cxn modelId="{71DAC844-8938-46EC-A15C-55D665AFB499}" type="presOf" srcId="{1C5E8ACB-7B16-4119-B4AE-298541683F20}" destId="{98749544-EAB4-498E-A091-BDEBEA2F9F68}" srcOrd="1" destOrd="0" presId="urn:microsoft.com/office/officeart/2009/3/layout/HorizontalOrganizationChart"/>
    <dgm:cxn modelId="{74464167-1E67-4047-8CB2-6FA4249C7D8B}" srcId="{E9452A9F-BBA4-48BF-84E9-CBAEFF424B4E}" destId="{5B2B1113-A3D4-44C9-8228-ED9322290210}" srcOrd="1" destOrd="0" parTransId="{06BA8268-C659-4064-867D-DBC9D10E4E4B}" sibTransId="{50B7F88D-EA3B-4BC3-824A-EF76DDFE3BA1}"/>
    <dgm:cxn modelId="{668E136A-E133-481F-AA2C-F6E9BB1AD4F0}" type="presOf" srcId="{24AB4539-D0CD-4530-A218-1EFF9F5C1576}" destId="{BFC87F83-0980-4CE5-861C-AF9355F84F57}" srcOrd="0" destOrd="0" presId="urn:microsoft.com/office/officeart/2009/3/layout/HorizontalOrganizationChart"/>
    <dgm:cxn modelId="{73B75650-1783-4BCD-8921-48CE645377DA}" srcId="{E9452A9F-BBA4-48BF-84E9-CBAEFF424B4E}" destId="{1C5E8ACB-7B16-4119-B4AE-298541683F20}" srcOrd="2" destOrd="0" parTransId="{C35F430A-1198-4E10-8C41-69884D7D4E76}" sibTransId="{C92E6FFC-582A-4DA2-B20D-1A13938E72FE}"/>
    <dgm:cxn modelId="{24D70053-580C-494F-8A71-C8E2F0D5E006}" srcId="{E9452A9F-BBA4-48BF-84E9-CBAEFF424B4E}" destId="{FF65A55F-657D-4A92-8898-6F35EF2FD41A}" srcOrd="0" destOrd="0" parTransId="{24AB4539-D0CD-4530-A218-1EFF9F5C1576}" sibTransId="{4EE63B32-68FF-4ED1-A8B3-7D69DD73FA86}"/>
    <dgm:cxn modelId="{182CC254-F7CA-4F92-9945-248BDC5D6550}" type="presOf" srcId="{5B2B1113-A3D4-44C9-8228-ED9322290210}" destId="{0068F2E3-7E07-4048-A689-4813D360532F}" srcOrd="0" destOrd="0" presId="urn:microsoft.com/office/officeart/2009/3/layout/HorizontalOrganizationChart"/>
    <dgm:cxn modelId="{E04C5F57-E0D8-4F74-978D-2667AB2456E3}" type="presOf" srcId="{FF65A55F-657D-4A92-8898-6F35EF2FD41A}" destId="{8AACA8E7-2406-46BF-95EF-ED6977F2A443}" srcOrd="1" destOrd="0" presId="urn:microsoft.com/office/officeart/2009/3/layout/HorizontalOrganizationChart"/>
    <dgm:cxn modelId="{80767E77-1C2F-4B29-A093-88C1887AD6DF}" type="presOf" srcId="{3183D7F9-D2CE-4335-A703-934F36C33264}" destId="{1C958464-B1FC-4281-A9DB-2BD35564EA3C}" srcOrd="0" destOrd="0" presId="urn:microsoft.com/office/officeart/2009/3/layout/HorizontalOrganizationChart"/>
    <dgm:cxn modelId="{57849657-B60E-4FFB-A738-9444069C86B8}" type="presOf" srcId="{F68D7DC2-E491-45AF-88E1-20013C9915D4}" destId="{9D395BFA-2827-4B1D-A2EA-9360FAB8BFE0}" srcOrd="1" destOrd="0" presId="urn:microsoft.com/office/officeart/2009/3/layout/HorizontalOrganizationChart"/>
    <dgm:cxn modelId="{07F330A6-5294-4D37-8F2E-3558E32199D8}" srcId="{19DFC7C9-F35B-46D2-B64D-725F8F6CAEEC}" destId="{F68D7DC2-E491-45AF-88E1-20013C9915D4}" srcOrd="0" destOrd="0" parTransId="{B4A7C6AC-4C02-44C1-82CF-5FA8AA681031}" sibTransId="{4CCC77E8-9B11-4B31-9E97-B0548D0A6343}"/>
    <dgm:cxn modelId="{4B9CAEA9-7D87-431D-83FE-4EF48B77143E}" type="presOf" srcId="{F68D7DC2-E491-45AF-88E1-20013C9915D4}" destId="{D134F2D3-6BE4-4512-AF15-27B2D91861E4}" srcOrd="0" destOrd="0" presId="urn:microsoft.com/office/officeart/2009/3/layout/HorizontalOrganizationChart"/>
    <dgm:cxn modelId="{B8AD0FB1-C233-4C4D-8E58-0DDB0D498413}" srcId="{F68D7DC2-E491-45AF-88E1-20013C9915D4}" destId="{A574E47D-EE9F-478D-BA35-8D6A755159A6}" srcOrd="0" destOrd="0" parTransId="{3183D7F9-D2CE-4335-A703-934F36C33264}" sibTransId="{A0697245-9089-48D0-8734-AD92895B4262}"/>
    <dgm:cxn modelId="{A1D5E8CA-22D0-41EC-98A3-3EE28EE49778}" type="presOf" srcId="{412E83FF-2F22-4AEB-9D6A-37C066685AD0}" destId="{E922BC58-30E2-4E24-BD70-296B33F0033A}" srcOrd="1" destOrd="0" presId="urn:microsoft.com/office/officeart/2009/3/layout/HorizontalOrganizationChart"/>
    <dgm:cxn modelId="{09D91DD1-A811-477C-BEED-EB5051657145}" type="presOf" srcId="{19DFC7C9-F35B-46D2-B64D-725F8F6CAEEC}" destId="{98274472-CE92-432D-8B99-51988E1AE619}" srcOrd="0" destOrd="0" presId="urn:microsoft.com/office/officeart/2009/3/layout/HorizontalOrganizationChart"/>
    <dgm:cxn modelId="{90C47CE0-7FF5-450D-B2F2-93D87B40E18A}" srcId="{E9452A9F-BBA4-48BF-84E9-CBAEFF424B4E}" destId="{FD6797E8-66DA-46FF-ADB7-127EB54D60FD}" srcOrd="4" destOrd="0" parTransId="{8E9E7B0A-6466-4A60-86EB-CE621DBBBE8A}" sibTransId="{84A8F849-0DC1-4042-B346-DBFFBD8D16D5}"/>
    <dgm:cxn modelId="{9C0D52E3-DA47-4B21-8639-78FFA149EA85}" srcId="{19DFC7C9-F35B-46D2-B64D-725F8F6CAEEC}" destId="{E9452A9F-BBA4-48BF-84E9-CBAEFF424B4E}" srcOrd="1" destOrd="0" parTransId="{7D4B3682-1FA8-4608-AE5A-63E4BD66F38A}" sibTransId="{CD884CC0-28DD-40A9-B26A-3A64849501AE}"/>
    <dgm:cxn modelId="{A85C29E5-E986-48E4-A906-B880BC003EFB}" type="presOf" srcId="{5B2B1113-A3D4-44C9-8228-ED9322290210}" destId="{AEA30DD3-43B7-4B20-98CC-EE89595788C1}" srcOrd="1" destOrd="0" presId="urn:microsoft.com/office/officeart/2009/3/layout/HorizontalOrganizationChart"/>
    <dgm:cxn modelId="{7407AAF2-4930-4F54-95AB-20587F9AA8CD}" type="presOf" srcId="{1C5E8ACB-7B16-4119-B4AE-298541683F20}" destId="{81DDF304-662C-41AE-BC71-1395FC5E30AE}" srcOrd="0" destOrd="0" presId="urn:microsoft.com/office/officeart/2009/3/layout/HorizontalOrganizationChart"/>
    <dgm:cxn modelId="{9A146CFA-9A56-4D0D-A52C-AA0EA837CC68}" type="presOf" srcId="{A574E47D-EE9F-478D-BA35-8D6A755159A6}" destId="{1DF31872-8A4C-4C0E-B9A2-795253B734B5}" srcOrd="0" destOrd="0" presId="urn:microsoft.com/office/officeart/2009/3/layout/HorizontalOrganizationChart"/>
    <dgm:cxn modelId="{FAB7B1FE-1201-483B-9DC4-0912599FF796}" type="presOf" srcId="{FD6797E8-66DA-46FF-ADB7-127EB54D60FD}" destId="{56C20AAB-9A5A-44EA-8E82-AD6A23B07346}" srcOrd="0" destOrd="0" presId="urn:microsoft.com/office/officeart/2009/3/layout/HorizontalOrganizationChart"/>
    <dgm:cxn modelId="{41168FD0-455F-49D2-B812-0458551464B6}" type="presParOf" srcId="{98274472-CE92-432D-8B99-51988E1AE619}" destId="{4165162F-9A6E-499C-BC17-9EAEA1FE707B}" srcOrd="0" destOrd="0" presId="urn:microsoft.com/office/officeart/2009/3/layout/HorizontalOrganizationChart"/>
    <dgm:cxn modelId="{3108A3AF-477F-4A1C-BFFE-CA04D764BC21}" type="presParOf" srcId="{4165162F-9A6E-499C-BC17-9EAEA1FE707B}" destId="{C8579575-6B48-4A25-8EA0-0FAC04614B0B}" srcOrd="0" destOrd="0" presId="urn:microsoft.com/office/officeart/2009/3/layout/HorizontalOrganizationChart"/>
    <dgm:cxn modelId="{644BB349-1FFC-4EBA-948F-01D80009DDBF}" type="presParOf" srcId="{C8579575-6B48-4A25-8EA0-0FAC04614B0B}" destId="{D134F2D3-6BE4-4512-AF15-27B2D91861E4}" srcOrd="0" destOrd="0" presId="urn:microsoft.com/office/officeart/2009/3/layout/HorizontalOrganizationChart"/>
    <dgm:cxn modelId="{B7C74EAE-B57C-4678-92D7-5441CAC01042}" type="presParOf" srcId="{C8579575-6B48-4A25-8EA0-0FAC04614B0B}" destId="{9D395BFA-2827-4B1D-A2EA-9360FAB8BFE0}" srcOrd="1" destOrd="0" presId="urn:microsoft.com/office/officeart/2009/3/layout/HorizontalOrganizationChart"/>
    <dgm:cxn modelId="{6E68B734-39A6-4139-ABC6-0CE3D8C8DD8D}" type="presParOf" srcId="{4165162F-9A6E-499C-BC17-9EAEA1FE707B}" destId="{8C77D0FF-3044-4DD9-8738-6D6CF835ED80}" srcOrd="1" destOrd="0" presId="urn:microsoft.com/office/officeart/2009/3/layout/HorizontalOrganizationChart"/>
    <dgm:cxn modelId="{69255244-401A-4311-BB26-94D73A2F252B}" type="presParOf" srcId="{8C77D0FF-3044-4DD9-8738-6D6CF835ED80}" destId="{1C958464-B1FC-4281-A9DB-2BD35564EA3C}" srcOrd="0" destOrd="0" presId="urn:microsoft.com/office/officeart/2009/3/layout/HorizontalOrganizationChart"/>
    <dgm:cxn modelId="{863FAA17-C1A0-43D1-96B1-E07DEE06094A}" type="presParOf" srcId="{8C77D0FF-3044-4DD9-8738-6D6CF835ED80}" destId="{266A703E-810A-4B21-8E6D-B82D9432D0CD}" srcOrd="1" destOrd="0" presId="urn:microsoft.com/office/officeart/2009/3/layout/HorizontalOrganizationChart"/>
    <dgm:cxn modelId="{1E2039C7-5937-4BA9-97FF-D1A55ADEF3CC}" type="presParOf" srcId="{266A703E-810A-4B21-8E6D-B82D9432D0CD}" destId="{3DF2108F-EA71-45B3-96CE-CBC06D947C94}" srcOrd="0" destOrd="0" presId="urn:microsoft.com/office/officeart/2009/3/layout/HorizontalOrganizationChart"/>
    <dgm:cxn modelId="{49EF8AC7-9805-4743-AB61-CD8CEDD3BF76}" type="presParOf" srcId="{3DF2108F-EA71-45B3-96CE-CBC06D947C94}" destId="{1DF31872-8A4C-4C0E-B9A2-795253B734B5}" srcOrd="0" destOrd="0" presId="urn:microsoft.com/office/officeart/2009/3/layout/HorizontalOrganizationChart"/>
    <dgm:cxn modelId="{02D393E6-1C02-4B4C-808A-1E97E7DF5265}" type="presParOf" srcId="{3DF2108F-EA71-45B3-96CE-CBC06D947C94}" destId="{3E67829F-4B08-4EC0-8A6C-47149A02ABED}" srcOrd="1" destOrd="0" presId="urn:microsoft.com/office/officeart/2009/3/layout/HorizontalOrganizationChart"/>
    <dgm:cxn modelId="{61834EAD-18F2-426A-863E-7E0FC873F2D5}" type="presParOf" srcId="{266A703E-810A-4B21-8E6D-B82D9432D0CD}" destId="{6E33BAB7-1F6F-4B59-BEB9-51B575CD8009}" srcOrd="1" destOrd="0" presId="urn:microsoft.com/office/officeart/2009/3/layout/HorizontalOrganizationChart"/>
    <dgm:cxn modelId="{0BDB2077-638D-40D0-973B-CBA2DB273871}" type="presParOf" srcId="{266A703E-810A-4B21-8E6D-B82D9432D0CD}" destId="{F25C90AF-C781-473F-84C9-55D64512A51E}" srcOrd="2" destOrd="0" presId="urn:microsoft.com/office/officeart/2009/3/layout/HorizontalOrganizationChart"/>
    <dgm:cxn modelId="{3A289E2D-2D13-4CBE-96F3-4D58D3352E4F}" type="presParOf" srcId="{4165162F-9A6E-499C-BC17-9EAEA1FE707B}" destId="{43D92A01-D4D3-47B4-AF25-EDB7DE0B53BA}" srcOrd="2" destOrd="0" presId="urn:microsoft.com/office/officeart/2009/3/layout/HorizontalOrganizationChart"/>
    <dgm:cxn modelId="{2A3C8324-728E-4BB4-BD3D-E6B48D359683}" type="presParOf" srcId="{98274472-CE92-432D-8B99-51988E1AE619}" destId="{E4212893-F1DB-4702-8BB8-4D10B3A7741F}" srcOrd="1" destOrd="0" presId="urn:microsoft.com/office/officeart/2009/3/layout/HorizontalOrganizationChart"/>
    <dgm:cxn modelId="{434AB9A1-146E-49E2-BEC9-48FDA594AD04}" type="presParOf" srcId="{E4212893-F1DB-4702-8BB8-4D10B3A7741F}" destId="{184D90A3-3567-4B2E-8D37-709BC48BC29F}" srcOrd="0" destOrd="0" presId="urn:microsoft.com/office/officeart/2009/3/layout/HorizontalOrganizationChart"/>
    <dgm:cxn modelId="{3879733A-8A78-462B-935E-A8C25B144807}" type="presParOf" srcId="{184D90A3-3567-4B2E-8D37-709BC48BC29F}" destId="{FA837CB7-EC4D-4006-9E82-14C1B6624157}" srcOrd="0" destOrd="0" presId="urn:microsoft.com/office/officeart/2009/3/layout/HorizontalOrganizationChart"/>
    <dgm:cxn modelId="{E165139E-938B-416C-86EF-36B1327BD327}" type="presParOf" srcId="{184D90A3-3567-4B2E-8D37-709BC48BC29F}" destId="{06E2776A-A42C-43BA-BA2D-DAF6C750F648}" srcOrd="1" destOrd="0" presId="urn:microsoft.com/office/officeart/2009/3/layout/HorizontalOrganizationChart"/>
    <dgm:cxn modelId="{5C237C19-3DFB-43F0-AD6D-E56200FD2663}" type="presParOf" srcId="{E4212893-F1DB-4702-8BB8-4D10B3A7741F}" destId="{69A656A3-5B20-4CBC-9307-7FAC88368622}" srcOrd="1" destOrd="0" presId="urn:microsoft.com/office/officeart/2009/3/layout/HorizontalOrganizationChart"/>
    <dgm:cxn modelId="{A97C5C69-9ADC-4927-A678-A61B5279F1CD}" type="presParOf" srcId="{69A656A3-5B20-4CBC-9307-7FAC88368622}" destId="{BFC87F83-0980-4CE5-861C-AF9355F84F57}" srcOrd="0" destOrd="0" presId="urn:microsoft.com/office/officeart/2009/3/layout/HorizontalOrganizationChart"/>
    <dgm:cxn modelId="{E68878D1-3C67-48D6-98EA-F958E08586AF}" type="presParOf" srcId="{69A656A3-5B20-4CBC-9307-7FAC88368622}" destId="{DB5A633C-D290-4893-90E3-CC7E308CDCDA}" srcOrd="1" destOrd="0" presId="urn:microsoft.com/office/officeart/2009/3/layout/HorizontalOrganizationChart"/>
    <dgm:cxn modelId="{42B22F61-E58B-4526-8F4B-E5443AB6AEAD}" type="presParOf" srcId="{DB5A633C-D290-4893-90E3-CC7E308CDCDA}" destId="{34FCB23A-5F7B-4EE9-B273-B43190DF173D}" srcOrd="0" destOrd="0" presId="urn:microsoft.com/office/officeart/2009/3/layout/HorizontalOrganizationChart"/>
    <dgm:cxn modelId="{128F114D-8569-47CD-B88F-E3E8D8DB4CB7}" type="presParOf" srcId="{34FCB23A-5F7B-4EE9-B273-B43190DF173D}" destId="{B18401F1-5D2E-49CC-A9F4-8A76B56D005F}" srcOrd="0" destOrd="0" presId="urn:microsoft.com/office/officeart/2009/3/layout/HorizontalOrganizationChart"/>
    <dgm:cxn modelId="{325550E3-76CC-4FA1-A56B-0A73D1311A8B}" type="presParOf" srcId="{34FCB23A-5F7B-4EE9-B273-B43190DF173D}" destId="{8AACA8E7-2406-46BF-95EF-ED6977F2A443}" srcOrd="1" destOrd="0" presId="urn:microsoft.com/office/officeart/2009/3/layout/HorizontalOrganizationChart"/>
    <dgm:cxn modelId="{0C77442C-4FD2-440F-9FD4-48F1404459AD}" type="presParOf" srcId="{DB5A633C-D290-4893-90E3-CC7E308CDCDA}" destId="{3154DF1B-1D72-4E50-AB25-C64BA28781E2}" srcOrd="1" destOrd="0" presId="urn:microsoft.com/office/officeart/2009/3/layout/HorizontalOrganizationChart"/>
    <dgm:cxn modelId="{8E3784AF-15E4-4BDB-AD3A-6A8671ACFE1F}" type="presParOf" srcId="{DB5A633C-D290-4893-90E3-CC7E308CDCDA}" destId="{5CD1EA54-8A94-4287-832E-5AB66F6D85E0}" srcOrd="2" destOrd="0" presId="urn:microsoft.com/office/officeart/2009/3/layout/HorizontalOrganizationChart"/>
    <dgm:cxn modelId="{A1B9189D-09D1-4B16-A897-3E6D17598801}" type="presParOf" srcId="{69A656A3-5B20-4CBC-9307-7FAC88368622}" destId="{C33C98D3-DACB-4ECA-9E11-CC4B4AF47E9F}" srcOrd="2" destOrd="0" presId="urn:microsoft.com/office/officeart/2009/3/layout/HorizontalOrganizationChart"/>
    <dgm:cxn modelId="{D4A74B07-F8D4-479E-A9F4-AB34A221EC38}" type="presParOf" srcId="{69A656A3-5B20-4CBC-9307-7FAC88368622}" destId="{73D7A81A-4105-4A08-9715-AC7A87B49289}" srcOrd="3" destOrd="0" presId="urn:microsoft.com/office/officeart/2009/3/layout/HorizontalOrganizationChart"/>
    <dgm:cxn modelId="{5CE0862A-E988-4168-88C5-F00D9D8E8F5F}" type="presParOf" srcId="{73D7A81A-4105-4A08-9715-AC7A87B49289}" destId="{6F40BB97-E887-4D49-8978-320B148F8A47}" srcOrd="0" destOrd="0" presId="urn:microsoft.com/office/officeart/2009/3/layout/HorizontalOrganizationChart"/>
    <dgm:cxn modelId="{A8DF397A-4AA2-4811-BB1C-1FCB9C91E05F}" type="presParOf" srcId="{6F40BB97-E887-4D49-8978-320B148F8A47}" destId="{0068F2E3-7E07-4048-A689-4813D360532F}" srcOrd="0" destOrd="0" presId="urn:microsoft.com/office/officeart/2009/3/layout/HorizontalOrganizationChart"/>
    <dgm:cxn modelId="{DB097A25-81A6-4E31-9B01-8D9E24C2B2CE}" type="presParOf" srcId="{6F40BB97-E887-4D49-8978-320B148F8A47}" destId="{AEA30DD3-43B7-4B20-98CC-EE89595788C1}" srcOrd="1" destOrd="0" presId="urn:microsoft.com/office/officeart/2009/3/layout/HorizontalOrganizationChart"/>
    <dgm:cxn modelId="{BB9D09E8-E3E2-4F11-88C5-D2ABCABC8750}" type="presParOf" srcId="{73D7A81A-4105-4A08-9715-AC7A87B49289}" destId="{448F01D8-FF48-416A-A633-A6DFA92F887B}" srcOrd="1" destOrd="0" presId="urn:microsoft.com/office/officeart/2009/3/layout/HorizontalOrganizationChart"/>
    <dgm:cxn modelId="{B380ABF7-0768-42B6-9DA2-1C4437ECC67A}" type="presParOf" srcId="{73D7A81A-4105-4A08-9715-AC7A87B49289}" destId="{4ED68EB0-AADF-4E63-8935-397F1133C44F}" srcOrd="2" destOrd="0" presId="urn:microsoft.com/office/officeart/2009/3/layout/HorizontalOrganizationChart"/>
    <dgm:cxn modelId="{06A5E80A-C035-4494-BB54-3C3D936EA6DD}" type="presParOf" srcId="{69A656A3-5B20-4CBC-9307-7FAC88368622}" destId="{0158DC87-CE25-4FF4-AD3A-C78A0F137D6B}" srcOrd="4" destOrd="0" presId="urn:microsoft.com/office/officeart/2009/3/layout/HorizontalOrganizationChart"/>
    <dgm:cxn modelId="{6BF6C61E-7698-4067-959F-9AFE0C11335C}" type="presParOf" srcId="{69A656A3-5B20-4CBC-9307-7FAC88368622}" destId="{7D70BD8D-19D1-46C7-AD34-4443C850CBB5}" srcOrd="5" destOrd="0" presId="urn:microsoft.com/office/officeart/2009/3/layout/HorizontalOrganizationChart"/>
    <dgm:cxn modelId="{7D042670-C171-4BE3-9DD0-74FE8531A45E}" type="presParOf" srcId="{7D70BD8D-19D1-46C7-AD34-4443C850CBB5}" destId="{F53C257A-9EED-437A-882B-0DBE9B1436C7}" srcOrd="0" destOrd="0" presId="urn:microsoft.com/office/officeart/2009/3/layout/HorizontalOrganizationChart"/>
    <dgm:cxn modelId="{D0C40942-961D-49A1-A559-6DA11D20B256}" type="presParOf" srcId="{F53C257A-9EED-437A-882B-0DBE9B1436C7}" destId="{81DDF304-662C-41AE-BC71-1395FC5E30AE}" srcOrd="0" destOrd="0" presId="urn:microsoft.com/office/officeart/2009/3/layout/HorizontalOrganizationChart"/>
    <dgm:cxn modelId="{C8B6E28B-5206-40E0-B368-8876AE3E7CAA}" type="presParOf" srcId="{F53C257A-9EED-437A-882B-0DBE9B1436C7}" destId="{98749544-EAB4-498E-A091-BDEBEA2F9F68}" srcOrd="1" destOrd="0" presId="urn:microsoft.com/office/officeart/2009/3/layout/HorizontalOrganizationChart"/>
    <dgm:cxn modelId="{460EC524-A6FD-4A0B-AF0C-313F0FFBE7CA}" type="presParOf" srcId="{7D70BD8D-19D1-46C7-AD34-4443C850CBB5}" destId="{4196AA5B-0C9A-4A1E-AF8E-482570B86D81}" srcOrd="1" destOrd="0" presId="urn:microsoft.com/office/officeart/2009/3/layout/HorizontalOrganizationChart"/>
    <dgm:cxn modelId="{DF08BC95-DBE9-4DF5-8204-B54F95F21B5F}" type="presParOf" srcId="{7D70BD8D-19D1-46C7-AD34-4443C850CBB5}" destId="{DAD18971-610E-4613-960D-FCD52261680B}" srcOrd="2" destOrd="0" presId="urn:microsoft.com/office/officeart/2009/3/layout/HorizontalOrganizationChart"/>
    <dgm:cxn modelId="{17101168-9585-4FE8-B3A7-941B4BFD3CC9}" type="presParOf" srcId="{69A656A3-5B20-4CBC-9307-7FAC88368622}" destId="{5B6AFC8E-3464-4C34-AF0C-A07B02D1C473}" srcOrd="6" destOrd="0" presId="urn:microsoft.com/office/officeart/2009/3/layout/HorizontalOrganizationChart"/>
    <dgm:cxn modelId="{32256256-3511-4EE4-801F-B7C691C1B692}" type="presParOf" srcId="{69A656A3-5B20-4CBC-9307-7FAC88368622}" destId="{BA1974E2-19D6-4998-8FA9-B3EB2791DDB8}" srcOrd="7" destOrd="0" presId="urn:microsoft.com/office/officeart/2009/3/layout/HorizontalOrganizationChart"/>
    <dgm:cxn modelId="{9B232087-4F2F-429C-9970-D80A1E26398D}" type="presParOf" srcId="{BA1974E2-19D6-4998-8FA9-B3EB2791DDB8}" destId="{E37703C5-33D1-4828-9040-FB1EAD3F9AF2}" srcOrd="0" destOrd="0" presId="urn:microsoft.com/office/officeart/2009/3/layout/HorizontalOrganizationChart"/>
    <dgm:cxn modelId="{83DEB516-02F5-4827-89CF-C2BABCD860EC}" type="presParOf" srcId="{E37703C5-33D1-4828-9040-FB1EAD3F9AF2}" destId="{9D905C4C-B211-4D10-8C9C-001BDC467F70}" srcOrd="0" destOrd="0" presId="urn:microsoft.com/office/officeart/2009/3/layout/HorizontalOrganizationChart"/>
    <dgm:cxn modelId="{58FC5A56-C2D1-43F0-8922-5C8D3FF5A430}" type="presParOf" srcId="{E37703C5-33D1-4828-9040-FB1EAD3F9AF2}" destId="{E922BC58-30E2-4E24-BD70-296B33F0033A}" srcOrd="1" destOrd="0" presId="urn:microsoft.com/office/officeart/2009/3/layout/HorizontalOrganizationChart"/>
    <dgm:cxn modelId="{B23E2BB2-6F4E-4F6D-AE8E-48BDC1BC7FBB}" type="presParOf" srcId="{BA1974E2-19D6-4998-8FA9-B3EB2791DDB8}" destId="{1487634D-8B11-436D-B26D-570683C3A23B}" srcOrd="1" destOrd="0" presId="urn:microsoft.com/office/officeart/2009/3/layout/HorizontalOrganizationChart"/>
    <dgm:cxn modelId="{23973E6C-AEDD-4332-9167-9A98075A8AAC}" type="presParOf" srcId="{BA1974E2-19D6-4998-8FA9-B3EB2791DDB8}" destId="{6128C9E4-2D66-4E79-BD3B-0A6EAF9884A8}" srcOrd="2" destOrd="0" presId="urn:microsoft.com/office/officeart/2009/3/layout/HorizontalOrganizationChart"/>
    <dgm:cxn modelId="{149A64EF-32C2-4484-BA3C-7CBE755832BD}" type="presParOf" srcId="{69A656A3-5B20-4CBC-9307-7FAC88368622}" destId="{05003472-EA57-4D1C-89F3-C71EC2104F59}" srcOrd="8" destOrd="0" presId="urn:microsoft.com/office/officeart/2009/3/layout/HorizontalOrganizationChart"/>
    <dgm:cxn modelId="{9AF6240E-0BFC-4DA7-B24B-58BCBD7C13E6}" type="presParOf" srcId="{69A656A3-5B20-4CBC-9307-7FAC88368622}" destId="{A20E2E31-74FA-448E-A444-69745F7E3756}" srcOrd="9" destOrd="0" presId="urn:microsoft.com/office/officeart/2009/3/layout/HorizontalOrganizationChart"/>
    <dgm:cxn modelId="{C7F5278F-9EA1-445F-A1DF-CD5EA91AB942}" type="presParOf" srcId="{A20E2E31-74FA-448E-A444-69745F7E3756}" destId="{CAF1C97F-4FFB-44B5-9959-F2DB5FBF7E8E}" srcOrd="0" destOrd="0" presId="urn:microsoft.com/office/officeart/2009/3/layout/HorizontalOrganizationChart"/>
    <dgm:cxn modelId="{635EECC7-6E52-4DC3-90D1-F04E2D1215B8}" type="presParOf" srcId="{CAF1C97F-4FFB-44B5-9959-F2DB5FBF7E8E}" destId="{56C20AAB-9A5A-44EA-8E82-AD6A23B07346}" srcOrd="0" destOrd="0" presId="urn:microsoft.com/office/officeart/2009/3/layout/HorizontalOrganizationChart"/>
    <dgm:cxn modelId="{5D0E19E5-5F5C-4566-AA60-17DF67CF29D7}" type="presParOf" srcId="{CAF1C97F-4FFB-44B5-9959-F2DB5FBF7E8E}" destId="{DA4A8DC6-8A87-4897-8126-9B533B9CA901}" srcOrd="1" destOrd="0" presId="urn:microsoft.com/office/officeart/2009/3/layout/HorizontalOrganizationChart"/>
    <dgm:cxn modelId="{F409DB88-085C-464A-AA06-194199977BD6}" type="presParOf" srcId="{A20E2E31-74FA-448E-A444-69745F7E3756}" destId="{76C9439C-4247-4EC5-924F-91F7CD5AC538}" srcOrd="1" destOrd="0" presId="urn:microsoft.com/office/officeart/2009/3/layout/HorizontalOrganizationChart"/>
    <dgm:cxn modelId="{7CAD149F-2367-4DB8-8899-D262B03D538E}" type="presParOf" srcId="{A20E2E31-74FA-448E-A444-69745F7E3756}" destId="{A5A35202-5CFE-480C-88B5-658860F2453A}" srcOrd="2" destOrd="0" presId="urn:microsoft.com/office/officeart/2009/3/layout/HorizontalOrganizationChart"/>
    <dgm:cxn modelId="{DC9BD62B-6B88-4A65-8894-03C07F30CC72}" type="presParOf" srcId="{E4212893-F1DB-4702-8BB8-4D10B3A7741F}" destId="{2FD2336F-08D0-44C9-BC6F-2BB87165640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E3EA2-2FDC-4AF1-B514-9425945951D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EC44D1E-5A56-4976-A24B-B96E3DA4EB41}">
      <dgm:prSet phldrT="[Text]"/>
      <dgm:spPr/>
      <dgm:t>
        <a:bodyPr/>
        <a:lstStyle/>
        <a:p>
          <a:r>
            <a:rPr lang="id-ID" b="1" dirty="0">
              <a:solidFill>
                <a:schemeClr val="bg1"/>
              </a:solidFill>
            </a:rPr>
            <a:t>UNSUR KLASIFIKASI </a:t>
          </a:r>
          <a:endParaRPr lang="en-ID" b="1" dirty="0">
            <a:solidFill>
              <a:schemeClr val="bg1"/>
            </a:solidFill>
          </a:endParaRPr>
        </a:p>
      </dgm:t>
    </dgm:pt>
    <dgm:pt modelId="{7DB4D38B-832D-4385-BE76-40D7CDB2EF16}" type="parTrans" cxnId="{3D6A2E58-7967-43E0-8D1A-6C3AA33B28F9}">
      <dgm:prSet/>
      <dgm:spPr/>
      <dgm:t>
        <a:bodyPr/>
        <a:lstStyle/>
        <a:p>
          <a:endParaRPr lang="en-ID"/>
        </a:p>
      </dgm:t>
    </dgm:pt>
    <dgm:pt modelId="{C13A78D6-6F0D-4471-9048-FC8D20BD823B}" type="sibTrans" cxnId="{3D6A2E58-7967-43E0-8D1A-6C3AA33B28F9}">
      <dgm:prSet/>
      <dgm:spPr/>
      <dgm:t>
        <a:bodyPr/>
        <a:lstStyle/>
        <a:p>
          <a:endParaRPr lang="en-ID"/>
        </a:p>
      </dgm:t>
    </dgm:pt>
    <dgm:pt modelId="{AB41EEA7-B4A6-4DDD-8643-B6032B4004E3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KELOMPOK INFORMASI ARSIP</a:t>
          </a:r>
          <a:endParaRPr lang="en-ID" dirty="0">
            <a:solidFill>
              <a:schemeClr val="bg1"/>
            </a:solidFill>
          </a:endParaRPr>
        </a:p>
      </dgm:t>
    </dgm:pt>
    <dgm:pt modelId="{20951CE8-0EEC-428D-B863-EA0F690F9423}" type="parTrans" cxnId="{C1EA3F08-5CA3-4F7C-97FD-FA1B1F41E229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6FE9E4B5-3B2F-49CB-8356-3A3C450B7645}" type="sibTrans" cxnId="{C1EA3F08-5CA3-4F7C-97FD-FA1B1F41E229}">
      <dgm:prSet/>
      <dgm:spPr/>
      <dgm:t>
        <a:bodyPr/>
        <a:lstStyle/>
        <a:p>
          <a:endParaRPr lang="en-ID"/>
        </a:p>
      </dgm:t>
    </dgm:pt>
    <dgm:pt modelId="{FC1FDE52-209E-49FA-A28D-EEDE5AC614E4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KODE ARSIP</a:t>
          </a:r>
          <a:endParaRPr lang="en-ID" dirty="0">
            <a:solidFill>
              <a:schemeClr val="bg1"/>
            </a:solidFill>
          </a:endParaRPr>
        </a:p>
      </dgm:t>
    </dgm:pt>
    <dgm:pt modelId="{89FE8760-7C8C-4557-86A7-3B8272E71520}" type="parTrans" cxnId="{1C110F0A-C9B0-405B-A9C3-6D491653174F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5DE7BD36-C83E-4584-A3B6-0E4895F16487}" type="sibTrans" cxnId="{1C110F0A-C9B0-405B-A9C3-6D491653174F}">
      <dgm:prSet/>
      <dgm:spPr/>
      <dgm:t>
        <a:bodyPr/>
        <a:lstStyle/>
        <a:p>
          <a:endParaRPr lang="en-ID"/>
        </a:p>
      </dgm:t>
    </dgm:pt>
    <dgm:pt modelId="{A2BF939C-08EC-4AFF-81D3-E46ACEECE3B8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UNSUR FUNGSI</a:t>
          </a:r>
          <a:endParaRPr lang="en-ID" dirty="0">
            <a:solidFill>
              <a:schemeClr val="bg1"/>
            </a:solidFill>
          </a:endParaRPr>
        </a:p>
      </dgm:t>
    </dgm:pt>
    <dgm:pt modelId="{4CA514E1-4D43-4CBA-9A16-28D4A09288E2}" type="parTrans" cxnId="{A3579491-2B1F-4296-8B73-4F475E89ADD9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1B7E47EA-25E3-4D2C-BD64-FDA49167D4E9}" type="sibTrans" cxnId="{A3579491-2B1F-4296-8B73-4F475E89ADD9}">
      <dgm:prSet/>
      <dgm:spPr/>
      <dgm:t>
        <a:bodyPr/>
        <a:lstStyle/>
        <a:p>
          <a:endParaRPr lang="en-ID"/>
        </a:p>
      </dgm:t>
    </dgm:pt>
    <dgm:pt modelId="{4900C590-408B-484F-A7F9-FA36FD84D00D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UNSUR STRUKTUR ORGANISASI</a:t>
          </a:r>
          <a:endParaRPr lang="en-ID" dirty="0">
            <a:solidFill>
              <a:schemeClr val="bg1"/>
            </a:solidFill>
          </a:endParaRPr>
        </a:p>
      </dgm:t>
    </dgm:pt>
    <dgm:pt modelId="{AA7E3B3F-1BC3-48A3-A5DE-D414868881B5}" type="parTrans" cxnId="{8CE62861-154B-4931-8BDB-B8DCC1379AAB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624656AD-1A68-4D7B-BA36-9C7AFA96FDD0}" type="sibTrans" cxnId="{8CE62861-154B-4931-8BDB-B8DCC1379AAB}">
      <dgm:prSet/>
      <dgm:spPr/>
      <dgm:t>
        <a:bodyPr/>
        <a:lstStyle/>
        <a:p>
          <a:endParaRPr lang="en-ID"/>
        </a:p>
      </dgm:t>
    </dgm:pt>
    <dgm:pt modelId="{F3EB604A-CF1B-4DB0-8283-BFA0968A0CFD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UNSUR MASALAH</a:t>
          </a:r>
          <a:endParaRPr lang="en-ID" dirty="0">
            <a:solidFill>
              <a:schemeClr val="bg1"/>
            </a:solidFill>
          </a:endParaRPr>
        </a:p>
      </dgm:t>
    </dgm:pt>
    <dgm:pt modelId="{1D3C0C31-9297-4F51-8091-B211DADAB93D}" type="parTrans" cxnId="{5633B150-4D4F-411E-8C61-B2E806EDA1D9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44A059BC-964E-442A-9541-22E914B04E16}" type="sibTrans" cxnId="{5633B150-4D4F-411E-8C61-B2E806EDA1D9}">
      <dgm:prSet/>
      <dgm:spPr/>
      <dgm:t>
        <a:bodyPr/>
        <a:lstStyle/>
        <a:p>
          <a:endParaRPr lang="en-ID"/>
        </a:p>
      </dgm:t>
    </dgm:pt>
    <dgm:pt modelId="{F80C7E07-95F2-4D8E-94B0-F84BA89344FA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KEGIATAN  SUBSTANTIF</a:t>
          </a:r>
          <a:endParaRPr lang="en-ID" dirty="0">
            <a:solidFill>
              <a:schemeClr val="bg1"/>
            </a:solidFill>
          </a:endParaRPr>
        </a:p>
      </dgm:t>
    </dgm:pt>
    <dgm:pt modelId="{23116EB4-ECBE-474A-B266-62A0634D8ACF}" type="parTrans" cxnId="{7A3322CF-1331-42FF-A77A-14E94322CA19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11D08B95-0E0B-4DAB-B8F5-B06E7D3F97F0}" type="sibTrans" cxnId="{7A3322CF-1331-42FF-A77A-14E94322CA19}">
      <dgm:prSet/>
      <dgm:spPr/>
      <dgm:t>
        <a:bodyPr/>
        <a:lstStyle/>
        <a:p>
          <a:endParaRPr lang="en-ID"/>
        </a:p>
      </dgm:t>
    </dgm:pt>
    <dgm:pt modelId="{2A193EA8-1BBB-4634-81D7-65BED2D3A549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KEGIATAN FASILITATIF</a:t>
          </a:r>
          <a:endParaRPr lang="en-ID" dirty="0">
            <a:solidFill>
              <a:schemeClr val="bg1"/>
            </a:solidFill>
          </a:endParaRPr>
        </a:p>
      </dgm:t>
    </dgm:pt>
    <dgm:pt modelId="{AF209C11-D79B-4D23-9297-892C40647B65}" type="parTrans" cxnId="{58F4DE55-09E3-4F8A-BEE9-B8A9DD884B60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C247B0D3-3312-487F-88A5-B609F3E7270F}" type="sibTrans" cxnId="{58F4DE55-09E3-4F8A-BEE9-B8A9DD884B60}">
      <dgm:prSet/>
      <dgm:spPr/>
      <dgm:t>
        <a:bodyPr/>
        <a:lstStyle/>
        <a:p>
          <a:endParaRPr lang="en-ID"/>
        </a:p>
      </dgm:t>
    </dgm:pt>
    <dgm:pt modelId="{7CD704E6-D0F0-4DB7-A002-F903CC0975CA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IDENTIFIKASI TUGAS &amp; FUNGSI</a:t>
          </a:r>
          <a:endParaRPr lang="en-ID" dirty="0">
            <a:solidFill>
              <a:schemeClr val="bg1"/>
            </a:solidFill>
          </a:endParaRPr>
        </a:p>
      </dgm:t>
    </dgm:pt>
    <dgm:pt modelId="{D7D22696-9041-4A16-B0AF-CBA3ADD05721}" type="parTrans" cxnId="{B6C71780-6FA4-4CB4-9F91-424BDFBDEE16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6D00C29A-2A14-441F-B3C6-D1D3A77BF890}" type="sibTrans" cxnId="{B6C71780-6FA4-4CB4-9F91-424BDFBDEE16}">
      <dgm:prSet/>
      <dgm:spPr/>
      <dgm:t>
        <a:bodyPr/>
        <a:lstStyle/>
        <a:p>
          <a:endParaRPr lang="en-ID"/>
        </a:p>
      </dgm:t>
    </dgm:pt>
    <dgm:pt modelId="{C81F3866-3C82-4AB9-9DC5-969FACFD9EEA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Mengelompokkan subjek/ masalah</a:t>
          </a:r>
          <a:endParaRPr lang="en-ID" dirty="0">
            <a:solidFill>
              <a:schemeClr val="bg1"/>
            </a:solidFill>
          </a:endParaRPr>
        </a:p>
      </dgm:t>
    </dgm:pt>
    <dgm:pt modelId="{6CCB6FF8-35FB-453A-8C6F-06A1876A286E}" type="parTrans" cxnId="{F15BAF56-D754-4BDE-9E37-27EB3F375D5C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F9EDE80F-8B4E-4A1F-91BE-4BE5CD2CB0C2}" type="sibTrans" cxnId="{F15BAF56-D754-4BDE-9E37-27EB3F375D5C}">
      <dgm:prSet/>
      <dgm:spPr/>
      <dgm:t>
        <a:bodyPr/>
        <a:lstStyle/>
        <a:p>
          <a:endParaRPr lang="en-ID"/>
        </a:p>
      </dgm:t>
    </dgm:pt>
    <dgm:pt modelId="{2DDEE970-E353-4194-8AFA-30B5C8EE0F84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Menentukan judul subjek</a:t>
          </a:r>
          <a:endParaRPr lang="en-ID" dirty="0">
            <a:solidFill>
              <a:schemeClr val="bg1"/>
            </a:solidFill>
          </a:endParaRPr>
        </a:p>
      </dgm:t>
    </dgm:pt>
    <dgm:pt modelId="{BF2F833A-DD88-44A1-902C-80C5144F3A76}" type="parTrans" cxnId="{634D28C2-65D0-48DC-9975-CE2DB4BA87EA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2EA91062-F23E-4601-9793-7C428355E33E}" type="sibTrans" cxnId="{634D28C2-65D0-48DC-9975-CE2DB4BA87EA}">
      <dgm:prSet/>
      <dgm:spPr/>
      <dgm:t>
        <a:bodyPr/>
        <a:lstStyle/>
        <a:p>
          <a:endParaRPr lang="en-ID"/>
        </a:p>
      </dgm:t>
    </dgm:pt>
    <dgm:pt modelId="{F91CFB0F-C1A3-4BEA-8C3E-53F6DB14CA27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Menentukan kode klasifikasi</a:t>
          </a:r>
          <a:endParaRPr lang="en-ID" dirty="0">
            <a:solidFill>
              <a:schemeClr val="bg1"/>
            </a:solidFill>
          </a:endParaRPr>
        </a:p>
      </dgm:t>
    </dgm:pt>
    <dgm:pt modelId="{42B2E0FC-EACA-4E58-BB72-7A5F73D1D501}" type="parTrans" cxnId="{C58C94B8-17F2-4B4A-8BFE-7C50956BDE9C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D0D9F323-51CD-4A88-B1E3-0F1C89EFF7A4}" type="sibTrans" cxnId="{C58C94B8-17F2-4B4A-8BFE-7C50956BDE9C}">
      <dgm:prSet/>
      <dgm:spPr/>
      <dgm:t>
        <a:bodyPr/>
        <a:lstStyle/>
        <a:p>
          <a:endParaRPr lang="en-ID"/>
        </a:p>
      </dgm:t>
    </dgm:pt>
    <dgm:pt modelId="{DA991F5F-EFF0-4DCC-AAFD-22B7DBDFAA3D}" type="asst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</a:rPr>
            <a:t>Menyusun rancanga pola klasifikasi</a:t>
          </a:r>
          <a:endParaRPr lang="en-ID" dirty="0">
            <a:solidFill>
              <a:schemeClr val="bg1"/>
            </a:solidFill>
          </a:endParaRPr>
        </a:p>
      </dgm:t>
    </dgm:pt>
    <dgm:pt modelId="{DAE4748E-C949-4FCB-B889-0924B235D180}" type="parTrans" cxnId="{4A7A32BC-D112-47B3-A2D9-7A1D9DCAF7D6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57EFE415-C0BF-4B6A-8103-7926362C3655}" type="sibTrans" cxnId="{4A7A32BC-D112-47B3-A2D9-7A1D9DCAF7D6}">
      <dgm:prSet/>
      <dgm:spPr/>
      <dgm:t>
        <a:bodyPr/>
        <a:lstStyle/>
        <a:p>
          <a:endParaRPr lang="en-ID"/>
        </a:p>
      </dgm:t>
    </dgm:pt>
    <dgm:pt modelId="{CF3A0891-37C9-4FAD-B369-BA7A37A352F6}" type="pres">
      <dgm:prSet presAssocID="{0E5E3EA2-2FDC-4AF1-B514-9425945951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A5101E-9D29-4F4F-B5A7-D43EC108D673}" type="pres">
      <dgm:prSet presAssocID="{6EC44D1E-5A56-4976-A24B-B96E3DA4EB41}" presName="hierRoot1" presStyleCnt="0">
        <dgm:presLayoutVars>
          <dgm:hierBranch val="init"/>
        </dgm:presLayoutVars>
      </dgm:prSet>
      <dgm:spPr/>
    </dgm:pt>
    <dgm:pt modelId="{B8DF277F-C00C-4DEE-B0F6-5351B032DF19}" type="pres">
      <dgm:prSet presAssocID="{6EC44D1E-5A56-4976-A24B-B96E3DA4EB41}" presName="rootComposite1" presStyleCnt="0"/>
      <dgm:spPr/>
    </dgm:pt>
    <dgm:pt modelId="{B0632434-B653-4F71-A1D9-D10155979684}" type="pres">
      <dgm:prSet presAssocID="{6EC44D1E-5A56-4976-A24B-B96E3DA4EB41}" presName="rootText1" presStyleLbl="node0" presStyleIdx="0" presStyleCnt="1">
        <dgm:presLayoutVars>
          <dgm:chPref val="3"/>
        </dgm:presLayoutVars>
      </dgm:prSet>
      <dgm:spPr/>
    </dgm:pt>
    <dgm:pt modelId="{2B2B15EA-54D8-4DCC-9350-FAC8901368A8}" type="pres">
      <dgm:prSet presAssocID="{6EC44D1E-5A56-4976-A24B-B96E3DA4EB41}" presName="rootConnector1" presStyleLbl="node1" presStyleIdx="0" presStyleCnt="0"/>
      <dgm:spPr/>
    </dgm:pt>
    <dgm:pt modelId="{7C483A55-86B7-4BE9-B04D-55D43A9A45D5}" type="pres">
      <dgm:prSet presAssocID="{6EC44D1E-5A56-4976-A24B-B96E3DA4EB41}" presName="hierChild2" presStyleCnt="0"/>
      <dgm:spPr/>
    </dgm:pt>
    <dgm:pt modelId="{5EFCE6FF-0A34-4F54-8C66-D93F3B47E584}" type="pres">
      <dgm:prSet presAssocID="{6EC44D1E-5A56-4976-A24B-B96E3DA4EB41}" presName="hierChild3" presStyleCnt="0"/>
      <dgm:spPr/>
    </dgm:pt>
    <dgm:pt modelId="{18284844-C4A3-4CA6-852D-68186AB69852}" type="pres">
      <dgm:prSet presAssocID="{20951CE8-0EEC-428D-B863-EA0F690F9423}" presName="Name115" presStyleLbl="parChTrans1D2" presStyleIdx="0" presStyleCnt="2"/>
      <dgm:spPr/>
    </dgm:pt>
    <dgm:pt modelId="{0E3309D2-F935-4E6F-A2F3-45B86A54B1A6}" type="pres">
      <dgm:prSet presAssocID="{AB41EEA7-B4A6-4DDD-8643-B6032B4004E3}" presName="hierRoot3" presStyleCnt="0">
        <dgm:presLayoutVars>
          <dgm:hierBranch val="init"/>
        </dgm:presLayoutVars>
      </dgm:prSet>
      <dgm:spPr/>
    </dgm:pt>
    <dgm:pt modelId="{41D50C0C-170A-4975-9FEB-412A5A5562C4}" type="pres">
      <dgm:prSet presAssocID="{AB41EEA7-B4A6-4DDD-8643-B6032B4004E3}" presName="rootComposite3" presStyleCnt="0"/>
      <dgm:spPr/>
    </dgm:pt>
    <dgm:pt modelId="{90F59E31-B172-4D54-B2A2-FAB38E1479F3}" type="pres">
      <dgm:prSet presAssocID="{AB41EEA7-B4A6-4DDD-8643-B6032B4004E3}" presName="rootText3" presStyleLbl="asst1" presStyleIdx="0" presStyleCnt="12">
        <dgm:presLayoutVars>
          <dgm:chPref val="3"/>
        </dgm:presLayoutVars>
      </dgm:prSet>
      <dgm:spPr/>
    </dgm:pt>
    <dgm:pt modelId="{4F271353-8ABA-4AA9-91B9-1B8255595B26}" type="pres">
      <dgm:prSet presAssocID="{AB41EEA7-B4A6-4DDD-8643-B6032B4004E3}" presName="rootConnector3" presStyleLbl="asst1" presStyleIdx="0" presStyleCnt="12"/>
      <dgm:spPr/>
    </dgm:pt>
    <dgm:pt modelId="{CAA234FD-3B24-4450-93BE-1C4DF1E20AA1}" type="pres">
      <dgm:prSet presAssocID="{AB41EEA7-B4A6-4DDD-8643-B6032B4004E3}" presName="hierChild6" presStyleCnt="0"/>
      <dgm:spPr/>
    </dgm:pt>
    <dgm:pt modelId="{0A4F7AE6-73C8-42E9-B32B-365D2968503E}" type="pres">
      <dgm:prSet presAssocID="{AB41EEA7-B4A6-4DDD-8643-B6032B4004E3}" presName="hierChild7" presStyleCnt="0"/>
      <dgm:spPr/>
    </dgm:pt>
    <dgm:pt modelId="{24C6320C-4232-4C89-8135-05B765F56823}" type="pres">
      <dgm:prSet presAssocID="{4CA514E1-4D43-4CBA-9A16-28D4A09288E2}" presName="Name115" presStyleLbl="parChTrans1D3" presStyleIdx="0" presStyleCnt="8"/>
      <dgm:spPr/>
    </dgm:pt>
    <dgm:pt modelId="{ACA9C2F2-8EEF-4EFC-943B-91F6FC1F9B37}" type="pres">
      <dgm:prSet presAssocID="{A2BF939C-08EC-4AFF-81D3-E46ACEECE3B8}" presName="hierRoot3" presStyleCnt="0">
        <dgm:presLayoutVars>
          <dgm:hierBranch val="init"/>
        </dgm:presLayoutVars>
      </dgm:prSet>
      <dgm:spPr/>
    </dgm:pt>
    <dgm:pt modelId="{BD076825-1B1A-46C1-BED7-D6A1527F0E24}" type="pres">
      <dgm:prSet presAssocID="{A2BF939C-08EC-4AFF-81D3-E46ACEECE3B8}" presName="rootComposite3" presStyleCnt="0"/>
      <dgm:spPr/>
    </dgm:pt>
    <dgm:pt modelId="{59188546-2859-4746-B6F4-5CD922CFD8CE}" type="pres">
      <dgm:prSet presAssocID="{A2BF939C-08EC-4AFF-81D3-E46ACEECE3B8}" presName="rootText3" presStyleLbl="asst1" presStyleIdx="1" presStyleCnt="12">
        <dgm:presLayoutVars>
          <dgm:chPref val="3"/>
        </dgm:presLayoutVars>
      </dgm:prSet>
      <dgm:spPr/>
    </dgm:pt>
    <dgm:pt modelId="{0C9671EB-6F1F-4041-9640-D45C33A0231A}" type="pres">
      <dgm:prSet presAssocID="{A2BF939C-08EC-4AFF-81D3-E46ACEECE3B8}" presName="rootConnector3" presStyleLbl="asst1" presStyleIdx="1" presStyleCnt="12"/>
      <dgm:spPr/>
    </dgm:pt>
    <dgm:pt modelId="{00E64BFF-BF95-451D-BF3E-0C31BB6F5E80}" type="pres">
      <dgm:prSet presAssocID="{A2BF939C-08EC-4AFF-81D3-E46ACEECE3B8}" presName="hierChild6" presStyleCnt="0"/>
      <dgm:spPr/>
    </dgm:pt>
    <dgm:pt modelId="{5F99E395-0091-4973-9B73-6C510B045FAB}" type="pres">
      <dgm:prSet presAssocID="{A2BF939C-08EC-4AFF-81D3-E46ACEECE3B8}" presName="hierChild7" presStyleCnt="0"/>
      <dgm:spPr/>
    </dgm:pt>
    <dgm:pt modelId="{EFB01640-CBC7-4040-B678-9A176AA0BFDA}" type="pres">
      <dgm:prSet presAssocID="{23116EB4-ECBE-474A-B266-62A0634D8ACF}" presName="Name115" presStyleLbl="parChTrans1D4" presStyleIdx="0" presStyleCnt="2"/>
      <dgm:spPr/>
    </dgm:pt>
    <dgm:pt modelId="{F60D02D4-D6C3-4732-A78A-1BBFA794C929}" type="pres">
      <dgm:prSet presAssocID="{F80C7E07-95F2-4D8E-94B0-F84BA89344FA}" presName="hierRoot3" presStyleCnt="0">
        <dgm:presLayoutVars>
          <dgm:hierBranch val="init"/>
        </dgm:presLayoutVars>
      </dgm:prSet>
      <dgm:spPr/>
    </dgm:pt>
    <dgm:pt modelId="{F18C7023-20C2-456D-9D11-9238578F166A}" type="pres">
      <dgm:prSet presAssocID="{F80C7E07-95F2-4D8E-94B0-F84BA89344FA}" presName="rootComposite3" presStyleCnt="0"/>
      <dgm:spPr/>
    </dgm:pt>
    <dgm:pt modelId="{88E0B69E-7281-43CC-9A4C-C0B49E13CB48}" type="pres">
      <dgm:prSet presAssocID="{F80C7E07-95F2-4D8E-94B0-F84BA89344FA}" presName="rootText3" presStyleLbl="asst1" presStyleIdx="2" presStyleCnt="12">
        <dgm:presLayoutVars>
          <dgm:chPref val="3"/>
        </dgm:presLayoutVars>
      </dgm:prSet>
      <dgm:spPr/>
    </dgm:pt>
    <dgm:pt modelId="{AB970F0F-EB3E-4D02-9580-0EDD76721D0A}" type="pres">
      <dgm:prSet presAssocID="{F80C7E07-95F2-4D8E-94B0-F84BA89344FA}" presName="rootConnector3" presStyleLbl="asst1" presStyleIdx="2" presStyleCnt="12"/>
      <dgm:spPr/>
    </dgm:pt>
    <dgm:pt modelId="{A2912956-456B-4854-B5DF-F6EB8E33571A}" type="pres">
      <dgm:prSet presAssocID="{F80C7E07-95F2-4D8E-94B0-F84BA89344FA}" presName="hierChild6" presStyleCnt="0"/>
      <dgm:spPr/>
    </dgm:pt>
    <dgm:pt modelId="{15CBFD5E-1412-428A-ADD0-A274645C6C26}" type="pres">
      <dgm:prSet presAssocID="{F80C7E07-95F2-4D8E-94B0-F84BA89344FA}" presName="hierChild7" presStyleCnt="0"/>
      <dgm:spPr/>
    </dgm:pt>
    <dgm:pt modelId="{97EA08B2-9CD8-4B19-B0E5-71A883F26F69}" type="pres">
      <dgm:prSet presAssocID="{AF209C11-D79B-4D23-9297-892C40647B65}" presName="Name115" presStyleLbl="parChTrans1D4" presStyleIdx="1" presStyleCnt="2"/>
      <dgm:spPr/>
    </dgm:pt>
    <dgm:pt modelId="{B9511C4F-3291-494F-962F-9CE04E5B9BE5}" type="pres">
      <dgm:prSet presAssocID="{2A193EA8-1BBB-4634-81D7-65BED2D3A549}" presName="hierRoot3" presStyleCnt="0">
        <dgm:presLayoutVars>
          <dgm:hierBranch val="init"/>
        </dgm:presLayoutVars>
      </dgm:prSet>
      <dgm:spPr/>
    </dgm:pt>
    <dgm:pt modelId="{C9E61CC0-952F-46A5-929A-99AE136AE412}" type="pres">
      <dgm:prSet presAssocID="{2A193EA8-1BBB-4634-81D7-65BED2D3A549}" presName="rootComposite3" presStyleCnt="0"/>
      <dgm:spPr/>
    </dgm:pt>
    <dgm:pt modelId="{B42FB2BD-C187-44A9-952D-78C845ADE359}" type="pres">
      <dgm:prSet presAssocID="{2A193EA8-1BBB-4634-81D7-65BED2D3A549}" presName="rootText3" presStyleLbl="asst1" presStyleIdx="3" presStyleCnt="12">
        <dgm:presLayoutVars>
          <dgm:chPref val="3"/>
        </dgm:presLayoutVars>
      </dgm:prSet>
      <dgm:spPr/>
    </dgm:pt>
    <dgm:pt modelId="{71683546-E87E-4ECE-8B1F-10F649079B1D}" type="pres">
      <dgm:prSet presAssocID="{2A193EA8-1BBB-4634-81D7-65BED2D3A549}" presName="rootConnector3" presStyleLbl="asst1" presStyleIdx="3" presStyleCnt="12"/>
      <dgm:spPr/>
    </dgm:pt>
    <dgm:pt modelId="{9ABBFB5C-6D7E-43F3-8C61-6AF75D8B1534}" type="pres">
      <dgm:prSet presAssocID="{2A193EA8-1BBB-4634-81D7-65BED2D3A549}" presName="hierChild6" presStyleCnt="0"/>
      <dgm:spPr/>
    </dgm:pt>
    <dgm:pt modelId="{EF87C9E8-B06A-406D-8650-CCC18B2B6F2A}" type="pres">
      <dgm:prSet presAssocID="{2A193EA8-1BBB-4634-81D7-65BED2D3A549}" presName="hierChild7" presStyleCnt="0"/>
      <dgm:spPr/>
    </dgm:pt>
    <dgm:pt modelId="{CAC60ED1-6DE1-434E-ABD1-FA8109BE8FCD}" type="pres">
      <dgm:prSet presAssocID="{AA7E3B3F-1BC3-48A3-A5DE-D414868881B5}" presName="Name115" presStyleLbl="parChTrans1D3" presStyleIdx="1" presStyleCnt="8"/>
      <dgm:spPr/>
    </dgm:pt>
    <dgm:pt modelId="{A586FBEF-D405-4A8B-9400-5D47457894C7}" type="pres">
      <dgm:prSet presAssocID="{4900C590-408B-484F-A7F9-FA36FD84D00D}" presName="hierRoot3" presStyleCnt="0">
        <dgm:presLayoutVars>
          <dgm:hierBranch val="init"/>
        </dgm:presLayoutVars>
      </dgm:prSet>
      <dgm:spPr/>
    </dgm:pt>
    <dgm:pt modelId="{1E567C0F-E57F-4BEF-ABD0-515AFAA6CF83}" type="pres">
      <dgm:prSet presAssocID="{4900C590-408B-484F-A7F9-FA36FD84D00D}" presName="rootComposite3" presStyleCnt="0"/>
      <dgm:spPr/>
    </dgm:pt>
    <dgm:pt modelId="{07D32D35-9D95-43DE-A005-30AE7F74FDDD}" type="pres">
      <dgm:prSet presAssocID="{4900C590-408B-484F-A7F9-FA36FD84D00D}" presName="rootText3" presStyleLbl="asst1" presStyleIdx="4" presStyleCnt="12">
        <dgm:presLayoutVars>
          <dgm:chPref val="3"/>
        </dgm:presLayoutVars>
      </dgm:prSet>
      <dgm:spPr/>
    </dgm:pt>
    <dgm:pt modelId="{6CF1B6E9-20B3-4A12-902B-58A0775F08B3}" type="pres">
      <dgm:prSet presAssocID="{4900C590-408B-484F-A7F9-FA36FD84D00D}" presName="rootConnector3" presStyleLbl="asst1" presStyleIdx="4" presStyleCnt="12"/>
      <dgm:spPr/>
    </dgm:pt>
    <dgm:pt modelId="{06B684F0-8E52-4501-AFD9-E10AB1859BF5}" type="pres">
      <dgm:prSet presAssocID="{4900C590-408B-484F-A7F9-FA36FD84D00D}" presName="hierChild6" presStyleCnt="0"/>
      <dgm:spPr/>
    </dgm:pt>
    <dgm:pt modelId="{B9660B88-BA8A-4ECD-8B75-D22FCECE571B}" type="pres">
      <dgm:prSet presAssocID="{4900C590-408B-484F-A7F9-FA36FD84D00D}" presName="hierChild7" presStyleCnt="0"/>
      <dgm:spPr/>
    </dgm:pt>
    <dgm:pt modelId="{A13746A8-7494-4653-8D66-13D120BB81EB}" type="pres">
      <dgm:prSet presAssocID="{1D3C0C31-9297-4F51-8091-B211DADAB93D}" presName="Name115" presStyleLbl="parChTrans1D3" presStyleIdx="2" presStyleCnt="8"/>
      <dgm:spPr/>
    </dgm:pt>
    <dgm:pt modelId="{80C04795-8AD1-48B7-A03D-536236E9EE6D}" type="pres">
      <dgm:prSet presAssocID="{F3EB604A-CF1B-4DB0-8283-BFA0968A0CFD}" presName="hierRoot3" presStyleCnt="0">
        <dgm:presLayoutVars>
          <dgm:hierBranch val="init"/>
        </dgm:presLayoutVars>
      </dgm:prSet>
      <dgm:spPr/>
    </dgm:pt>
    <dgm:pt modelId="{740BFF7A-99E9-4DC9-82FF-888870E57156}" type="pres">
      <dgm:prSet presAssocID="{F3EB604A-CF1B-4DB0-8283-BFA0968A0CFD}" presName="rootComposite3" presStyleCnt="0"/>
      <dgm:spPr/>
    </dgm:pt>
    <dgm:pt modelId="{D8344D34-78F4-4E2E-A0DE-D4FFC70520B7}" type="pres">
      <dgm:prSet presAssocID="{F3EB604A-CF1B-4DB0-8283-BFA0968A0CFD}" presName="rootText3" presStyleLbl="asst1" presStyleIdx="5" presStyleCnt="12">
        <dgm:presLayoutVars>
          <dgm:chPref val="3"/>
        </dgm:presLayoutVars>
      </dgm:prSet>
      <dgm:spPr/>
    </dgm:pt>
    <dgm:pt modelId="{41EB5F38-5047-49FD-B338-A30E89C6D875}" type="pres">
      <dgm:prSet presAssocID="{F3EB604A-CF1B-4DB0-8283-BFA0968A0CFD}" presName="rootConnector3" presStyleLbl="asst1" presStyleIdx="5" presStyleCnt="12"/>
      <dgm:spPr/>
    </dgm:pt>
    <dgm:pt modelId="{FBB59653-304E-4FE6-AA76-C3755B10E424}" type="pres">
      <dgm:prSet presAssocID="{F3EB604A-CF1B-4DB0-8283-BFA0968A0CFD}" presName="hierChild6" presStyleCnt="0"/>
      <dgm:spPr/>
    </dgm:pt>
    <dgm:pt modelId="{E43F3EB2-FE2F-4A42-9639-B98B88F9B392}" type="pres">
      <dgm:prSet presAssocID="{F3EB604A-CF1B-4DB0-8283-BFA0968A0CFD}" presName="hierChild7" presStyleCnt="0"/>
      <dgm:spPr/>
    </dgm:pt>
    <dgm:pt modelId="{5A011D5D-4A00-4FEC-A1EF-4233DDA07B69}" type="pres">
      <dgm:prSet presAssocID="{89FE8760-7C8C-4557-86A7-3B8272E71520}" presName="Name115" presStyleLbl="parChTrans1D2" presStyleIdx="1" presStyleCnt="2"/>
      <dgm:spPr/>
    </dgm:pt>
    <dgm:pt modelId="{D4B8D555-AB89-4D41-9B25-BEA5AEFFB129}" type="pres">
      <dgm:prSet presAssocID="{FC1FDE52-209E-49FA-A28D-EEDE5AC614E4}" presName="hierRoot3" presStyleCnt="0">
        <dgm:presLayoutVars>
          <dgm:hierBranch val="init"/>
        </dgm:presLayoutVars>
      </dgm:prSet>
      <dgm:spPr/>
    </dgm:pt>
    <dgm:pt modelId="{719238CA-BFF9-450F-8283-A0616C4F8169}" type="pres">
      <dgm:prSet presAssocID="{FC1FDE52-209E-49FA-A28D-EEDE5AC614E4}" presName="rootComposite3" presStyleCnt="0"/>
      <dgm:spPr/>
    </dgm:pt>
    <dgm:pt modelId="{E7FE2C91-D1DB-43F1-97FB-4CD4B164A453}" type="pres">
      <dgm:prSet presAssocID="{FC1FDE52-209E-49FA-A28D-EEDE5AC614E4}" presName="rootText3" presStyleLbl="asst1" presStyleIdx="6" presStyleCnt="12">
        <dgm:presLayoutVars>
          <dgm:chPref val="3"/>
        </dgm:presLayoutVars>
      </dgm:prSet>
      <dgm:spPr/>
    </dgm:pt>
    <dgm:pt modelId="{8913D5B7-4C89-4F30-A329-E05D84CE15D2}" type="pres">
      <dgm:prSet presAssocID="{FC1FDE52-209E-49FA-A28D-EEDE5AC614E4}" presName="rootConnector3" presStyleLbl="asst1" presStyleIdx="6" presStyleCnt="12"/>
      <dgm:spPr/>
    </dgm:pt>
    <dgm:pt modelId="{DA3B7786-B85D-44BC-BFC3-25B85C4CCC8C}" type="pres">
      <dgm:prSet presAssocID="{FC1FDE52-209E-49FA-A28D-EEDE5AC614E4}" presName="hierChild6" presStyleCnt="0"/>
      <dgm:spPr/>
    </dgm:pt>
    <dgm:pt modelId="{F028059A-8681-4F70-AF2A-CB46795D0EDE}" type="pres">
      <dgm:prSet presAssocID="{FC1FDE52-209E-49FA-A28D-EEDE5AC614E4}" presName="hierChild7" presStyleCnt="0"/>
      <dgm:spPr/>
    </dgm:pt>
    <dgm:pt modelId="{AC1736B9-7044-4315-8437-28B131AB3D3F}" type="pres">
      <dgm:prSet presAssocID="{D7D22696-9041-4A16-B0AF-CBA3ADD05721}" presName="Name115" presStyleLbl="parChTrans1D3" presStyleIdx="3" presStyleCnt="8"/>
      <dgm:spPr/>
    </dgm:pt>
    <dgm:pt modelId="{F19DCABE-26DE-4FE4-9893-F0F82D0F0F1C}" type="pres">
      <dgm:prSet presAssocID="{7CD704E6-D0F0-4DB7-A002-F903CC0975CA}" presName="hierRoot3" presStyleCnt="0">
        <dgm:presLayoutVars>
          <dgm:hierBranch val="init"/>
        </dgm:presLayoutVars>
      </dgm:prSet>
      <dgm:spPr/>
    </dgm:pt>
    <dgm:pt modelId="{9F7CED38-894E-4BA2-9A0B-21A7F70A9B39}" type="pres">
      <dgm:prSet presAssocID="{7CD704E6-D0F0-4DB7-A002-F903CC0975CA}" presName="rootComposite3" presStyleCnt="0"/>
      <dgm:spPr/>
    </dgm:pt>
    <dgm:pt modelId="{E5430BB5-4D96-4A84-9C5B-C4372A2A7237}" type="pres">
      <dgm:prSet presAssocID="{7CD704E6-D0F0-4DB7-A002-F903CC0975CA}" presName="rootText3" presStyleLbl="asst1" presStyleIdx="7" presStyleCnt="12">
        <dgm:presLayoutVars>
          <dgm:chPref val="3"/>
        </dgm:presLayoutVars>
      </dgm:prSet>
      <dgm:spPr/>
    </dgm:pt>
    <dgm:pt modelId="{B27EF053-A582-4936-AE64-FD44F8F7E33B}" type="pres">
      <dgm:prSet presAssocID="{7CD704E6-D0F0-4DB7-A002-F903CC0975CA}" presName="rootConnector3" presStyleLbl="asst1" presStyleIdx="7" presStyleCnt="12"/>
      <dgm:spPr/>
    </dgm:pt>
    <dgm:pt modelId="{AA114466-69E0-43C3-B375-E0E1B75C6E13}" type="pres">
      <dgm:prSet presAssocID="{7CD704E6-D0F0-4DB7-A002-F903CC0975CA}" presName="hierChild6" presStyleCnt="0"/>
      <dgm:spPr/>
    </dgm:pt>
    <dgm:pt modelId="{3DA4CEDD-A740-4219-9502-155E987EA2BF}" type="pres">
      <dgm:prSet presAssocID="{7CD704E6-D0F0-4DB7-A002-F903CC0975CA}" presName="hierChild7" presStyleCnt="0"/>
      <dgm:spPr/>
    </dgm:pt>
    <dgm:pt modelId="{6D5A7664-ABAD-464C-A341-18E47E38A57E}" type="pres">
      <dgm:prSet presAssocID="{6CCB6FF8-35FB-453A-8C6F-06A1876A286E}" presName="Name115" presStyleLbl="parChTrans1D3" presStyleIdx="4" presStyleCnt="8"/>
      <dgm:spPr/>
    </dgm:pt>
    <dgm:pt modelId="{3D7348B1-2CA4-4763-B84A-90FA1D431585}" type="pres">
      <dgm:prSet presAssocID="{C81F3866-3C82-4AB9-9DC5-969FACFD9EEA}" presName="hierRoot3" presStyleCnt="0">
        <dgm:presLayoutVars>
          <dgm:hierBranch val="init"/>
        </dgm:presLayoutVars>
      </dgm:prSet>
      <dgm:spPr/>
    </dgm:pt>
    <dgm:pt modelId="{C5EC962B-84E8-49CD-B39B-860CAC77A6DE}" type="pres">
      <dgm:prSet presAssocID="{C81F3866-3C82-4AB9-9DC5-969FACFD9EEA}" presName="rootComposite3" presStyleCnt="0"/>
      <dgm:spPr/>
    </dgm:pt>
    <dgm:pt modelId="{A7BB0756-B087-4A6E-A24F-519CD7CEEE01}" type="pres">
      <dgm:prSet presAssocID="{C81F3866-3C82-4AB9-9DC5-969FACFD9EEA}" presName="rootText3" presStyleLbl="asst1" presStyleIdx="8" presStyleCnt="12">
        <dgm:presLayoutVars>
          <dgm:chPref val="3"/>
        </dgm:presLayoutVars>
      </dgm:prSet>
      <dgm:spPr/>
    </dgm:pt>
    <dgm:pt modelId="{5762C75C-F905-4577-8E0C-9E4E3FCFFC9E}" type="pres">
      <dgm:prSet presAssocID="{C81F3866-3C82-4AB9-9DC5-969FACFD9EEA}" presName="rootConnector3" presStyleLbl="asst1" presStyleIdx="8" presStyleCnt="12"/>
      <dgm:spPr/>
    </dgm:pt>
    <dgm:pt modelId="{C67B520C-0B89-4795-8402-BF3671E1C6BD}" type="pres">
      <dgm:prSet presAssocID="{C81F3866-3C82-4AB9-9DC5-969FACFD9EEA}" presName="hierChild6" presStyleCnt="0"/>
      <dgm:spPr/>
    </dgm:pt>
    <dgm:pt modelId="{F6151E8F-8FC4-4DC7-B5CF-07C1263EC114}" type="pres">
      <dgm:prSet presAssocID="{C81F3866-3C82-4AB9-9DC5-969FACFD9EEA}" presName="hierChild7" presStyleCnt="0"/>
      <dgm:spPr/>
    </dgm:pt>
    <dgm:pt modelId="{20B10C13-266F-46E9-BB9C-05F33C3A4B87}" type="pres">
      <dgm:prSet presAssocID="{BF2F833A-DD88-44A1-902C-80C5144F3A76}" presName="Name115" presStyleLbl="parChTrans1D3" presStyleIdx="5" presStyleCnt="8"/>
      <dgm:spPr/>
    </dgm:pt>
    <dgm:pt modelId="{E71C2164-36F0-4128-8C1C-B4A717A16712}" type="pres">
      <dgm:prSet presAssocID="{2DDEE970-E353-4194-8AFA-30B5C8EE0F84}" presName="hierRoot3" presStyleCnt="0">
        <dgm:presLayoutVars>
          <dgm:hierBranch val="init"/>
        </dgm:presLayoutVars>
      </dgm:prSet>
      <dgm:spPr/>
    </dgm:pt>
    <dgm:pt modelId="{262362E0-DC44-4EA8-86D2-9F0733E8F668}" type="pres">
      <dgm:prSet presAssocID="{2DDEE970-E353-4194-8AFA-30B5C8EE0F84}" presName="rootComposite3" presStyleCnt="0"/>
      <dgm:spPr/>
    </dgm:pt>
    <dgm:pt modelId="{790BFBEE-271E-4884-8362-EA5F9347CD33}" type="pres">
      <dgm:prSet presAssocID="{2DDEE970-E353-4194-8AFA-30B5C8EE0F84}" presName="rootText3" presStyleLbl="asst1" presStyleIdx="9" presStyleCnt="12">
        <dgm:presLayoutVars>
          <dgm:chPref val="3"/>
        </dgm:presLayoutVars>
      </dgm:prSet>
      <dgm:spPr/>
    </dgm:pt>
    <dgm:pt modelId="{1A19B4E6-B834-429D-89A1-1DE6BBC7A06F}" type="pres">
      <dgm:prSet presAssocID="{2DDEE970-E353-4194-8AFA-30B5C8EE0F84}" presName="rootConnector3" presStyleLbl="asst1" presStyleIdx="9" presStyleCnt="12"/>
      <dgm:spPr/>
    </dgm:pt>
    <dgm:pt modelId="{1888399D-CE47-49F1-B52D-C4166FE87919}" type="pres">
      <dgm:prSet presAssocID="{2DDEE970-E353-4194-8AFA-30B5C8EE0F84}" presName="hierChild6" presStyleCnt="0"/>
      <dgm:spPr/>
    </dgm:pt>
    <dgm:pt modelId="{91552A03-E52C-4BA7-B212-220C57EE76D8}" type="pres">
      <dgm:prSet presAssocID="{2DDEE970-E353-4194-8AFA-30B5C8EE0F84}" presName="hierChild7" presStyleCnt="0"/>
      <dgm:spPr/>
    </dgm:pt>
    <dgm:pt modelId="{4D382BDA-C020-4717-AC27-DB67F5A4AE8C}" type="pres">
      <dgm:prSet presAssocID="{42B2E0FC-EACA-4E58-BB72-7A5F73D1D501}" presName="Name115" presStyleLbl="parChTrans1D3" presStyleIdx="6" presStyleCnt="8"/>
      <dgm:spPr/>
    </dgm:pt>
    <dgm:pt modelId="{E02497A5-4934-4406-B804-EC55E5A82FA8}" type="pres">
      <dgm:prSet presAssocID="{F91CFB0F-C1A3-4BEA-8C3E-53F6DB14CA27}" presName="hierRoot3" presStyleCnt="0">
        <dgm:presLayoutVars>
          <dgm:hierBranch val="init"/>
        </dgm:presLayoutVars>
      </dgm:prSet>
      <dgm:spPr/>
    </dgm:pt>
    <dgm:pt modelId="{AC266FA7-F0FF-4352-B228-F87E2BC530C7}" type="pres">
      <dgm:prSet presAssocID="{F91CFB0F-C1A3-4BEA-8C3E-53F6DB14CA27}" presName="rootComposite3" presStyleCnt="0"/>
      <dgm:spPr/>
    </dgm:pt>
    <dgm:pt modelId="{B5A2B932-CA93-49D2-82F5-DC830D24F465}" type="pres">
      <dgm:prSet presAssocID="{F91CFB0F-C1A3-4BEA-8C3E-53F6DB14CA27}" presName="rootText3" presStyleLbl="asst1" presStyleIdx="10" presStyleCnt="12">
        <dgm:presLayoutVars>
          <dgm:chPref val="3"/>
        </dgm:presLayoutVars>
      </dgm:prSet>
      <dgm:spPr/>
    </dgm:pt>
    <dgm:pt modelId="{A14A9EC3-7830-4D8D-960E-C7B4BAA5A306}" type="pres">
      <dgm:prSet presAssocID="{F91CFB0F-C1A3-4BEA-8C3E-53F6DB14CA27}" presName="rootConnector3" presStyleLbl="asst1" presStyleIdx="10" presStyleCnt="12"/>
      <dgm:spPr/>
    </dgm:pt>
    <dgm:pt modelId="{12864B68-9F62-4F48-9ED5-1014F8668D87}" type="pres">
      <dgm:prSet presAssocID="{F91CFB0F-C1A3-4BEA-8C3E-53F6DB14CA27}" presName="hierChild6" presStyleCnt="0"/>
      <dgm:spPr/>
    </dgm:pt>
    <dgm:pt modelId="{F9174805-22BE-483B-994F-27667716A5CA}" type="pres">
      <dgm:prSet presAssocID="{F91CFB0F-C1A3-4BEA-8C3E-53F6DB14CA27}" presName="hierChild7" presStyleCnt="0"/>
      <dgm:spPr/>
    </dgm:pt>
    <dgm:pt modelId="{B84ED9E2-D159-4AE6-8662-31E7902F4955}" type="pres">
      <dgm:prSet presAssocID="{DAE4748E-C949-4FCB-B889-0924B235D180}" presName="Name115" presStyleLbl="parChTrans1D3" presStyleIdx="7" presStyleCnt="8"/>
      <dgm:spPr/>
    </dgm:pt>
    <dgm:pt modelId="{94A716B5-AF9A-40B7-ABCF-F81F19074146}" type="pres">
      <dgm:prSet presAssocID="{DA991F5F-EFF0-4DCC-AAFD-22B7DBDFAA3D}" presName="hierRoot3" presStyleCnt="0">
        <dgm:presLayoutVars>
          <dgm:hierBranch val="init"/>
        </dgm:presLayoutVars>
      </dgm:prSet>
      <dgm:spPr/>
    </dgm:pt>
    <dgm:pt modelId="{F64311AD-F905-4FCF-AE80-10BFA59A2ECC}" type="pres">
      <dgm:prSet presAssocID="{DA991F5F-EFF0-4DCC-AAFD-22B7DBDFAA3D}" presName="rootComposite3" presStyleCnt="0"/>
      <dgm:spPr/>
    </dgm:pt>
    <dgm:pt modelId="{16D8BFE0-45BC-40B4-B2C3-CFFC1E4A4B22}" type="pres">
      <dgm:prSet presAssocID="{DA991F5F-EFF0-4DCC-AAFD-22B7DBDFAA3D}" presName="rootText3" presStyleLbl="asst1" presStyleIdx="11" presStyleCnt="12">
        <dgm:presLayoutVars>
          <dgm:chPref val="3"/>
        </dgm:presLayoutVars>
      </dgm:prSet>
      <dgm:spPr/>
    </dgm:pt>
    <dgm:pt modelId="{80083B55-D49E-4AD3-A491-058598E12508}" type="pres">
      <dgm:prSet presAssocID="{DA991F5F-EFF0-4DCC-AAFD-22B7DBDFAA3D}" presName="rootConnector3" presStyleLbl="asst1" presStyleIdx="11" presStyleCnt="12"/>
      <dgm:spPr/>
    </dgm:pt>
    <dgm:pt modelId="{8FB7EC29-03E0-4E34-A36F-C1146007B244}" type="pres">
      <dgm:prSet presAssocID="{DA991F5F-EFF0-4DCC-AAFD-22B7DBDFAA3D}" presName="hierChild6" presStyleCnt="0"/>
      <dgm:spPr/>
    </dgm:pt>
    <dgm:pt modelId="{A28A0CEC-3CE1-4227-BBB9-5790A23ABD92}" type="pres">
      <dgm:prSet presAssocID="{DA991F5F-EFF0-4DCC-AAFD-22B7DBDFAA3D}" presName="hierChild7" presStyleCnt="0"/>
      <dgm:spPr/>
    </dgm:pt>
  </dgm:ptLst>
  <dgm:cxnLst>
    <dgm:cxn modelId="{C1EA3F08-5CA3-4F7C-97FD-FA1B1F41E229}" srcId="{6EC44D1E-5A56-4976-A24B-B96E3DA4EB41}" destId="{AB41EEA7-B4A6-4DDD-8643-B6032B4004E3}" srcOrd="0" destOrd="0" parTransId="{20951CE8-0EEC-428D-B863-EA0F690F9423}" sibTransId="{6FE9E4B5-3B2F-49CB-8356-3A3C450B7645}"/>
    <dgm:cxn modelId="{89D75D08-D644-4F34-9CC5-9C6A18BA5011}" type="presOf" srcId="{4900C590-408B-484F-A7F9-FA36FD84D00D}" destId="{07D32D35-9D95-43DE-A005-30AE7F74FDDD}" srcOrd="0" destOrd="0" presId="urn:microsoft.com/office/officeart/2009/3/layout/HorizontalOrganizationChart"/>
    <dgm:cxn modelId="{1C110F0A-C9B0-405B-A9C3-6D491653174F}" srcId="{6EC44D1E-5A56-4976-A24B-B96E3DA4EB41}" destId="{FC1FDE52-209E-49FA-A28D-EEDE5AC614E4}" srcOrd="1" destOrd="0" parTransId="{89FE8760-7C8C-4557-86A7-3B8272E71520}" sibTransId="{5DE7BD36-C83E-4584-A3B6-0E4895F16487}"/>
    <dgm:cxn modelId="{8BAFEF0C-2D67-43BA-8090-0800C0032B0A}" type="presOf" srcId="{A2BF939C-08EC-4AFF-81D3-E46ACEECE3B8}" destId="{59188546-2859-4746-B6F4-5CD922CFD8CE}" srcOrd="0" destOrd="0" presId="urn:microsoft.com/office/officeart/2009/3/layout/HorizontalOrganizationChart"/>
    <dgm:cxn modelId="{180F570D-5AA8-4D8E-AD6D-89651BA080F4}" type="presOf" srcId="{F91CFB0F-C1A3-4BEA-8C3E-53F6DB14CA27}" destId="{A14A9EC3-7830-4D8D-960E-C7B4BAA5A306}" srcOrd="1" destOrd="0" presId="urn:microsoft.com/office/officeart/2009/3/layout/HorizontalOrganizationChart"/>
    <dgm:cxn modelId="{179BA413-6B85-4194-A8A8-DED526B4873A}" type="presOf" srcId="{BF2F833A-DD88-44A1-902C-80C5144F3A76}" destId="{20B10C13-266F-46E9-BB9C-05F33C3A4B87}" srcOrd="0" destOrd="0" presId="urn:microsoft.com/office/officeart/2009/3/layout/HorizontalOrganizationChart"/>
    <dgm:cxn modelId="{2EA17A2B-1E96-46AA-B744-BAF5277A8BA0}" type="presOf" srcId="{C81F3866-3C82-4AB9-9DC5-969FACFD9EEA}" destId="{A7BB0756-B087-4A6E-A24F-519CD7CEEE01}" srcOrd="0" destOrd="0" presId="urn:microsoft.com/office/officeart/2009/3/layout/HorizontalOrganizationChart"/>
    <dgm:cxn modelId="{5BCEE93A-CB95-40B8-B1F4-D2D3E1AA51E1}" type="presOf" srcId="{DA991F5F-EFF0-4DCC-AAFD-22B7DBDFAA3D}" destId="{80083B55-D49E-4AD3-A491-058598E12508}" srcOrd="1" destOrd="0" presId="urn:microsoft.com/office/officeart/2009/3/layout/HorizontalOrganizationChart"/>
    <dgm:cxn modelId="{FBC21C40-09DB-4B64-87AD-44281AD61915}" type="presOf" srcId="{7CD704E6-D0F0-4DB7-A002-F903CC0975CA}" destId="{E5430BB5-4D96-4A84-9C5B-C4372A2A7237}" srcOrd="0" destOrd="0" presId="urn:microsoft.com/office/officeart/2009/3/layout/HorizontalOrganizationChart"/>
    <dgm:cxn modelId="{3B4AEC5B-1C76-43AB-BD7D-B81C917317DA}" type="presOf" srcId="{AB41EEA7-B4A6-4DDD-8643-B6032B4004E3}" destId="{4F271353-8ABA-4AA9-91B9-1B8255595B26}" srcOrd="1" destOrd="0" presId="urn:microsoft.com/office/officeart/2009/3/layout/HorizontalOrganizationChart"/>
    <dgm:cxn modelId="{D0D19D5F-A971-47F2-ADE6-85E8775EF32E}" type="presOf" srcId="{FC1FDE52-209E-49FA-A28D-EEDE5AC614E4}" destId="{E7FE2C91-D1DB-43F1-97FB-4CD4B164A453}" srcOrd="0" destOrd="0" presId="urn:microsoft.com/office/officeart/2009/3/layout/HorizontalOrganizationChart"/>
    <dgm:cxn modelId="{8CE62861-154B-4931-8BDB-B8DCC1379AAB}" srcId="{AB41EEA7-B4A6-4DDD-8643-B6032B4004E3}" destId="{4900C590-408B-484F-A7F9-FA36FD84D00D}" srcOrd="1" destOrd="0" parTransId="{AA7E3B3F-1BC3-48A3-A5DE-D414868881B5}" sibTransId="{624656AD-1A68-4D7B-BA36-9C7AFA96FDD0}"/>
    <dgm:cxn modelId="{50240042-3D57-413E-AB7F-DE178137CB61}" type="presOf" srcId="{20951CE8-0EEC-428D-B863-EA0F690F9423}" destId="{18284844-C4A3-4CA6-852D-68186AB69852}" srcOrd="0" destOrd="0" presId="urn:microsoft.com/office/officeart/2009/3/layout/HorizontalOrganizationChart"/>
    <dgm:cxn modelId="{42F04C65-5E56-49CF-9D32-C02E59033257}" type="presOf" srcId="{F80C7E07-95F2-4D8E-94B0-F84BA89344FA}" destId="{88E0B69E-7281-43CC-9A4C-C0B49E13CB48}" srcOrd="0" destOrd="0" presId="urn:microsoft.com/office/officeart/2009/3/layout/HorizontalOrganizationChart"/>
    <dgm:cxn modelId="{1A86694F-67AA-42D6-BDA6-E7D1FCB9071D}" type="presOf" srcId="{42B2E0FC-EACA-4E58-BB72-7A5F73D1D501}" destId="{4D382BDA-C020-4717-AC27-DB67F5A4AE8C}" srcOrd="0" destOrd="0" presId="urn:microsoft.com/office/officeart/2009/3/layout/HorizontalOrganizationChart"/>
    <dgm:cxn modelId="{5633B150-4D4F-411E-8C61-B2E806EDA1D9}" srcId="{AB41EEA7-B4A6-4DDD-8643-B6032B4004E3}" destId="{F3EB604A-CF1B-4DB0-8283-BFA0968A0CFD}" srcOrd="2" destOrd="0" parTransId="{1D3C0C31-9297-4F51-8091-B211DADAB93D}" sibTransId="{44A059BC-964E-442A-9541-22E914B04E16}"/>
    <dgm:cxn modelId="{58F4DE55-09E3-4F8A-BEE9-B8A9DD884B60}" srcId="{A2BF939C-08EC-4AFF-81D3-E46ACEECE3B8}" destId="{2A193EA8-1BBB-4634-81D7-65BED2D3A549}" srcOrd="1" destOrd="0" parTransId="{AF209C11-D79B-4D23-9297-892C40647B65}" sibTransId="{C247B0D3-3312-487F-88A5-B609F3E7270F}"/>
    <dgm:cxn modelId="{F15BAF56-D754-4BDE-9E37-27EB3F375D5C}" srcId="{FC1FDE52-209E-49FA-A28D-EEDE5AC614E4}" destId="{C81F3866-3C82-4AB9-9DC5-969FACFD9EEA}" srcOrd="1" destOrd="0" parTransId="{6CCB6FF8-35FB-453A-8C6F-06A1876A286E}" sibTransId="{F9EDE80F-8B4E-4A1F-91BE-4BE5CD2CB0C2}"/>
    <dgm:cxn modelId="{6BF3EB57-32A1-4A36-8505-69A873FA7E36}" type="presOf" srcId="{2DDEE970-E353-4194-8AFA-30B5C8EE0F84}" destId="{1A19B4E6-B834-429D-89A1-1DE6BBC7A06F}" srcOrd="1" destOrd="0" presId="urn:microsoft.com/office/officeart/2009/3/layout/HorizontalOrganizationChart"/>
    <dgm:cxn modelId="{3D6A2E58-7967-43E0-8D1A-6C3AA33B28F9}" srcId="{0E5E3EA2-2FDC-4AF1-B514-9425945951DC}" destId="{6EC44D1E-5A56-4976-A24B-B96E3DA4EB41}" srcOrd="0" destOrd="0" parTransId="{7DB4D38B-832D-4385-BE76-40D7CDB2EF16}" sibTransId="{C13A78D6-6F0D-4471-9048-FC8D20BD823B}"/>
    <dgm:cxn modelId="{A42ED978-F7EB-4407-B4F2-E09D425061DA}" type="presOf" srcId="{F80C7E07-95F2-4D8E-94B0-F84BA89344FA}" destId="{AB970F0F-EB3E-4D02-9580-0EDD76721D0A}" srcOrd="1" destOrd="0" presId="urn:microsoft.com/office/officeart/2009/3/layout/HorizontalOrganizationChart"/>
    <dgm:cxn modelId="{3F3E7A7A-A407-44F0-9BE8-F33AC80A0C41}" type="presOf" srcId="{FC1FDE52-209E-49FA-A28D-EEDE5AC614E4}" destId="{8913D5B7-4C89-4F30-A329-E05D84CE15D2}" srcOrd="1" destOrd="0" presId="urn:microsoft.com/office/officeart/2009/3/layout/HorizontalOrganizationChart"/>
    <dgm:cxn modelId="{B6C71780-6FA4-4CB4-9F91-424BDFBDEE16}" srcId="{FC1FDE52-209E-49FA-A28D-EEDE5AC614E4}" destId="{7CD704E6-D0F0-4DB7-A002-F903CC0975CA}" srcOrd="0" destOrd="0" parTransId="{D7D22696-9041-4A16-B0AF-CBA3ADD05721}" sibTransId="{6D00C29A-2A14-441F-B3C6-D1D3A77BF890}"/>
    <dgm:cxn modelId="{1BDC3480-EF73-4B70-8F6A-E49CB1CDFE0D}" type="presOf" srcId="{D7D22696-9041-4A16-B0AF-CBA3ADD05721}" destId="{AC1736B9-7044-4315-8437-28B131AB3D3F}" srcOrd="0" destOrd="0" presId="urn:microsoft.com/office/officeart/2009/3/layout/HorizontalOrganizationChart"/>
    <dgm:cxn modelId="{75BD6882-E83C-49A7-A24A-982B8F31B61B}" type="presOf" srcId="{F91CFB0F-C1A3-4BEA-8C3E-53F6DB14CA27}" destId="{B5A2B932-CA93-49D2-82F5-DC830D24F465}" srcOrd="0" destOrd="0" presId="urn:microsoft.com/office/officeart/2009/3/layout/HorizontalOrganizationChart"/>
    <dgm:cxn modelId="{747D8B82-8EAB-412D-9001-C1C9BF0A8A02}" type="presOf" srcId="{AA7E3B3F-1BC3-48A3-A5DE-D414868881B5}" destId="{CAC60ED1-6DE1-434E-ABD1-FA8109BE8FCD}" srcOrd="0" destOrd="0" presId="urn:microsoft.com/office/officeart/2009/3/layout/HorizontalOrganizationChart"/>
    <dgm:cxn modelId="{C48D0C8A-3ED3-4A54-8971-FA4249DABE9D}" type="presOf" srcId="{2DDEE970-E353-4194-8AFA-30B5C8EE0F84}" destId="{790BFBEE-271E-4884-8362-EA5F9347CD33}" srcOrd="0" destOrd="0" presId="urn:microsoft.com/office/officeart/2009/3/layout/HorizontalOrganizationChart"/>
    <dgm:cxn modelId="{7C041A91-79FD-4CD3-8EC8-98A18D262261}" type="presOf" srcId="{AB41EEA7-B4A6-4DDD-8643-B6032B4004E3}" destId="{90F59E31-B172-4D54-B2A2-FAB38E1479F3}" srcOrd="0" destOrd="0" presId="urn:microsoft.com/office/officeart/2009/3/layout/HorizontalOrganizationChart"/>
    <dgm:cxn modelId="{A3579491-2B1F-4296-8B73-4F475E89ADD9}" srcId="{AB41EEA7-B4A6-4DDD-8643-B6032B4004E3}" destId="{A2BF939C-08EC-4AFF-81D3-E46ACEECE3B8}" srcOrd="0" destOrd="0" parTransId="{4CA514E1-4D43-4CBA-9A16-28D4A09288E2}" sibTransId="{1B7E47EA-25E3-4D2C-BD64-FDA49167D4E9}"/>
    <dgm:cxn modelId="{4C2A3A96-9243-4EA8-A8BA-984B7EE8364F}" type="presOf" srcId="{DAE4748E-C949-4FCB-B889-0924B235D180}" destId="{B84ED9E2-D159-4AE6-8662-31E7902F4955}" srcOrd="0" destOrd="0" presId="urn:microsoft.com/office/officeart/2009/3/layout/HorizontalOrganizationChart"/>
    <dgm:cxn modelId="{4C8A2097-0C3E-4D0B-A31A-80FADA0BAEE7}" type="presOf" srcId="{DA991F5F-EFF0-4DCC-AAFD-22B7DBDFAA3D}" destId="{16D8BFE0-45BC-40B4-B2C3-CFFC1E4A4B22}" srcOrd="0" destOrd="0" presId="urn:microsoft.com/office/officeart/2009/3/layout/HorizontalOrganizationChart"/>
    <dgm:cxn modelId="{D91CC999-53F1-4C00-8D16-ADF8262F0C4A}" type="presOf" srcId="{0E5E3EA2-2FDC-4AF1-B514-9425945951DC}" destId="{CF3A0891-37C9-4FAD-B369-BA7A37A352F6}" srcOrd="0" destOrd="0" presId="urn:microsoft.com/office/officeart/2009/3/layout/HorizontalOrganizationChart"/>
    <dgm:cxn modelId="{E0013B9D-CAF4-412E-8B54-A6B2D40F7C63}" type="presOf" srcId="{1D3C0C31-9297-4F51-8091-B211DADAB93D}" destId="{A13746A8-7494-4653-8D66-13D120BB81EB}" srcOrd="0" destOrd="0" presId="urn:microsoft.com/office/officeart/2009/3/layout/HorizontalOrganizationChart"/>
    <dgm:cxn modelId="{A618D8A1-0EFA-4B2D-95CE-AF9EC2BE8239}" type="presOf" srcId="{2A193EA8-1BBB-4634-81D7-65BED2D3A549}" destId="{71683546-E87E-4ECE-8B1F-10F649079B1D}" srcOrd="1" destOrd="0" presId="urn:microsoft.com/office/officeart/2009/3/layout/HorizontalOrganizationChart"/>
    <dgm:cxn modelId="{A21B13A9-03C4-4143-A3C2-86B548DCD02A}" type="presOf" srcId="{6EC44D1E-5A56-4976-A24B-B96E3DA4EB41}" destId="{2B2B15EA-54D8-4DCC-9350-FAC8901368A8}" srcOrd="1" destOrd="0" presId="urn:microsoft.com/office/officeart/2009/3/layout/HorizontalOrganizationChart"/>
    <dgm:cxn modelId="{80F7EEB3-3874-4586-BC6C-98EB1C495A66}" type="presOf" srcId="{4CA514E1-4D43-4CBA-9A16-28D4A09288E2}" destId="{24C6320C-4232-4C89-8135-05B765F56823}" srcOrd="0" destOrd="0" presId="urn:microsoft.com/office/officeart/2009/3/layout/HorizontalOrganizationChart"/>
    <dgm:cxn modelId="{C58C94B8-17F2-4B4A-8BFE-7C50956BDE9C}" srcId="{FC1FDE52-209E-49FA-A28D-EEDE5AC614E4}" destId="{F91CFB0F-C1A3-4BEA-8C3E-53F6DB14CA27}" srcOrd="3" destOrd="0" parTransId="{42B2E0FC-EACA-4E58-BB72-7A5F73D1D501}" sibTransId="{D0D9F323-51CD-4A88-B1E3-0F1C89EFF7A4}"/>
    <dgm:cxn modelId="{4A7A32BC-D112-47B3-A2D9-7A1D9DCAF7D6}" srcId="{FC1FDE52-209E-49FA-A28D-EEDE5AC614E4}" destId="{DA991F5F-EFF0-4DCC-AAFD-22B7DBDFAA3D}" srcOrd="4" destOrd="0" parTransId="{DAE4748E-C949-4FCB-B889-0924B235D180}" sibTransId="{57EFE415-C0BF-4B6A-8103-7926362C3655}"/>
    <dgm:cxn modelId="{BFFB76BE-C748-4459-BA70-A3EA291B9C14}" type="presOf" srcId="{F3EB604A-CF1B-4DB0-8283-BFA0968A0CFD}" destId="{41EB5F38-5047-49FD-B338-A30E89C6D875}" srcOrd="1" destOrd="0" presId="urn:microsoft.com/office/officeart/2009/3/layout/HorizontalOrganizationChart"/>
    <dgm:cxn modelId="{634D28C2-65D0-48DC-9975-CE2DB4BA87EA}" srcId="{FC1FDE52-209E-49FA-A28D-EEDE5AC614E4}" destId="{2DDEE970-E353-4194-8AFA-30B5C8EE0F84}" srcOrd="2" destOrd="0" parTransId="{BF2F833A-DD88-44A1-902C-80C5144F3A76}" sibTransId="{2EA91062-F23E-4601-9793-7C428355E33E}"/>
    <dgm:cxn modelId="{37A173CE-253B-47C2-A548-A1DE008BA78D}" type="presOf" srcId="{6CCB6FF8-35FB-453A-8C6F-06A1876A286E}" destId="{6D5A7664-ABAD-464C-A341-18E47E38A57E}" srcOrd="0" destOrd="0" presId="urn:microsoft.com/office/officeart/2009/3/layout/HorizontalOrganizationChart"/>
    <dgm:cxn modelId="{7A3322CF-1331-42FF-A77A-14E94322CA19}" srcId="{A2BF939C-08EC-4AFF-81D3-E46ACEECE3B8}" destId="{F80C7E07-95F2-4D8E-94B0-F84BA89344FA}" srcOrd="0" destOrd="0" parTransId="{23116EB4-ECBE-474A-B266-62A0634D8ACF}" sibTransId="{11D08B95-0E0B-4DAB-B8F5-B06E7D3F97F0}"/>
    <dgm:cxn modelId="{FA1D91E3-8127-4347-91D6-0184C15250BC}" type="presOf" srcId="{7CD704E6-D0F0-4DB7-A002-F903CC0975CA}" destId="{B27EF053-A582-4936-AE64-FD44F8F7E33B}" srcOrd="1" destOrd="0" presId="urn:microsoft.com/office/officeart/2009/3/layout/HorizontalOrganizationChart"/>
    <dgm:cxn modelId="{EBB9C1E4-73E4-4273-A9DE-B780747548C1}" type="presOf" srcId="{2A193EA8-1BBB-4634-81D7-65BED2D3A549}" destId="{B42FB2BD-C187-44A9-952D-78C845ADE359}" srcOrd="0" destOrd="0" presId="urn:microsoft.com/office/officeart/2009/3/layout/HorizontalOrganizationChart"/>
    <dgm:cxn modelId="{7027DFE5-40FA-49F9-8904-3CFBE41C5E6E}" type="presOf" srcId="{4900C590-408B-484F-A7F9-FA36FD84D00D}" destId="{6CF1B6E9-20B3-4A12-902B-58A0775F08B3}" srcOrd="1" destOrd="0" presId="urn:microsoft.com/office/officeart/2009/3/layout/HorizontalOrganizationChart"/>
    <dgm:cxn modelId="{FD1782EA-1E31-4702-89FC-51B6276EA1F9}" type="presOf" srcId="{F3EB604A-CF1B-4DB0-8283-BFA0968A0CFD}" destId="{D8344D34-78F4-4E2E-A0DE-D4FFC70520B7}" srcOrd="0" destOrd="0" presId="urn:microsoft.com/office/officeart/2009/3/layout/HorizontalOrganizationChart"/>
    <dgm:cxn modelId="{850DC6EB-BFAB-444F-8D47-AF9A0A7DC1FC}" type="presOf" srcId="{A2BF939C-08EC-4AFF-81D3-E46ACEECE3B8}" destId="{0C9671EB-6F1F-4041-9640-D45C33A0231A}" srcOrd="1" destOrd="0" presId="urn:microsoft.com/office/officeart/2009/3/layout/HorizontalOrganizationChart"/>
    <dgm:cxn modelId="{0386B3EE-27A6-4E63-85FF-E2DF9DA1CA16}" type="presOf" srcId="{AF209C11-D79B-4D23-9297-892C40647B65}" destId="{97EA08B2-9CD8-4B19-B0E5-71A883F26F69}" srcOrd="0" destOrd="0" presId="urn:microsoft.com/office/officeart/2009/3/layout/HorizontalOrganizationChart"/>
    <dgm:cxn modelId="{D8A8A1F0-81C1-43EF-A99A-F898131AB7CA}" type="presOf" srcId="{23116EB4-ECBE-474A-B266-62A0634D8ACF}" destId="{EFB01640-CBC7-4040-B678-9A176AA0BFDA}" srcOrd="0" destOrd="0" presId="urn:microsoft.com/office/officeart/2009/3/layout/HorizontalOrganizationChart"/>
    <dgm:cxn modelId="{0A0F6BF2-9402-49C0-9897-9F1297C2EFD5}" type="presOf" srcId="{C81F3866-3C82-4AB9-9DC5-969FACFD9EEA}" destId="{5762C75C-F905-4577-8E0C-9E4E3FCFFC9E}" srcOrd="1" destOrd="0" presId="urn:microsoft.com/office/officeart/2009/3/layout/HorizontalOrganizationChart"/>
    <dgm:cxn modelId="{30F041FA-288D-435D-9BF0-E05292DFDFED}" type="presOf" srcId="{6EC44D1E-5A56-4976-A24B-B96E3DA4EB41}" destId="{B0632434-B653-4F71-A1D9-D10155979684}" srcOrd="0" destOrd="0" presId="urn:microsoft.com/office/officeart/2009/3/layout/HorizontalOrganizationChart"/>
    <dgm:cxn modelId="{E4961EFD-95B0-4C42-BB31-AA75513F7757}" type="presOf" srcId="{89FE8760-7C8C-4557-86A7-3B8272E71520}" destId="{5A011D5D-4A00-4FEC-A1EF-4233DDA07B69}" srcOrd="0" destOrd="0" presId="urn:microsoft.com/office/officeart/2009/3/layout/HorizontalOrganizationChart"/>
    <dgm:cxn modelId="{2A117AE5-4879-4D92-9D8B-D8B6A908CD46}" type="presParOf" srcId="{CF3A0891-37C9-4FAD-B369-BA7A37A352F6}" destId="{E5A5101E-9D29-4F4F-B5A7-D43EC108D673}" srcOrd="0" destOrd="0" presId="urn:microsoft.com/office/officeart/2009/3/layout/HorizontalOrganizationChart"/>
    <dgm:cxn modelId="{4A6518A7-6A15-4EDC-B9A7-23A38D89EE60}" type="presParOf" srcId="{E5A5101E-9D29-4F4F-B5A7-D43EC108D673}" destId="{B8DF277F-C00C-4DEE-B0F6-5351B032DF19}" srcOrd="0" destOrd="0" presId="urn:microsoft.com/office/officeart/2009/3/layout/HorizontalOrganizationChart"/>
    <dgm:cxn modelId="{744E28AC-F0B2-41C2-AE16-BE1457A9DAD6}" type="presParOf" srcId="{B8DF277F-C00C-4DEE-B0F6-5351B032DF19}" destId="{B0632434-B653-4F71-A1D9-D10155979684}" srcOrd="0" destOrd="0" presId="urn:microsoft.com/office/officeart/2009/3/layout/HorizontalOrganizationChart"/>
    <dgm:cxn modelId="{1BB01C47-B32C-4643-AE7E-81A33DE9227D}" type="presParOf" srcId="{B8DF277F-C00C-4DEE-B0F6-5351B032DF19}" destId="{2B2B15EA-54D8-4DCC-9350-FAC8901368A8}" srcOrd="1" destOrd="0" presId="urn:microsoft.com/office/officeart/2009/3/layout/HorizontalOrganizationChart"/>
    <dgm:cxn modelId="{3BE987BF-2DBA-4046-8F57-8849A0460113}" type="presParOf" srcId="{E5A5101E-9D29-4F4F-B5A7-D43EC108D673}" destId="{7C483A55-86B7-4BE9-B04D-55D43A9A45D5}" srcOrd="1" destOrd="0" presId="urn:microsoft.com/office/officeart/2009/3/layout/HorizontalOrganizationChart"/>
    <dgm:cxn modelId="{4E00FC4C-2505-4980-8AD4-3B2F86928547}" type="presParOf" srcId="{E5A5101E-9D29-4F4F-B5A7-D43EC108D673}" destId="{5EFCE6FF-0A34-4F54-8C66-D93F3B47E584}" srcOrd="2" destOrd="0" presId="urn:microsoft.com/office/officeart/2009/3/layout/HorizontalOrganizationChart"/>
    <dgm:cxn modelId="{F5B3FC27-AEA6-42D3-904B-C7BBCA4C2550}" type="presParOf" srcId="{5EFCE6FF-0A34-4F54-8C66-D93F3B47E584}" destId="{18284844-C4A3-4CA6-852D-68186AB69852}" srcOrd="0" destOrd="0" presId="urn:microsoft.com/office/officeart/2009/3/layout/HorizontalOrganizationChart"/>
    <dgm:cxn modelId="{5383462F-66EB-496E-B9CF-FA915AC11A6F}" type="presParOf" srcId="{5EFCE6FF-0A34-4F54-8C66-D93F3B47E584}" destId="{0E3309D2-F935-4E6F-A2F3-45B86A54B1A6}" srcOrd="1" destOrd="0" presId="urn:microsoft.com/office/officeart/2009/3/layout/HorizontalOrganizationChart"/>
    <dgm:cxn modelId="{3100AF6B-C46C-4BA5-B424-433F9A0E22F8}" type="presParOf" srcId="{0E3309D2-F935-4E6F-A2F3-45B86A54B1A6}" destId="{41D50C0C-170A-4975-9FEB-412A5A5562C4}" srcOrd="0" destOrd="0" presId="urn:microsoft.com/office/officeart/2009/3/layout/HorizontalOrganizationChart"/>
    <dgm:cxn modelId="{5E180D39-176E-4FEE-AA7B-F28384EABCC0}" type="presParOf" srcId="{41D50C0C-170A-4975-9FEB-412A5A5562C4}" destId="{90F59E31-B172-4D54-B2A2-FAB38E1479F3}" srcOrd="0" destOrd="0" presId="urn:microsoft.com/office/officeart/2009/3/layout/HorizontalOrganizationChart"/>
    <dgm:cxn modelId="{70A0B2BC-9768-47A1-AC8A-7BB9430445C3}" type="presParOf" srcId="{41D50C0C-170A-4975-9FEB-412A5A5562C4}" destId="{4F271353-8ABA-4AA9-91B9-1B8255595B26}" srcOrd="1" destOrd="0" presId="urn:microsoft.com/office/officeart/2009/3/layout/HorizontalOrganizationChart"/>
    <dgm:cxn modelId="{A2C395D5-02C4-4F83-BD3D-F7AF3F73DB8A}" type="presParOf" srcId="{0E3309D2-F935-4E6F-A2F3-45B86A54B1A6}" destId="{CAA234FD-3B24-4450-93BE-1C4DF1E20AA1}" srcOrd="1" destOrd="0" presId="urn:microsoft.com/office/officeart/2009/3/layout/HorizontalOrganizationChart"/>
    <dgm:cxn modelId="{A9F68F81-BBC0-4FA0-8F3B-1F4BA8315F88}" type="presParOf" srcId="{0E3309D2-F935-4E6F-A2F3-45B86A54B1A6}" destId="{0A4F7AE6-73C8-42E9-B32B-365D2968503E}" srcOrd="2" destOrd="0" presId="urn:microsoft.com/office/officeart/2009/3/layout/HorizontalOrganizationChart"/>
    <dgm:cxn modelId="{71E16892-911A-4CAE-A2B1-B9AD4DD4A5F3}" type="presParOf" srcId="{0A4F7AE6-73C8-42E9-B32B-365D2968503E}" destId="{24C6320C-4232-4C89-8135-05B765F56823}" srcOrd="0" destOrd="0" presId="urn:microsoft.com/office/officeart/2009/3/layout/HorizontalOrganizationChart"/>
    <dgm:cxn modelId="{0FBAEBEA-635F-4750-80C7-CB9CB9129DE2}" type="presParOf" srcId="{0A4F7AE6-73C8-42E9-B32B-365D2968503E}" destId="{ACA9C2F2-8EEF-4EFC-943B-91F6FC1F9B37}" srcOrd="1" destOrd="0" presId="urn:microsoft.com/office/officeart/2009/3/layout/HorizontalOrganizationChart"/>
    <dgm:cxn modelId="{0168D6F0-6585-49DB-8DFB-84DF8A656BF4}" type="presParOf" srcId="{ACA9C2F2-8EEF-4EFC-943B-91F6FC1F9B37}" destId="{BD076825-1B1A-46C1-BED7-D6A1527F0E24}" srcOrd="0" destOrd="0" presId="urn:microsoft.com/office/officeart/2009/3/layout/HorizontalOrganizationChart"/>
    <dgm:cxn modelId="{4F4D321F-78E1-4465-AB32-AC3718EC984B}" type="presParOf" srcId="{BD076825-1B1A-46C1-BED7-D6A1527F0E24}" destId="{59188546-2859-4746-B6F4-5CD922CFD8CE}" srcOrd="0" destOrd="0" presId="urn:microsoft.com/office/officeart/2009/3/layout/HorizontalOrganizationChart"/>
    <dgm:cxn modelId="{70DD1BF6-35DF-4D93-B14E-BE01721A950F}" type="presParOf" srcId="{BD076825-1B1A-46C1-BED7-D6A1527F0E24}" destId="{0C9671EB-6F1F-4041-9640-D45C33A0231A}" srcOrd="1" destOrd="0" presId="urn:microsoft.com/office/officeart/2009/3/layout/HorizontalOrganizationChart"/>
    <dgm:cxn modelId="{D6176F18-9E11-4BFF-B665-9F140B2E34BB}" type="presParOf" srcId="{ACA9C2F2-8EEF-4EFC-943B-91F6FC1F9B37}" destId="{00E64BFF-BF95-451D-BF3E-0C31BB6F5E80}" srcOrd="1" destOrd="0" presId="urn:microsoft.com/office/officeart/2009/3/layout/HorizontalOrganizationChart"/>
    <dgm:cxn modelId="{A362396B-8D6C-4D7E-A94C-B40BE23AD0C5}" type="presParOf" srcId="{ACA9C2F2-8EEF-4EFC-943B-91F6FC1F9B37}" destId="{5F99E395-0091-4973-9B73-6C510B045FAB}" srcOrd="2" destOrd="0" presId="urn:microsoft.com/office/officeart/2009/3/layout/HorizontalOrganizationChart"/>
    <dgm:cxn modelId="{1A6A1529-3890-4045-AA02-BAEF0F007798}" type="presParOf" srcId="{5F99E395-0091-4973-9B73-6C510B045FAB}" destId="{EFB01640-CBC7-4040-B678-9A176AA0BFDA}" srcOrd="0" destOrd="0" presId="urn:microsoft.com/office/officeart/2009/3/layout/HorizontalOrganizationChart"/>
    <dgm:cxn modelId="{1675DF05-0F88-4C0B-B388-53D5DFFC0D50}" type="presParOf" srcId="{5F99E395-0091-4973-9B73-6C510B045FAB}" destId="{F60D02D4-D6C3-4732-A78A-1BBFA794C929}" srcOrd="1" destOrd="0" presId="urn:microsoft.com/office/officeart/2009/3/layout/HorizontalOrganizationChart"/>
    <dgm:cxn modelId="{A317576D-C059-41A4-98ED-7774F83553B9}" type="presParOf" srcId="{F60D02D4-D6C3-4732-A78A-1BBFA794C929}" destId="{F18C7023-20C2-456D-9D11-9238578F166A}" srcOrd="0" destOrd="0" presId="urn:microsoft.com/office/officeart/2009/3/layout/HorizontalOrganizationChart"/>
    <dgm:cxn modelId="{B9423AD7-198A-4026-8E2E-274CEB439A3A}" type="presParOf" srcId="{F18C7023-20C2-456D-9D11-9238578F166A}" destId="{88E0B69E-7281-43CC-9A4C-C0B49E13CB48}" srcOrd="0" destOrd="0" presId="urn:microsoft.com/office/officeart/2009/3/layout/HorizontalOrganizationChart"/>
    <dgm:cxn modelId="{98E2BF21-8603-4F04-88EF-EB8C12CD44B2}" type="presParOf" srcId="{F18C7023-20C2-456D-9D11-9238578F166A}" destId="{AB970F0F-EB3E-4D02-9580-0EDD76721D0A}" srcOrd="1" destOrd="0" presId="urn:microsoft.com/office/officeart/2009/3/layout/HorizontalOrganizationChart"/>
    <dgm:cxn modelId="{5CC465B2-4620-4ECC-AE9C-D40CEFAF39AE}" type="presParOf" srcId="{F60D02D4-D6C3-4732-A78A-1BBFA794C929}" destId="{A2912956-456B-4854-B5DF-F6EB8E33571A}" srcOrd="1" destOrd="0" presId="urn:microsoft.com/office/officeart/2009/3/layout/HorizontalOrganizationChart"/>
    <dgm:cxn modelId="{B571926E-C76C-4E45-A2E0-C5A850E3E31C}" type="presParOf" srcId="{F60D02D4-D6C3-4732-A78A-1BBFA794C929}" destId="{15CBFD5E-1412-428A-ADD0-A274645C6C26}" srcOrd="2" destOrd="0" presId="urn:microsoft.com/office/officeart/2009/3/layout/HorizontalOrganizationChart"/>
    <dgm:cxn modelId="{2B2F1F70-6CF7-40AE-BC97-1992627AED3C}" type="presParOf" srcId="{5F99E395-0091-4973-9B73-6C510B045FAB}" destId="{97EA08B2-9CD8-4B19-B0E5-71A883F26F69}" srcOrd="2" destOrd="0" presId="urn:microsoft.com/office/officeart/2009/3/layout/HorizontalOrganizationChart"/>
    <dgm:cxn modelId="{B700E8CE-5C49-4CF3-AE37-88AD3C7A6BD7}" type="presParOf" srcId="{5F99E395-0091-4973-9B73-6C510B045FAB}" destId="{B9511C4F-3291-494F-962F-9CE04E5B9BE5}" srcOrd="3" destOrd="0" presId="urn:microsoft.com/office/officeart/2009/3/layout/HorizontalOrganizationChart"/>
    <dgm:cxn modelId="{1590826E-E69D-41E0-A0DB-69B1E50CDAF8}" type="presParOf" srcId="{B9511C4F-3291-494F-962F-9CE04E5B9BE5}" destId="{C9E61CC0-952F-46A5-929A-99AE136AE412}" srcOrd="0" destOrd="0" presId="urn:microsoft.com/office/officeart/2009/3/layout/HorizontalOrganizationChart"/>
    <dgm:cxn modelId="{8D5944A5-C99C-4462-8030-63C7E436CF78}" type="presParOf" srcId="{C9E61CC0-952F-46A5-929A-99AE136AE412}" destId="{B42FB2BD-C187-44A9-952D-78C845ADE359}" srcOrd="0" destOrd="0" presId="urn:microsoft.com/office/officeart/2009/3/layout/HorizontalOrganizationChart"/>
    <dgm:cxn modelId="{5989611E-1AE5-4C7B-B6B6-66C8588C000F}" type="presParOf" srcId="{C9E61CC0-952F-46A5-929A-99AE136AE412}" destId="{71683546-E87E-4ECE-8B1F-10F649079B1D}" srcOrd="1" destOrd="0" presId="urn:microsoft.com/office/officeart/2009/3/layout/HorizontalOrganizationChart"/>
    <dgm:cxn modelId="{21A837CF-C619-493C-8A12-C861D2AD92FF}" type="presParOf" srcId="{B9511C4F-3291-494F-962F-9CE04E5B9BE5}" destId="{9ABBFB5C-6D7E-43F3-8C61-6AF75D8B1534}" srcOrd="1" destOrd="0" presId="urn:microsoft.com/office/officeart/2009/3/layout/HorizontalOrganizationChart"/>
    <dgm:cxn modelId="{4830E8B7-0B0B-4755-9322-708CAD297E2F}" type="presParOf" srcId="{B9511C4F-3291-494F-962F-9CE04E5B9BE5}" destId="{EF87C9E8-B06A-406D-8650-CCC18B2B6F2A}" srcOrd="2" destOrd="0" presId="urn:microsoft.com/office/officeart/2009/3/layout/HorizontalOrganizationChart"/>
    <dgm:cxn modelId="{69ED40D1-44BE-4352-9CC6-0499203853E7}" type="presParOf" srcId="{0A4F7AE6-73C8-42E9-B32B-365D2968503E}" destId="{CAC60ED1-6DE1-434E-ABD1-FA8109BE8FCD}" srcOrd="2" destOrd="0" presId="urn:microsoft.com/office/officeart/2009/3/layout/HorizontalOrganizationChart"/>
    <dgm:cxn modelId="{0DE0B8FE-65BA-4238-A9AA-8E39D9C5117C}" type="presParOf" srcId="{0A4F7AE6-73C8-42E9-B32B-365D2968503E}" destId="{A586FBEF-D405-4A8B-9400-5D47457894C7}" srcOrd="3" destOrd="0" presId="urn:microsoft.com/office/officeart/2009/3/layout/HorizontalOrganizationChart"/>
    <dgm:cxn modelId="{B4E1A8B1-D59A-4CBA-80E3-BB894FE70800}" type="presParOf" srcId="{A586FBEF-D405-4A8B-9400-5D47457894C7}" destId="{1E567C0F-E57F-4BEF-ABD0-515AFAA6CF83}" srcOrd="0" destOrd="0" presId="urn:microsoft.com/office/officeart/2009/3/layout/HorizontalOrganizationChart"/>
    <dgm:cxn modelId="{8A88BDE9-C14F-4293-AE51-7E94EB0B91E9}" type="presParOf" srcId="{1E567C0F-E57F-4BEF-ABD0-515AFAA6CF83}" destId="{07D32D35-9D95-43DE-A005-30AE7F74FDDD}" srcOrd="0" destOrd="0" presId="urn:microsoft.com/office/officeart/2009/3/layout/HorizontalOrganizationChart"/>
    <dgm:cxn modelId="{042E4D15-97DA-431E-9554-0B2914CCA947}" type="presParOf" srcId="{1E567C0F-E57F-4BEF-ABD0-515AFAA6CF83}" destId="{6CF1B6E9-20B3-4A12-902B-58A0775F08B3}" srcOrd="1" destOrd="0" presId="urn:microsoft.com/office/officeart/2009/3/layout/HorizontalOrganizationChart"/>
    <dgm:cxn modelId="{74581384-71B1-47DB-BF26-50A250E7A7FA}" type="presParOf" srcId="{A586FBEF-D405-4A8B-9400-5D47457894C7}" destId="{06B684F0-8E52-4501-AFD9-E10AB1859BF5}" srcOrd="1" destOrd="0" presId="urn:microsoft.com/office/officeart/2009/3/layout/HorizontalOrganizationChart"/>
    <dgm:cxn modelId="{1CEE477A-2403-4918-BB26-9C18C28B793E}" type="presParOf" srcId="{A586FBEF-D405-4A8B-9400-5D47457894C7}" destId="{B9660B88-BA8A-4ECD-8B75-D22FCECE571B}" srcOrd="2" destOrd="0" presId="urn:microsoft.com/office/officeart/2009/3/layout/HorizontalOrganizationChart"/>
    <dgm:cxn modelId="{27A325E4-A238-4B3C-B787-D0EB7F04A6B7}" type="presParOf" srcId="{0A4F7AE6-73C8-42E9-B32B-365D2968503E}" destId="{A13746A8-7494-4653-8D66-13D120BB81EB}" srcOrd="4" destOrd="0" presId="urn:microsoft.com/office/officeart/2009/3/layout/HorizontalOrganizationChart"/>
    <dgm:cxn modelId="{1E9080CD-FA8D-4FA1-8D3A-78DC02FD079E}" type="presParOf" srcId="{0A4F7AE6-73C8-42E9-B32B-365D2968503E}" destId="{80C04795-8AD1-48B7-A03D-536236E9EE6D}" srcOrd="5" destOrd="0" presId="urn:microsoft.com/office/officeart/2009/3/layout/HorizontalOrganizationChart"/>
    <dgm:cxn modelId="{A7B18D18-CE97-484F-AAB2-4630A0D28E67}" type="presParOf" srcId="{80C04795-8AD1-48B7-A03D-536236E9EE6D}" destId="{740BFF7A-99E9-4DC9-82FF-888870E57156}" srcOrd="0" destOrd="0" presId="urn:microsoft.com/office/officeart/2009/3/layout/HorizontalOrganizationChart"/>
    <dgm:cxn modelId="{968FB6C5-BD08-4184-8379-C23CDF70D893}" type="presParOf" srcId="{740BFF7A-99E9-4DC9-82FF-888870E57156}" destId="{D8344D34-78F4-4E2E-A0DE-D4FFC70520B7}" srcOrd="0" destOrd="0" presId="urn:microsoft.com/office/officeart/2009/3/layout/HorizontalOrganizationChart"/>
    <dgm:cxn modelId="{0D390137-CCD3-4311-AE8F-CD5DBC8B4510}" type="presParOf" srcId="{740BFF7A-99E9-4DC9-82FF-888870E57156}" destId="{41EB5F38-5047-49FD-B338-A30E89C6D875}" srcOrd="1" destOrd="0" presId="urn:microsoft.com/office/officeart/2009/3/layout/HorizontalOrganizationChart"/>
    <dgm:cxn modelId="{C7F88AB7-D53C-4204-8F56-8B77365086A8}" type="presParOf" srcId="{80C04795-8AD1-48B7-A03D-536236E9EE6D}" destId="{FBB59653-304E-4FE6-AA76-C3755B10E424}" srcOrd="1" destOrd="0" presId="urn:microsoft.com/office/officeart/2009/3/layout/HorizontalOrganizationChart"/>
    <dgm:cxn modelId="{83462CA8-D663-4E7B-ACD8-3C992138C791}" type="presParOf" srcId="{80C04795-8AD1-48B7-A03D-536236E9EE6D}" destId="{E43F3EB2-FE2F-4A42-9639-B98B88F9B392}" srcOrd="2" destOrd="0" presId="urn:microsoft.com/office/officeart/2009/3/layout/HorizontalOrganizationChart"/>
    <dgm:cxn modelId="{916AA34C-763C-47ED-A5F0-6811A7C2F7FE}" type="presParOf" srcId="{5EFCE6FF-0A34-4F54-8C66-D93F3B47E584}" destId="{5A011D5D-4A00-4FEC-A1EF-4233DDA07B69}" srcOrd="2" destOrd="0" presId="urn:microsoft.com/office/officeart/2009/3/layout/HorizontalOrganizationChart"/>
    <dgm:cxn modelId="{B21DBE28-EEF2-4037-892D-0EC1138A154C}" type="presParOf" srcId="{5EFCE6FF-0A34-4F54-8C66-D93F3B47E584}" destId="{D4B8D555-AB89-4D41-9B25-BEA5AEFFB129}" srcOrd="3" destOrd="0" presId="urn:microsoft.com/office/officeart/2009/3/layout/HorizontalOrganizationChart"/>
    <dgm:cxn modelId="{DA5E93B9-6677-4598-947E-A3CF7CECAE4C}" type="presParOf" srcId="{D4B8D555-AB89-4D41-9B25-BEA5AEFFB129}" destId="{719238CA-BFF9-450F-8283-A0616C4F8169}" srcOrd="0" destOrd="0" presId="urn:microsoft.com/office/officeart/2009/3/layout/HorizontalOrganizationChart"/>
    <dgm:cxn modelId="{D4A19494-A477-476B-8634-87F32E2F971A}" type="presParOf" srcId="{719238CA-BFF9-450F-8283-A0616C4F8169}" destId="{E7FE2C91-D1DB-43F1-97FB-4CD4B164A453}" srcOrd="0" destOrd="0" presId="urn:microsoft.com/office/officeart/2009/3/layout/HorizontalOrganizationChart"/>
    <dgm:cxn modelId="{09751DE3-213F-44B6-A7FC-887C2EE8A3BA}" type="presParOf" srcId="{719238CA-BFF9-450F-8283-A0616C4F8169}" destId="{8913D5B7-4C89-4F30-A329-E05D84CE15D2}" srcOrd="1" destOrd="0" presId="urn:microsoft.com/office/officeart/2009/3/layout/HorizontalOrganizationChart"/>
    <dgm:cxn modelId="{97BEC7F3-ADB5-4DDE-B404-34B79AE096BC}" type="presParOf" srcId="{D4B8D555-AB89-4D41-9B25-BEA5AEFFB129}" destId="{DA3B7786-B85D-44BC-BFC3-25B85C4CCC8C}" srcOrd="1" destOrd="0" presId="urn:microsoft.com/office/officeart/2009/3/layout/HorizontalOrganizationChart"/>
    <dgm:cxn modelId="{F8A93621-2CAC-4833-A747-FB1738C27005}" type="presParOf" srcId="{D4B8D555-AB89-4D41-9B25-BEA5AEFFB129}" destId="{F028059A-8681-4F70-AF2A-CB46795D0EDE}" srcOrd="2" destOrd="0" presId="urn:microsoft.com/office/officeart/2009/3/layout/HorizontalOrganizationChart"/>
    <dgm:cxn modelId="{DC0ED70C-D2D7-4E4C-87DC-BCD7BB760BF5}" type="presParOf" srcId="{F028059A-8681-4F70-AF2A-CB46795D0EDE}" destId="{AC1736B9-7044-4315-8437-28B131AB3D3F}" srcOrd="0" destOrd="0" presId="urn:microsoft.com/office/officeart/2009/3/layout/HorizontalOrganizationChart"/>
    <dgm:cxn modelId="{7466678B-B0E0-4D05-88FD-B19586D4BC98}" type="presParOf" srcId="{F028059A-8681-4F70-AF2A-CB46795D0EDE}" destId="{F19DCABE-26DE-4FE4-9893-F0F82D0F0F1C}" srcOrd="1" destOrd="0" presId="urn:microsoft.com/office/officeart/2009/3/layout/HorizontalOrganizationChart"/>
    <dgm:cxn modelId="{FFAEB529-5697-4216-9F9F-D3A6DBC716A2}" type="presParOf" srcId="{F19DCABE-26DE-4FE4-9893-F0F82D0F0F1C}" destId="{9F7CED38-894E-4BA2-9A0B-21A7F70A9B39}" srcOrd="0" destOrd="0" presId="urn:microsoft.com/office/officeart/2009/3/layout/HorizontalOrganizationChart"/>
    <dgm:cxn modelId="{16164735-0650-45F5-A6FE-0EC54FE8E919}" type="presParOf" srcId="{9F7CED38-894E-4BA2-9A0B-21A7F70A9B39}" destId="{E5430BB5-4D96-4A84-9C5B-C4372A2A7237}" srcOrd="0" destOrd="0" presId="urn:microsoft.com/office/officeart/2009/3/layout/HorizontalOrganizationChart"/>
    <dgm:cxn modelId="{A6D49F0D-1254-45B9-8B58-A0C991BD59CE}" type="presParOf" srcId="{9F7CED38-894E-4BA2-9A0B-21A7F70A9B39}" destId="{B27EF053-A582-4936-AE64-FD44F8F7E33B}" srcOrd="1" destOrd="0" presId="urn:microsoft.com/office/officeart/2009/3/layout/HorizontalOrganizationChart"/>
    <dgm:cxn modelId="{3331EEC6-DACF-459B-A052-CD96DC40B3AE}" type="presParOf" srcId="{F19DCABE-26DE-4FE4-9893-F0F82D0F0F1C}" destId="{AA114466-69E0-43C3-B375-E0E1B75C6E13}" srcOrd="1" destOrd="0" presId="urn:microsoft.com/office/officeart/2009/3/layout/HorizontalOrganizationChart"/>
    <dgm:cxn modelId="{C43828C8-AF37-463C-834A-65CA2374FAE2}" type="presParOf" srcId="{F19DCABE-26DE-4FE4-9893-F0F82D0F0F1C}" destId="{3DA4CEDD-A740-4219-9502-155E987EA2BF}" srcOrd="2" destOrd="0" presId="urn:microsoft.com/office/officeart/2009/3/layout/HorizontalOrganizationChart"/>
    <dgm:cxn modelId="{F1C07A3D-85B2-4D83-AF06-E5649EC0AC00}" type="presParOf" srcId="{F028059A-8681-4F70-AF2A-CB46795D0EDE}" destId="{6D5A7664-ABAD-464C-A341-18E47E38A57E}" srcOrd="2" destOrd="0" presId="urn:microsoft.com/office/officeart/2009/3/layout/HorizontalOrganizationChart"/>
    <dgm:cxn modelId="{AA0508CC-4A30-4D86-81ED-5B27D370354A}" type="presParOf" srcId="{F028059A-8681-4F70-AF2A-CB46795D0EDE}" destId="{3D7348B1-2CA4-4763-B84A-90FA1D431585}" srcOrd="3" destOrd="0" presId="urn:microsoft.com/office/officeart/2009/3/layout/HorizontalOrganizationChart"/>
    <dgm:cxn modelId="{211CF678-0D20-4540-AE70-A91C9B7099FA}" type="presParOf" srcId="{3D7348B1-2CA4-4763-B84A-90FA1D431585}" destId="{C5EC962B-84E8-49CD-B39B-860CAC77A6DE}" srcOrd="0" destOrd="0" presId="urn:microsoft.com/office/officeart/2009/3/layout/HorizontalOrganizationChart"/>
    <dgm:cxn modelId="{70EEA3C3-C918-406C-BC3D-DC02BA350FB3}" type="presParOf" srcId="{C5EC962B-84E8-49CD-B39B-860CAC77A6DE}" destId="{A7BB0756-B087-4A6E-A24F-519CD7CEEE01}" srcOrd="0" destOrd="0" presId="urn:microsoft.com/office/officeart/2009/3/layout/HorizontalOrganizationChart"/>
    <dgm:cxn modelId="{F9ADC7F1-0CE2-4944-A808-58CB0816BA01}" type="presParOf" srcId="{C5EC962B-84E8-49CD-B39B-860CAC77A6DE}" destId="{5762C75C-F905-4577-8E0C-9E4E3FCFFC9E}" srcOrd="1" destOrd="0" presId="urn:microsoft.com/office/officeart/2009/3/layout/HorizontalOrganizationChart"/>
    <dgm:cxn modelId="{7DC7E29C-3C5E-4C9D-B53D-CC10D2AC3A9D}" type="presParOf" srcId="{3D7348B1-2CA4-4763-B84A-90FA1D431585}" destId="{C67B520C-0B89-4795-8402-BF3671E1C6BD}" srcOrd="1" destOrd="0" presId="urn:microsoft.com/office/officeart/2009/3/layout/HorizontalOrganizationChart"/>
    <dgm:cxn modelId="{2DC15BE8-D359-4FEC-8EE2-A8A19A997E66}" type="presParOf" srcId="{3D7348B1-2CA4-4763-B84A-90FA1D431585}" destId="{F6151E8F-8FC4-4DC7-B5CF-07C1263EC114}" srcOrd="2" destOrd="0" presId="urn:microsoft.com/office/officeart/2009/3/layout/HorizontalOrganizationChart"/>
    <dgm:cxn modelId="{ED9B40FC-24F6-4F38-87F9-F8233CD62A7A}" type="presParOf" srcId="{F028059A-8681-4F70-AF2A-CB46795D0EDE}" destId="{20B10C13-266F-46E9-BB9C-05F33C3A4B87}" srcOrd="4" destOrd="0" presId="urn:microsoft.com/office/officeart/2009/3/layout/HorizontalOrganizationChart"/>
    <dgm:cxn modelId="{FC85249B-5A2E-4FD5-8BBA-E228464AA9B2}" type="presParOf" srcId="{F028059A-8681-4F70-AF2A-CB46795D0EDE}" destId="{E71C2164-36F0-4128-8C1C-B4A717A16712}" srcOrd="5" destOrd="0" presId="urn:microsoft.com/office/officeart/2009/3/layout/HorizontalOrganizationChart"/>
    <dgm:cxn modelId="{07493028-CB92-499A-9F8A-96EB6821518D}" type="presParOf" srcId="{E71C2164-36F0-4128-8C1C-B4A717A16712}" destId="{262362E0-DC44-4EA8-86D2-9F0733E8F668}" srcOrd="0" destOrd="0" presId="urn:microsoft.com/office/officeart/2009/3/layout/HorizontalOrganizationChart"/>
    <dgm:cxn modelId="{ABF16F63-2B1E-4137-98A9-F6A8503302B2}" type="presParOf" srcId="{262362E0-DC44-4EA8-86D2-9F0733E8F668}" destId="{790BFBEE-271E-4884-8362-EA5F9347CD33}" srcOrd="0" destOrd="0" presId="urn:microsoft.com/office/officeart/2009/3/layout/HorizontalOrganizationChart"/>
    <dgm:cxn modelId="{F760C504-0541-449D-A4C2-58F13EAECA79}" type="presParOf" srcId="{262362E0-DC44-4EA8-86D2-9F0733E8F668}" destId="{1A19B4E6-B834-429D-89A1-1DE6BBC7A06F}" srcOrd="1" destOrd="0" presId="urn:microsoft.com/office/officeart/2009/3/layout/HorizontalOrganizationChart"/>
    <dgm:cxn modelId="{9824874F-F8FA-4273-8D65-E7C69F3BAD65}" type="presParOf" srcId="{E71C2164-36F0-4128-8C1C-B4A717A16712}" destId="{1888399D-CE47-49F1-B52D-C4166FE87919}" srcOrd="1" destOrd="0" presId="urn:microsoft.com/office/officeart/2009/3/layout/HorizontalOrganizationChart"/>
    <dgm:cxn modelId="{2D9760F5-F694-4172-BE03-BCD0F9291428}" type="presParOf" srcId="{E71C2164-36F0-4128-8C1C-B4A717A16712}" destId="{91552A03-E52C-4BA7-B212-220C57EE76D8}" srcOrd="2" destOrd="0" presId="urn:microsoft.com/office/officeart/2009/3/layout/HorizontalOrganizationChart"/>
    <dgm:cxn modelId="{1405B488-F862-484A-9F2D-067AA3E2D78A}" type="presParOf" srcId="{F028059A-8681-4F70-AF2A-CB46795D0EDE}" destId="{4D382BDA-C020-4717-AC27-DB67F5A4AE8C}" srcOrd="6" destOrd="0" presId="urn:microsoft.com/office/officeart/2009/3/layout/HorizontalOrganizationChart"/>
    <dgm:cxn modelId="{F21CB475-F99B-4DA6-84B4-CE9B765DEEC1}" type="presParOf" srcId="{F028059A-8681-4F70-AF2A-CB46795D0EDE}" destId="{E02497A5-4934-4406-B804-EC55E5A82FA8}" srcOrd="7" destOrd="0" presId="urn:microsoft.com/office/officeart/2009/3/layout/HorizontalOrganizationChart"/>
    <dgm:cxn modelId="{DDAF9A5B-ABA4-4509-B603-B996564D6026}" type="presParOf" srcId="{E02497A5-4934-4406-B804-EC55E5A82FA8}" destId="{AC266FA7-F0FF-4352-B228-F87E2BC530C7}" srcOrd="0" destOrd="0" presId="urn:microsoft.com/office/officeart/2009/3/layout/HorizontalOrganizationChart"/>
    <dgm:cxn modelId="{FC9D8651-BD27-4614-A7D2-B1EB51427BD7}" type="presParOf" srcId="{AC266FA7-F0FF-4352-B228-F87E2BC530C7}" destId="{B5A2B932-CA93-49D2-82F5-DC830D24F465}" srcOrd="0" destOrd="0" presId="urn:microsoft.com/office/officeart/2009/3/layout/HorizontalOrganizationChart"/>
    <dgm:cxn modelId="{E8313948-6C4F-43D3-8902-DBDAE76928FE}" type="presParOf" srcId="{AC266FA7-F0FF-4352-B228-F87E2BC530C7}" destId="{A14A9EC3-7830-4D8D-960E-C7B4BAA5A306}" srcOrd="1" destOrd="0" presId="urn:microsoft.com/office/officeart/2009/3/layout/HorizontalOrganizationChart"/>
    <dgm:cxn modelId="{ED66885E-AE10-431F-99EA-60BCDD431C99}" type="presParOf" srcId="{E02497A5-4934-4406-B804-EC55E5A82FA8}" destId="{12864B68-9F62-4F48-9ED5-1014F8668D87}" srcOrd="1" destOrd="0" presId="urn:microsoft.com/office/officeart/2009/3/layout/HorizontalOrganizationChart"/>
    <dgm:cxn modelId="{C98A889A-B34A-4050-9C61-93BDC3A11A29}" type="presParOf" srcId="{E02497A5-4934-4406-B804-EC55E5A82FA8}" destId="{F9174805-22BE-483B-994F-27667716A5CA}" srcOrd="2" destOrd="0" presId="urn:microsoft.com/office/officeart/2009/3/layout/HorizontalOrganizationChart"/>
    <dgm:cxn modelId="{481E275E-9715-43BC-B1A9-03617A445C14}" type="presParOf" srcId="{F028059A-8681-4F70-AF2A-CB46795D0EDE}" destId="{B84ED9E2-D159-4AE6-8662-31E7902F4955}" srcOrd="8" destOrd="0" presId="urn:microsoft.com/office/officeart/2009/3/layout/HorizontalOrganizationChart"/>
    <dgm:cxn modelId="{C9400013-6943-415E-8AB0-EEBBEC69153B}" type="presParOf" srcId="{F028059A-8681-4F70-AF2A-CB46795D0EDE}" destId="{94A716B5-AF9A-40B7-ABCF-F81F19074146}" srcOrd="9" destOrd="0" presId="urn:microsoft.com/office/officeart/2009/3/layout/HorizontalOrganizationChart"/>
    <dgm:cxn modelId="{B05EAF26-5DFA-4F00-97FB-EBD7F38E6AD3}" type="presParOf" srcId="{94A716B5-AF9A-40B7-ABCF-F81F19074146}" destId="{F64311AD-F905-4FCF-AE80-10BFA59A2ECC}" srcOrd="0" destOrd="0" presId="urn:microsoft.com/office/officeart/2009/3/layout/HorizontalOrganizationChart"/>
    <dgm:cxn modelId="{A56AFC77-E165-4635-A469-64033334BC8C}" type="presParOf" srcId="{F64311AD-F905-4FCF-AE80-10BFA59A2ECC}" destId="{16D8BFE0-45BC-40B4-B2C3-CFFC1E4A4B22}" srcOrd="0" destOrd="0" presId="urn:microsoft.com/office/officeart/2009/3/layout/HorizontalOrganizationChart"/>
    <dgm:cxn modelId="{DE86C5FD-B8B2-497C-B3B4-0C856C2B2D5D}" type="presParOf" srcId="{F64311AD-F905-4FCF-AE80-10BFA59A2ECC}" destId="{80083B55-D49E-4AD3-A491-058598E12508}" srcOrd="1" destOrd="0" presId="urn:microsoft.com/office/officeart/2009/3/layout/HorizontalOrganizationChart"/>
    <dgm:cxn modelId="{3509E8A7-7292-4296-94BB-EADE50240698}" type="presParOf" srcId="{94A716B5-AF9A-40B7-ABCF-F81F19074146}" destId="{8FB7EC29-03E0-4E34-A36F-C1146007B244}" srcOrd="1" destOrd="0" presId="urn:microsoft.com/office/officeart/2009/3/layout/HorizontalOrganizationChart"/>
    <dgm:cxn modelId="{89336D7E-B9AA-4283-BCFB-6541B2F9063E}" type="presParOf" srcId="{94A716B5-AF9A-40B7-ABCF-F81F19074146}" destId="{A28A0CEC-3CE1-4227-BBB9-5790A23ABD9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03472-EA57-4D1C-89F3-C71EC2104F59}">
      <dsp:nvSpPr>
        <dsp:cNvPr id="0" name=""/>
        <dsp:cNvSpPr/>
      </dsp:nvSpPr>
      <dsp:spPr>
        <a:xfrm>
          <a:off x="2888417" y="3744192"/>
          <a:ext cx="476660" cy="204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30" y="0"/>
              </a:lnTo>
              <a:lnTo>
                <a:pt x="238330" y="2049638"/>
              </a:lnTo>
              <a:lnTo>
                <a:pt x="476660" y="20496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AFC8E-3464-4C34-AF0C-A07B02D1C473}">
      <dsp:nvSpPr>
        <dsp:cNvPr id="0" name=""/>
        <dsp:cNvSpPr/>
      </dsp:nvSpPr>
      <dsp:spPr>
        <a:xfrm>
          <a:off x="2888417" y="3744192"/>
          <a:ext cx="476660" cy="102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30" y="0"/>
              </a:lnTo>
              <a:lnTo>
                <a:pt x="238330" y="1024819"/>
              </a:lnTo>
              <a:lnTo>
                <a:pt x="476660" y="10248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8DC87-CE25-4FF4-AD3A-C78A0F137D6B}">
      <dsp:nvSpPr>
        <dsp:cNvPr id="0" name=""/>
        <dsp:cNvSpPr/>
      </dsp:nvSpPr>
      <dsp:spPr>
        <a:xfrm>
          <a:off x="2888417" y="3698472"/>
          <a:ext cx="47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66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C98D3-DACB-4ECA-9E11-CC4B4AF47E9F}">
      <dsp:nvSpPr>
        <dsp:cNvPr id="0" name=""/>
        <dsp:cNvSpPr/>
      </dsp:nvSpPr>
      <dsp:spPr>
        <a:xfrm>
          <a:off x="2888417" y="2719372"/>
          <a:ext cx="476660" cy="1024819"/>
        </a:xfrm>
        <a:custGeom>
          <a:avLst/>
          <a:gdLst/>
          <a:ahLst/>
          <a:cxnLst/>
          <a:rect l="0" t="0" r="0" b="0"/>
          <a:pathLst>
            <a:path>
              <a:moveTo>
                <a:pt x="0" y="1024819"/>
              </a:moveTo>
              <a:lnTo>
                <a:pt x="238330" y="1024819"/>
              </a:lnTo>
              <a:lnTo>
                <a:pt x="238330" y="0"/>
              </a:lnTo>
              <a:lnTo>
                <a:pt x="47666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87F83-0980-4CE5-861C-AF9355F84F57}">
      <dsp:nvSpPr>
        <dsp:cNvPr id="0" name=""/>
        <dsp:cNvSpPr/>
      </dsp:nvSpPr>
      <dsp:spPr>
        <a:xfrm>
          <a:off x="2888417" y="1694553"/>
          <a:ext cx="476660" cy="2049638"/>
        </a:xfrm>
        <a:custGeom>
          <a:avLst/>
          <a:gdLst/>
          <a:ahLst/>
          <a:cxnLst/>
          <a:rect l="0" t="0" r="0" b="0"/>
          <a:pathLst>
            <a:path>
              <a:moveTo>
                <a:pt x="0" y="2049638"/>
              </a:moveTo>
              <a:lnTo>
                <a:pt x="238330" y="2049638"/>
              </a:lnTo>
              <a:lnTo>
                <a:pt x="238330" y="0"/>
              </a:lnTo>
              <a:lnTo>
                <a:pt x="47666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58464-B1FC-4281-A9DB-2BD35564EA3C}">
      <dsp:nvSpPr>
        <dsp:cNvPr id="0" name=""/>
        <dsp:cNvSpPr/>
      </dsp:nvSpPr>
      <dsp:spPr>
        <a:xfrm>
          <a:off x="2901739" y="471982"/>
          <a:ext cx="47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666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4F2D3-6BE4-4512-AF15-27B2D91861E4}">
      <dsp:nvSpPr>
        <dsp:cNvPr id="0" name=""/>
        <dsp:cNvSpPr/>
      </dsp:nvSpPr>
      <dsp:spPr>
        <a:xfrm>
          <a:off x="402039" y="154248"/>
          <a:ext cx="2499700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Pengertian kalsifikasi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402039" y="154248"/>
        <a:ext cx="2499700" cy="726906"/>
      </dsp:txXfrm>
    </dsp:sp>
    <dsp:sp modelId="{1DF31872-8A4C-4C0E-B9A2-795253B734B5}">
      <dsp:nvSpPr>
        <dsp:cNvPr id="0" name=""/>
        <dsp:cNvSpPr/>
      </dsp:nvSpPr>
      <dsp:spPr>
        <a:xfrm>
          <a:off x="3378399" y="2216"/>
          <a:ext cx="5584453" cy="1030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Penggolongan arsip menurut urusan/ masalah secara logis, kronologis, &amp; sistematis berdasarkan fungsi &amp; kegiatan organisasi pencipta &amp; merupakan  pedoman utk pengaturan, penataan &amp; penemuan kembali arsip.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78399" y="2216"/>
        <a:ext cx="5584453" cy="1030971"/>
      </dsp:txXfrm>
    </dsp:sp>
    <dsp:sp modelId="{FA837CB7-EC4D-4006-9E82-14C1B6624157}">
      <dsp:nvSpPr>
        <dsp:cNvPr id="0" name=""/>
        <dsp:cNvSpPr/>
      </dsp:nvSpPr>
      <dsp:spPr>
        <a:xfrm>
          <a:off x="402039" y="3380738"/>
          <a:ext cx="2486377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Kegunaan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402039" y="3380738"/>
        <a:ext cx="2486377" cy="726906"/>
      </dsp:txXfrm>
    </dsp:sp>
    <dsp:sp modelId="{B18401F1-5D2E-49CC-A9F4-8A76B56D005F}">
      <dsp:nvSpPr>
        <dsp:cNvPr id="0" name=""/>
        <dsp:cNvSpPr/>
      </dsp:nvSpPr>
      <dsp:spPr>
        <a:xfrm>
          <a:off x="3365077" y="1331100"/>
          <a:ext cx="5645013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Pedoman baku utk penataan arsip yg didasarkan pd sistem perberkasan subjek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65077" y="1331100"/>
        <a:ext cx="5645013" cy="726906"/>
      </dsp:txXfrm>
    </dsp:sp>
    <dsp:sp modelId="{0068F2E3-7E07-4048-A689-4813D360532F}">
      <dsp:nvSpPr>
        <dsp:cNvPr id="0" name=""/>
        <dsp:cNvSpPr/>
      </dsp:nvSpPr>
      <dsp:spPr>
        <a:xfrm>
          <a:off x="3365077" y="2355919"/>
          <a:ext cx="5668632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Keutuhan informasi, arsip dari kegiatan yg sama 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65077" y="2355919"/>
        <a:ext cx="5668632" cy="726906"/>
      </dsp:txXfrm>
    </dsp:sp>
    <dsp:sp modelId="{81DDF304-662C-41AE-BC71-1395FC5E30AE}">
      <dsp:nvSpPr>
        <dsp:cNvPr id="0" name=""/>
        <dsp:cNvSpPr/>
      </dsp:nvSpPr>
      <dsp:spPr>
        <a:xfrm>
          <a:off x="3365077" y="3380738"/>
          <a:ext cx="5664413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Mengatur penyimpanan arsip secara logis dan sistematis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65077" y="3380738"/>
        <a:ext cx="5664413" cy="726906"/>
      </dsp:txXfrm>
    </dsp:sp>
    <dsp:sp modelId="{9D905C4C-B211-4D10-8C9C-001BDC467F70}">
      <dsp:nvSpPr>
        <dsp:cNvPr id="0" name=""/>
        <dsp:cNvSpPr/>
      </dsp:nvSpPr>
      <dsp:spPr>
        <a:xfrm>
          <a:off x="3365077" y="4405557"/>
          <a:ext cx="5461022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Mendukung secra langsung dalam penyusustan arsip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65077" y="4405557"/>
        <a:ext cx="5461022" cy="726906"/>
      </dsp:txXfrm>
    </dsp:sp>
    <dsp:sp modelId="{56C20AAB-9A5A-44EA-8E82-AD6A23B07346}">
      <dsp:nvSpPr>
        <dsp:cNvPr id="0" name=""/>
        <dsp:cNvSpPr/>
      </dsp:nvSpPr>
      <dsp:spPr>
        <a:xfrm>
          <a:off x="3365077" y="5430377"/>
          <a:ext cx="5745183" cy="726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Sarana pengendalian &amp; membantu dalam mempercepat penemuan kembali arsip</a:t>
          </a:r>
          <a:endParaRPr lang="en-ID" sz="1800" kern="1200" dirty="0">
            <a:solidFill>
              <a:schemeClr val="bg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dsp:txBody>
      <dsp:txXfrm>
        <a:off x="3365077" y="5430377"/>
        <a:ext cx="5745183" cy="726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ED9E2-D159-4AE6-8662-31E7902F4955}">
      <dsp:nvSpPr>
        <dsp:cNvPr id="0" name=""/>
        <dsp:cNvSpPr/>
      </dsp:nvSpPr>
      <dsp:spPr>
        <a:xfrm>
          <a:off x="4222316" y="4033788"/>
          <a:ext cx="5657022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119852"/>
              </a:moveTo>
              <a:lnTo>
                <a:pt x="5657022" y="119852"/>
              </a:lnTo>
              <a:lnTo>
                <a:pt x="5657022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82BDA-C020-4717-AC27-DB67F5A4AE8C}">
      <dsp:nvSpPr>
        <dsp:cNvPr id="0" name=""/>
        <dsp:cNvSpPr/>
      </dsp:nvSpPr>
      <dsp:spPr>
        <a:xfrm>
          <a:off x="4222316" y="4153641"/>
          <a:ext cx="3499683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9683" y="0"/>
              </a:lnTo>
              <a:lnTo>
                <a:pt x="3499683" y="1198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10C13-266F-46E9-BB9C-05F33C3A4B87}">
      <dsp:nvSpPr>
        <dsp:cNvPr id="0" name=""/>
        <dsp:cNvSpPr/>
      </dsp:nvSpPr>
      <dsp:spPr>
        <a:xfrm>
          <a:off x="4222316" y="4033788"/>
          <a:ext cx="3499683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119852"/>
              </a:moveTo>
              <a:lnTo>
                <a:pt x="3499683" y="119852"/>
              </a:lnTo>
              <a:lnTo>
                <a:pt x="349968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A7664-ABAD-464C-A341-18E47E38A57E}">
      <dsp:nvSpPr>
        <dsp:cNvPr id="0" name=""/>
        <dsp:cNvSpPr/>
      </dsp:nvSpPr>
      <dsp:spPr>
        <a:xfrm>
          <a:off x="4222316" y="4153641"/>
          <a:ext cx="1342344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2344" y="0"/>
              </a:lnTo>
              <a:lnTo>
                <a:pt x="1342344" y="1198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736B9-7044-4315-8437-28B131AB3D3F}">
      <dsp:nvSpPr>
        <dsp:cNvPr id="0" name=""/>
        <dsp:cNvSpPr/>
      </dsp:nvSpPr>
      <dsp:spPr>
        <a:xfrm>
          <a:off x="4222316" y="4033788"/>
          <a:ext cx="1342344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119852"/>
              </a:moveTo>
              <a:lnTo>
                <a:pt x="1342344" y="119852"/>
              </a:lnTo>
              <a:lnTo>
                <a:pt x="1342344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11D5D-4A00-4FEC-A1EF-4233DDA07B69}">
      <dsp:nvSpPr>
        <dsp:cNvPr id="0" name=""/>
        <dsp:cNvSpPr/>
      </dsp:nvSpPr>
      <dsp:spPr>
        <a:xfrm>
          <a:off x="1921155" y="3329058"/>
          <a:ext cx="1342344" cy="53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2344" y="0"/>
              </a:lnTo>
              <a:lnTo>
                <a:pt x="1342344" y="532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746A8-7494-4653-8D66-13D120BB81EB}">
      <dsp:nvSpPr>
        <dsp:cNvPr id="0" name=""/>
        <dsp:cNvSpPr/>
      </dsp:nvSpPr>
      <dsp:spPr>
        <a:xfrm>
          <a:off x="4222316" y="1560039"/>
          <a:ext cx="5800845" cy="944435"/>
        </a:xfrm>
        <a:custGeom>
          <a:avLst/>
          <a:gdLst/>
          <a:ahLst/>
          <a:cxnLst/>
          <a:rect l="0" t="0" r="0" b="0"/>
          <a:pathLst>
            <a:path>
              <a:moveTo>
                <a:pt x="0" y="944435"/>
              </a:moveTo>
              <a:lnTo>
                <a:pt x="5800845" y="944435"/>
              </a:lnTo>
              <a:lnTo>
                <a:pt x="5800845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60ED1-6DE1-434E-ABD1-FA8109BE8FCD}">
      <dsp:nvSpPr>
        <dsp:cNvPr id="0" name=""/>
        <dsp:cNvSpPr/>
      </dsp:nvSpPr>
      <dsp:spPr>
        <a:xfrm>
          <a:off x="4222316" y="2504474"/>
          <a:ext cx="1342344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2344" y="0"/>
              </a:lnTo>
              <a:lnTo>
                <a:pt x="1342344" y="1198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A08B2-9CD8-4B19-B0E5-71A883F26F69}">
      <dsp:nvSpPr>
        <dsp:cNvPr id="0" name=""/>
        <dsp:cNvSpPr/>
      </dsp:nvSpPr>
      <dsp:spPr>
        <a:xfrm>
          <a:off x="6523478" y="1679891"/>
          <a:ext cx="1342344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2344" y="0"/>
              </a:lnTo>
              <a:lnTo>
                <a:pt x="1342344" y="1198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01640-CBC7-4040-B678-9A176AA0BFDA}">
      <dsp:nvSpPr>
        <dsp:cNvPr id="0" name=""/>
        <dsp:cNvSpPr/>
      </dsp:nvSpPr>
      <dsp:spPr>
        <a:xfrm>
          <a:off x="6523478" y="1560039"/>
          <a:ext cx="1342344" cy="119852"/>
        </a:xfrm>
        <a:custGeom>
          <a:avLst/>
          <a:gdLst/>
          <a:ahLst/>
          <a:cxnLst/>
          <a:rect l="0" t="0" r="0" b="0"/>
          <a:pathLst>
            <a:path>
              <a:moveTo>
                <a:pt x="0" y="119852"/>
              </a:moveTo>
              <a:lnTo>
                <a:pt x="1342344" y="119852"/>
              </a:lnTo>
              <a:lnTo>
                <a:pt x="1342344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6320C-4232-4C89-8135-05B765F56823}">
      <dsp:nvSpPr>
        <dsp:cNvPr id="0" name=""/>
        <dsp:cNvSpPr/>
      </dsp:nvSpPr>
      <dsp:spPr>
        <a:xfrm>
          <a:off x="4222316" y="1972331"/>
          <a:ext cx="1342344" cy="532143"/>
        </a:xfrm>
        <a:custGeom>
          <a:avLst/>
          <a:gdLst/>
          <a:ahLst/>
          <a:cxnLst/>
          <a:rect l="0" t="0" r="0" b="0"/>
          <a:pathLst>
            <a:path>
              <a:moveTo>
                <a:pt x="0" y="532143"/>
              </a:moveTo>
              <a:lnTo>
                <a:pt x="1342344" y="532143"/>
              </a:lnTo>
              <a:lnTo>
                <a:pt x="1342344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84844-C4A3-4CA6-852D-68186AB69852}">
      <dsp:nvSpPr>
        <dsp:cNvPr id="0" name=""/>
        <dsp:cNvSpPr/>
      </dsp:nvSpPr>
      <dsp:spPr>
        <a:xfrm>
          <a:off x="1921155" y="2796914"/>
          <a:ext cx="1342344" cy="532143"/>
        </a:xfrm>
        <a:custGeom>
          <a:avLst/>
          <a:gdLst/>
          <a:ahLst/>
          <a:cxnLst/>
          <a:rect l="0" t="0" r="0" b="0"/>
          <a:pathLst>
            <a:path>
              <a:moveTo>
                <a:pt x="0" y="532143"/>
              </a:moveTo>
              <a:lnTo>
                <a:pt x="1342344" y="532143"/>
              </a:lnTo>
              <a:lnTo>
                <a:pt x="13423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2434-B653-4F71-A1D9-D10155979684}">
      <dsp:nvSpPr>
        <dsp:cNvPr id="0" name=""/>
        <dsp:cNvSpPr/>
      </dsp:nvSpPr>
      <dsp:spPr>
        <a:xfrm>
          <a:off x="3520" y="3036618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chemeClr val="bg1"/>
              </a:solidFill>
            </a:rPr>
            <a:t>UNSUR KLASIFIKASI </a:t>
          </a:r>
          <a:endParaRPr lang="en-ID" sz="1400" b="1" kern="1200" dirty="0">
            <a:solidFill>
              <a:schemeClr val="bg1"/>
            </a:solidFill>
          </a:endParaRPr>
        </a:p>
      </dsp:txBody>
      <dsp:txXfrm>
        <a:off x="3520" y="3036618"/>
        <a:ext cx="1917634" cy="584878"/>
      </dsp:txXfrm>
    </dsp:sp>
    <dsp:sp modelId="{90F59E31-B172-4D54-B2A2-FAB38E1479F3}">
      <dsp:nvSpPr>
        <dsp:cNvPr id="0" name=""/>
        <dsp:cNvSpPr/>
      </dsp:nvSpPr>
      <dsp:spPr>
        <a:xfrm>
          <a:off x="2304681" y="2212035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KELOMPOK INFORMASI ARSIP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2304681" y="2212035"/>
        <a:ext cx="1917634" cy="584878"/>
      </dsp:txXfrm>
    </dsp:sp>
    <dsp:sp modelId="{59188546-2859-4746-B6F4-5CD922CFD8CE}">
      <dsp:nvSpPr>
        <dsp:cNvPr id="0" name=""/>
        <dsp:cNvSpPr/>
      </dsp:nvSpPr>
      <dsp:spPr>
        <a:xfrm>
          <a:off x="4605843" y="1387452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UNSUR FUNGSI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4605843" y="1387452"/>
        <a:ext cx="1917634" cy="584878"/>
      </dsp:txXfrm>
    </dsp:sp>
    <dsp:sp modelId="{88E0B69E-7281-43CC-9A4C-C0B49E13CB48}">
      <dsp:nvSpPr>
        <dsp:cNvPr id="0" name=""/>
        <dsp:cNvSpPr/>
      </dsp:nvSpPr>
      <dsp:spPr>
        <a:xfrm>
          <a:off x="6907005" y="975161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KEGIATAN  SUBSTANTIF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6907005" y="975161"/>
        <a:ext cx="1917634" cy="584878"/>
      </dsp:txXfrm>
    </dsp:sp>
    <dsp:sp modelId="{B42FB2BD-C187-44A9-952D-78C845ADE359}">
      <dsp:nvSpPr>
        <dsp:cNvPr id="0" name=""/>
        <dsp:cNvSpPr/>
      </dsp:nvSpPr>
      <dsp:spPr>
        <a:xfrm>
          <a:off x="6907005" y="1799744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KEGIATAN FASILITATIF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6907005" y="1799744"/>
        <a:ext cx="1917634" cy="584878"/>
      </dsp:txXfrm>
    </dsp:sp>
    <dsp:sp modelId="{07D32D35-9D95-43DE-A005-30AE7F74FDDD}">
      <dsp:nvSpPr>
        <dsp:cNvPr id="0" name=""/>
        <dsp:cNvSpPr/>
      </dsp:nvSpPr>
      <dsp:spPr>
        <a:xfrm>
          <a:off x="4605843" y="2624327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UNSUR STRUKTUR ORGANISASI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4605843" y="2624327"/>
        <a:ext cx="1917634" cy="584878"/>
      </dsp:txXfrm>
    </dsp:sp>
    <dsp:sp modelId="{D8344D34-78F4-4E2E-A0DE-D4FFC70520B7}">
      <dsp:nvSpPr>
        <dsp:cNvPr id="0" name=""/>
        <dsp:cNvSpPr/>
      </dsp:nvSpPr>
      <dsp:spPr>
        <a:xfrm>
          <a:off x="9064344" y="975161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UNSUR MASALAH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9064344" y="975161"/>
        <a:ext cx="1917634" cy="584878"/>
      </dsp:txXfrm>
    </dsp:sp>
    <dsp:sp modelId="{E7FE2C91-D1DB-43F1-97FB-4CD4B164A453}">
      <dsp:nvSpPr>
        <dsp:cNvPr id="0" name=""/>
        <dsp:cNvSpPr/>
      </dsp:nvSpPr>
      <dsp:spPr>
        <a:xfrm>
          <a:off x="2304681" y="3861201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KODE ARSIP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2304681" y="3861201"/>
        <a:ext cx="1917634" cy="584878"/>
      </dsp:txXfrm>
    </dsp:sp>
    <dsp:sp modelId="{E5430BB5-4D96-4A84-9C5B-C4372A2A7237}">
      <dsp:nvSpPr>
        <dsp:cNvPr id="0" name=""/>
        <dsp:cNvSpPr/>
      </dsp:nvSpPr>
      <dsp:spPr>
        <a:xfrm>
          <a:off x="4605843" y="3448910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IDENTIFIKASI TUGAS &amp; FUNGSI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4605843" y="3448910"/>
        <a:ext cx="1917634" cy="584878"/>
      </dsp:txXfrm>
    </dsp:sp>
    <dsp:sp modelId="{A7BB0756-B087-4A6E-A24F-519CD7CEEE01}">
      <dsp:nvSpPr>
        <dsp:cNvPr id="0" name=""/>
        <dsp:cNvSpPr/>
      </dsp:nvSpPr>
      <dsp:spPr>
        <a:xfrm>
          <a:off x="4605843" y="4273493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Mengelompokkan subjek/ masalah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4605843" y="4273493"/>
        <a:ext cx="1917634" cy="584878"/>
      </dsp:txXfrm>
    </dsp:sp>
    <dsp:sp modelId="{790BFBEE-271E-4884-8362-EA5F9347CD33}">
      <dsp:nvSpPr>
        <dsp:cNvPr id="0" name=""/>
        <dsp:cNvSpPr/>
      </dsp:nvSpPr>
      <dsp:spPr>
        <a:xfrm>
          <a:off x="6763183" y="3448910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Menentukan judul subjek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6763183" y="3448910"/>
        <a:ext cx="1917634" cy="584878"/>
      </dsp:txXfrm>
    </dsp:sp>
    <dsp:sp modelId="{B5A2B932-CA93-49D2-82F5-DC830D24F465}">
      <dsp:nvSpPr>
        <dsp:cNvPr id="0" name=""/>
        <dsp:cNvSpPr/>
      </dsp:nvSpPr>
      <dsp:spPr>
        <a:xfrm>
          <a:off x="6763183" y="4273493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Menentukan kode klasifikasi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6763183" y="4273493"/>
        <a:ext cx="1917634" cy="584878"/>
      </dsp:txXfrm>
    </dsp:sp>
    <dsp:sp modelId="{16D8BFE0-45BC-40B4-B2C3-CFFC1E4A4B22}">
      <dsp:nvSpPr>
        <dsp:cNvPr id="0" name=""/>
        <dsp:cNvSpPr/>
      </dsp:nvSpPr>
      <dsp:spPr>
        <a:xfrm>
          <a:off x="8920522" y="3448910"/>
          <a:ext cx="1917634" cy="584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</a:rPr>
            <a:t>Menyusun rancanga pola klasifikasi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8920522" y="3448910"/>
        <a:ext cx="1917634" cy="58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59B62A-B65F-45AE-B80C-8AD0F9DF638C}" type="datetime1">
              <a:rPr lang="id-ID" smtClean="0"/>
              <a:t>29/09/2021</a:t>
            </a:fld>
            <a:endParaRPr lang="id-ID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5" name="Tempat Penampung Nomor Slide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EF27E8-CC73-4BD4-BE7E-584FE3DD710D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AF5BB-F3A8-4E6B-A7D8-B01D8025906E}" type="datetime1">
              <a:rPr lang="id-ID" smtClean="0"/>
              <a:pPr/>
              <a:t>29/09/2021</a:t>
            </a:fld>
            <a:endParaRPr lang="id-ID" dirty="0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d-ID" noProof="0" dirty="0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85B5E6-9E00-4F32-96FF-298B8A177D37}" type="slidenum">
              <a:rPr lang="id-ID" noProof="0" smtClean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id-ID" smtClean="0"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35A0C8E-E5FA-4BA7-AA40-1087BE768251}" type="slidenum">
              <a:rPr lang="id-ID" smtClean="0"/>
              <a:t>25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727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id-ID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5003677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9454749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6682901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3014040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441673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9145283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550628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7694391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1398445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6842036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1066195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7993882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9309490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9683913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7693694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8829948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d-ID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595416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17304F62-C904-482A-B580-1D85A1A14B22}" type="datetime1">
              <a:rPr lang="id-ID" noProof="0" smtClean="0"/>
              <a:t>29/09/2021</a:t>
            </a:fld>
            <a:endParaRPr lang="id-ID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id-ID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69E57DC2-970A-4B3E-BB1C-7A09969E49DF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61758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077" y="2554817"/>
            <a:ext cx="7819048" cy="2421464"/>
          </a:xfrm>
        </p:spPr>
        <p:txBody>
          <a:bodyPr rtlCol="0">
            <a:normAutofit/>
          </a:bodyPr>
          <a:lstStyle/>
          <a:p>
            <a:pPr rtl="0"/>
            <a:r>
              <a:rPr lang="id-ID" b="1" dirty="0"/>
              <a:t>KLASIFIKASI </a:t>
            </a:r>
            <a:r>
              <a:rPr lang="en-US" b="1" dirty="0"/>
              <a:t>DAN</a:t>
            </a:r>
            <a:r>
              <a:rPr lang="id-ID" b="1" dirty="0"/>
              <a:t> INDEKS ARSIP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9549" y="4949688"/>
            <a:ext cx="7174534" cy="1432062"/>
          </a:xfrm>
        </p:spPr>
        <p:txBody>
          <a:bodyPr rtlCol="0">
            <a:normAutofit/>
          </a:bodyPr>
          <a:lstStyle/>
          <a:p>
            <a:pPr rtl="0"/>
            <a:r>
              <a:rPr lang="id-I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OLEH: dr. madziatul churiyah, s.pd., m.m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67666"/>
            <a:ext cx="101314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2. Nama perorangan jika menggunakan nama keluarga, unit pertama adalah nama keluarga. Khusus nama orang China atau Korea nama keluarga biasanya ditulis di depan sehingga penulisan indeks sebagaimana nama itu ditulis</a:t>
            </a:r>
            <a:r>
              <a:rPr lang="id-ID" dirty="0"/>
              <a:t>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07482"/>
              </p:ext>
            </p:extLst>
          </p:nvPr>
        </p:nvGraphicFramePr>
        <p:xfrm>
          <a:off x="850900" y="42672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George R. Terry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Terry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George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Liem Swie King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Liem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Swie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King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Kim Jong Soen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Jong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Soen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0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2673627"/>
            <a:ext cx="10063508" cy="3651894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3. Nama perorangan jika menggunakan nama marga sebagai salah satu unit nama orang tersebut, unit pertama adalah nama marganya</a:t>
            </a:r>
            <a:r>
              <a:rPr lang="id-ID" dirty="0"/>
              <a:t>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7036"/>
              </p:ext>
            </p:extLst>
          </p:nvPr>
        </p:nvGraphicFramePr>
        <p:xfrm>
          <a:off x="850900" y="42672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Abdul Haris Nasution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Nasution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Abdul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Haris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Pierre Tendean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Tendean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Pierre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Ferdinand Sinaga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Sinaga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Ferdinand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91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2862468"/>
            <a:ext cx="10083386" cy="3622076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4. Nama perorangan jika menggunakan nama baptis, yang digunakan adalah nama aslinya/ nama jelasnya.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43105"/>
              </p:ext>
            </p:extLst>
          </p:nvPr>
        </p:nvGraphicFramePr>
        <p:xfrm>
          <a:off x="850900" y="42672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Franciscus Sutopo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Sutopo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Franciscus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Antonius Sukoco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Sukoco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Antonius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Franciscus Xaverius Arianto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Arianto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Franciscus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Xaverius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56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57118"/>
            <a:ext cx="100933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5. Nama perorangan jika disingkat, yang dipakai adalah nama jelasnya.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72099"/>
              </p:ext>
            </p:extLst>
          </p:nvPr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R. Ristiana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Ristiana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Reza H.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Reza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Kamila C.I.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Kamila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99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924866"/>
            <a:ext cx="101314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6. Nama wanita jika diikuti nama suaminya, yang digunakan adalah nama suaminya.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38287"/>
              </p:ext>
            </p:extLst>
          </p:nvPr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Tien Soeharto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Soeharto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Tien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Ny. Aulia Kartosasmito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Kartosasmito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Aulia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(Ny)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Ny. Kamila Ibrahim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Ibrahim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Kamila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(Ny)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35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2305881"/>
            <a:ext cx="10113203" cy="36618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7. Nama perorangan jika menggunakan gelar adat, keagamaan, kesarjanaan, atau gelar kepnagkatan: gelarnya tidak doperhatikan dan nama orang tersebut diindeks sesuai dengan peraturan mengindeks.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49794"/>
              </p:ext>
            </p:extLst>
          </p:nvPr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R.A. Kartini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Kartini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(R.A.)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KH. Abdullah Gymnastiar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Abdullah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Gymnastiar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(KH)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Dr. Maziatul Churiyah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Maziatul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Churiyah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(Dr)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3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636632"/>
            <a:ext cx="101314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8. Nama urutan kelahiran, seperti di Bali , unit utamanya adalah nama diri, kemudian diikuti oleh gelar urutan kelahiran.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24442"/>
              </p:ext>
            </p:extLst>
          </p:nvPr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Ida Bagus Putu Arsana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Arsana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Putu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Ida Bagus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I Made Putu Wirawan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WIrawan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Putu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 Made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 Gusti Nyoman Panji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Panji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Nyoman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 Gusti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69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18581"/>
            <a:ext cx="101314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9. Nama yang ada tanda bacanya (koma, titik, tanda hubung, garis bawah, garis miring) Semua tanda baca tersebut diabaikan. Adapun nama-nama yang diindeks mengikuti peraturan mengindeks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56596"/>
              </p:ext>
            </p:extLst>
          </p:nvPr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Michael D’Agostino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DAgostino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Michael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Penelope D’Cruz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DCruz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Penelope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Terrence O’Donald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ODonald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Terrence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8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08640"/>
            <a:ext cx="10131425" cy="3649133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10. Nama asing yang memakai awalan seperti: D’, da, De, El, Les, Los, Van, Van de, Von, Ste, dst. Awalan tersebut tidak dianggap sebagai unit sendiri atau tergabung dengan nama sisanya menjadi satu unit.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051300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Michael D’Agostino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DAgostino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Michael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Penelope D’Cruz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DCruz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Penelope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Oscar de La Hoya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DeLaHoya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Oscar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83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39068"/>
            <a:ext cx="11736457" cy="17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>
                <a:latin typeface="Arial Narrow" panose="020B0606020202030204" pitchFamily="34" charset="0"/>
              </a:rPr>
              <a:t>B. Mengindeks Nama Perusahaan</a:t>
            </a:r>
          </a:p>
          <a:p>
            <a:pPr marL="0" indent="0">
              <a:buNone/>
            </a:pPr>
            <a:r>
              <a:rPr lang="id-ID" dirty="0">
                <a:latin typeface="Arial Narrow" panose="020B0606020202030204" pitchFamily="34" charset="0"/>
              </a:rPr>
              <a:t>1. Nama Perusahaan atau organisasi diindeks sebagaimana yang tertulis dengan kepala surat atau merk dagang yang tertulis</a:t>
            </a:r>
            <a:endParaRPr lang="en-ID" sz="1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48339"/>
              </p:ext>
            </p:extLst>
          </p:nvPr>
        </p:nvGraphicFramePr>
        <p:xfrm>
          <a:off x="538162" y="3151068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Ikatan Dokter 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Dokter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Ikatan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PT Pos 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Pos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Bank BNI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BNI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Bank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A2BE61-3712-4EFA-B9D1-586250A1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34266"/>
              </p:ext>
            </p:extLst>
          </p:nvPr>
        </p:nvGraphicFramePr>
        <p:xfrm>
          <a:off x="538162" y="5363404"/>
          <a:ext cx="10426700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9001854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122533787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5506477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63618052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651867962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r>
                        <a:rPr lang="id-ID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Toko Buku ABC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ABC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Toko Buku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4064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CV Makmur Karya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Makmur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Karya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CV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039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PT Telkom 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Telkom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Indonesia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28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585E49-8606-47F0-BC12-4EDF14EF1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255146"/>
              </p:ext>
            </p:extLst>
          </p:nvPr>
        </p:nvGraphicFramePr>
        <p:xfrm>
          <a:off x="481499" y="387627"/>
          <a:ext cx="95123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40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2534478"/>
            <a:ext cx="10113203" cy="1822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B. Mengindeks Nama Perusahaan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2. Nama Organisasi yang sering disingkat dan sudah populer dengan nama singkatanya tidak perlu dipanjangkan dan diindeks seperti tertulis.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81134"/>
              </p:ext>
            </p:extLst>
          </p:nvPr>
        </p:nvGraphicFramePr>
        <p:xfrm>
          <a:off x="538162" y="4468007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MPR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ITB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ITB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5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547181"/>
            <a:ext cx="10131425" cy="17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B. Mengindeks Nama Perusahaan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3. Nama perusahaan, yayasan yang menggunakan nama orang sebagai salah satu unit, dari nama tersebut yang dijadikan unit pertama adalah nama orangnya, dan nama orang tersebut diindeks sesuai dengan peraturan mengindeks.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50320"/>
              </p:ext>
            </p:extLst>
          </p:nvPr>
        </p:nvGraphicFramePr>
        <p:xfrm>
          <a:off x="717064" y="4418311"/>
          <a:ext cx="104267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Rumah Sakit Saiful Anwar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Saiful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Anwar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Rumah Sakit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Bandara Husen Sastranegara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Sastranegara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Husen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Bandara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Ayam Goreng Suharti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Suharti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Ayam Goreng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88154"/>
            <a:ext cx="10131425" cy="17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B. Mengindeks Nama Perusahaan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4. Nama perusahaan yang terdiri atas nama angka sebagai bagian dari nama perusahaan tersebut, diindeks dengan cara mengganti angka dengan huruf sebagai satu unit.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82572"/>
              </p:ext>
            </p:extLst>
          </p:nvPr>
        </p:nvGraphicFramePr>
        <p:xfrm>
          <a:off x="727003" y="4259284"/>
          <a:ext cx="104267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7 Day Market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Seven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Day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Market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21 Movie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Twenty One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Movie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Toko 4545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Empat Lima Empat Lima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Toko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68882"/>
            <a:ext cx="10131425" cy="17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C. Mengindeks Nama Instansi Pemerintah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1. Nama instansi pemerintahan yang diutamakan adalah kata pengenal yang terpenting dari nama instansi tersebut, sedangkan bentuk organisasinya dijadikan sebagai unit terakhir.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35531"/>
              </p:ext>
            </p:extLst>
          </p:nvPr>
        </p:nvGraphicFramePr>
        <p:xfrm>
          <a:off x="766760" y="4140012"/>
          <a:ext cx="104267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Kemetrian Sosial 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Sosial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Kementrian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Kementrian Pendidikan dan Kebudayaan 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Pendidikan dan Kebudayaan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Kementria</a:t>
                      </a:r>
                      <a:r>
                        <a:rPr lang="id-ID" dirty="0"/>
                        <a:t>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54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5B5-52B7-4FD8-BBE5-4E100606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6"/>
            <a:ext cx="10131425" cy="1456267"/>
          </a:xfrm>
        </p:spPr>
        <p:txBody>
          <a:bodyPr/>
          <a:lstStyle/>
          <a:p>
            <a:r>
              <a:rPr lang="id-ID" dirty="0"/>
              <a:t>Tata cara 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501-B389-444C-A1D1-69D02AFD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08641"/>
            <a:ext cx="10131425" cy="173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C. Mengindeks Nama Instansi Pemerintah</a:t>
            </a:r>
          </a:p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1. Nama instansi </a:t>
            </a:r>
            <a:r>
              <a:rPr lang="id-ID" sz="2400">
                <a:latin typeface="Arial Narrow" panose="020B0606020202030204" pitchFamily="34" charset="0"/>
              </a:rPr>
              <a:t>pemerintahan atau nama wilayah yang </a:t>
            </a:r>
            <a:r>
              <a:rPr lang="id-ID" sz="2400" dirty="0">
                <a:latin typeface="Arial Narrow" panose="020B0606020202030204" pitchFamily="34" charset="0"/>
              </a:rPr>
              <a:t>diutamakan adalah kata pengenal yang terpenting dari nama instansi tersebut, sedangkan bentuk organisasinya dijadikan sebagai unit terakhir.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F0B00-D5B6-43A6-9C12-E4C15046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39942"/>
              </p:ext>
            </p:extLst>
          </p:nvPr>
        </p:nvGraphicFramePr>
        <p:xfrm>
          <a:off x="538162" y="4179771"/>
          <a:ext cx="104267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159463837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14204654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5003787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235333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036184824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8663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5577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Kemetrian Sosial 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Sosial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Kementrian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102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/>
                        <a:t>Kementrian Pendidikan dan Kebudayaan 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Pendidikan dan Kebudayaan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Kementria</a:t>
                      </a:r>
                      <a:r>
                        <a:rPr lang="id-ID" dirty="0"/>
                        <a:t>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4956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id-ID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Kota Malang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Malang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Kota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951307"/>
            <a:ext cx="8133478" cy="940240"/>
          </a:xfrm>
        </p:spPr>
        <p:txBody>
          <a:bodyPr rtlCol="0">
            <a:normAutofit/>
          </a:bodyPr>
          <a:lstStyle/>
          <a:p>
            <a:pPr rtl="0"/>
            <a:r>
              <a:rPr lang="id-ID" sz="4800" dirty="0"/>
              <a:t>Terima Kasih!</a:t>
            </a:r>
          </a:p>
        </p:txBody>
      </p:sp>
      <p:pic>
        <p:nvPicPr>
          <p:cNvPr id="5" name="Gambar 4" descr="jendela yang terbuka dengan ranting bunga di luar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121919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6A82-21AA-4225-9104-B0E540EC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SYARAT PENYUSUNAN KLASIFIKASI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E263F-E5AF-477D-B9A1-8AF2DC28C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id-ID" sz="2400" b="1" dirty="0">
                <a:solidFill>
                  <a:schemeClr val="accent1"/>
                </a:solidFill>
              </a:rPr>
              <a:t>TERPELIHARANYA HUBUNGAN LOGIS &amp; URUTAN YANG KRONOLOGIS DIANTARA SUBYEK  YANG ADA ATAU MASALAH-MASALAHNYA</a:t>
            </a:r>
            <a:r>
              <a:rPr lang="id-ID" dirty="0">
                <a:solidFill>
                  <a:schemeClr val="accent1"/>
                </a:solidFill>
              </a:rPr>
              <a:t>.</a:t>
            </a:r>
          </a:p>
          <a:p>
            <a:pPr marL="357188" indent="0">
              <a:buNone/>
            </a:pPr>
            <a:r>
              <a:rPr lang="id-ID" i="1" dirty="0"/>
              <a:t>CONTOH URUTAN YANG KRONOLOGI</a:t>
            </a:r>
          </a:p>
          <a:p>
            <a:pPr marL="357188" indent="0">
              <a:buNone/>
            </a:pPr>
            <a:r>
              <a:rPr lang="id-ID" dirty="0"/>
              <a:t>KEPEGAWAIAN:</a:t>
            </a:r>
          </a:p>
          <a:p>
            <a:pPr marL="0" indent="0">
              <a:buNone/>
            </a:pPr>
            <a:r>
              <a:rPr lang="id-ID" dirty="0"/>
              <a:t>	- Perencanaan Pegawai</a:t>
            </a:r>
          </a:p>
          <a:p>
            <a:pPr marL="0" indent="0">
              <a:buNone/>
            </a:pPr>
            <a:r>
              <a:rPr lang="id-ID" dirty="0"/>
              <a:t>	- Pengangkatan Pegawai</a:t>
            </a:r>
          </a:p>
          <a:p>
            <a:pPr marL="0" indent="0">
              <a:buNone/>
            </a:pPr>
            <a:r>
              <a:rPr lang="id-ID" dirty="0"/>
              <a:t>	- Pensiun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7655C8-94EE-48D1-8349-3F48837DA0AE}"/>
              </a:ext>
            </a:extLst>
          </p:cNvPr>
          <p:cNvSpPr/>
          <p:nvPr/>
        </p:nvSpPr>
        <p:spPr>
          <a:xfrm>
            <a:off x="6077224" y="3557655"/>
            <a:ext cx="4699000" cy="2273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i="1" dirty="0"/>
              <a:t>CONTOH URUTAN YANG TIDAK</a:t>
            </a:r>
            <a:r>
              <a:rPr lang="en-US" i="1" dirty="0"/>
              <a:t> </a:t>
            </a:r>
            <a:r>
              <a:rPr lang="id-ID" i="1" dirty="0"/>
              <a:t>KRONOLOGIS</a:t>
            </a:r>
            <a:r>
              <a:rPr lang="en-US" i="1" dirty="0"/>
              <a:t> </a:t>
            </a:r>
            <a:r>
              <a:rPr lang="id-ID" dirty="0"/>
              <a:t>KEPEGAWAIAN:</a:t>
            </a:r>
          </a:p>
          <a:p>
            <a:endParaRPr lang="id-ID" dirty="0"/>
          </a:p>
          <a:p>
            <a:r>
              <a:rPr lang="id-ID" i="1" dirty="0"/>
              <a:t>	- PENSIUN</a:t>
            </a:r>
          </a:p>
          <a:p>
            <a:r>
              <a:rPr lang="id-ID" i="1" dirty="0"/>
              <a:t>	- PENGANGKATAN PEGAWAI</a:t>
            </a:r>
          </a:p>
          <a:p>
            <a:r>
              <a:rPr lang="id-ID" i="1" dirty="0"/>
              <a:t>	- PERENCANAAN PEGAWAI</a:t>
            </a:r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138244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95E-5EE6-438E-844A-50EA83C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SYARAT PENYUSUNAN KLASIFIKASI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B51B-9BD0-40E4-B905-DF862A1D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8" y="2554358"/>
            <a:ext cx="11022496" cy="4479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200" dirty="0">
                <a:solidFill>
                  <a:schemeClr val="accent1"/>
                </a:solidFill>
              </a:rPr>
              <a:t>2. Harus mencerminkan luas lingkup proses tahapan-tahapan kegiatan organisasi yang bersangkutan, harus  sesuai dengan masalah yang benar-benar terjadi &amp; dilaksanakan oleh organisasi yang bersangkutan. Klasifikasi harus fleksibel , luwes, dapat mengakomodasi, dan mengikuti perkembangan fungsi kegiatan yang ada.</a:t>
            </a:r>
          </a:p>
          <a:p>
            <a:pPr marL="0" indent="0">
              <a:buNone/>
            </a:pPr>
            <a:r>
              <a:rPr lang="id-ID" sz="2200" dirty="0">
                <a:solidFill>
                  <a:schemeClr val="accent1"/>
                </a:solidFill>
              </a:rPr>
              <a:t>3. Jika terdapat kegiatan yang permasalahnnya tidak bisa dilakukan dengan urutan kronologis, penyususnan dapat diurutkan denga abjad.</a:t>
            </a:r>
          </a:p>
          <a:p>
            <a:pPr marL="0" indent="0">
              <a:buNone/>
            </a:pPr>
            <a:r>
              <a:rPr lang="id-ID" sz="2200" dirty="0">
                <a:solidFill>
                  <a:schemeClr val="accent1"/>
                </a:solidFill>
              </a:rPr>
              <a:t>4. Harus terdapat hubungan logis dan urutan kronologis yang membentuk skema klasifikasi. Untuk mempermudah pengenalan klasifikasi, digunakan kode berupa abjad, angka atau gabungan abjad dan angka yang mudah diingat.</a:t>
            </a:r>
            <a:endParaRPr lang="en-ID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4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F7A3-126A-4C80-9F25-C03C46F1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SYARAT PENYUSUNAN KLASIFIKASI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0447-1142-44A8-AEA9-99E09916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400" dirty="0">
                <a:solidFill>
                  <a:schemeClr val="accent1"/>
                </a:solidFill>
              </a:rPr>
              <a:t>5</a:t>
            </a:r>
            <a:r>
              <a:rPr lang="id-ID" dirty="0">
                <a:solidFill>
                  <a:schemeClr val="accent1"/>
                </a:solidFill>
              </a:rPr>
              <a:t>. </a:t>
            </a:r>
            <a:r>
              <a:rPr lang="id-ID" sz="2400" dirty="0">
                <a:solidFill>
                  <a:schemeClr val="accent1"/>
                </a:solidFill>
              </a:rPr>
              <a:t>Skema klasifikasi harus disusun secara berjenjang atau bertingkat, mulai dari masalah pokok (primer), sub masalah ( sekunder), dan sub-submasalah ( tersier). Sebaiknya maksimal tiga tingkat sampai ke masalah  tersier.</a:t>
            </a:r>
          </a:p>
          <a:p>
            <a:pPr marL="0" indent="0">
              <a:buNone/>
            </a:pPr>
            <a:r>
              <a:rPr lang="id-ID" sz="2000" i="1" dirty="0">
                <a:solidFill>
                  <a:schemeClr val="accent1"/>
                </a:solidFill>
              </a:rPr>
              <a:t>Contoh:</a:t>
            </a:r>
          </a:p>
          <a:p>
            <a:pPr marL="0" indent="0">
              <a:buNone/>
            </a:pPr>
            <a:r>
              <a:rPr lang="id-ID" sz="2000" i="1" dirty="0">
                <a:solidFill>
                  <a:schemeClr val="accent1"/>
                </a:solidFill>
              </a:rPr>
              <a:t>Pokok pertama			( pokok masalah/primer)</a:t>
            </a:r>
          </a:p>
          <a:p>
            <a:pPr marL="0" indent="0">
              <a:buNone/>
            </a:pPr>
            <a:r>
              <a:rPr lang="id-ID" sz="2000" i="1" dirty="0">
                <a:solidFill>
                  <a:schemeClr val="accent1"/>
                </a:solidFill>
              </a:rPr>
              <a:t>	Pokok kedua			( Sub masalah/ sekunder)</a:t>
            </a:r>
          </a:p>
          <a:p>
            <a:pPr marL="0" indent="0">
              <a:buNone/>
            </a:pPr>
            <a:r>
              <a:rPr lang="id-ID" sz="2000" i="1" dirty="0">
                <a:solidFill>
                  <a:schemeClr val="accent1"/>
                </a:solidFill>
              </a:rPr>
              <a:t>		pokok ketiga		(sub-submasalah/ tersier)</a:t>
            </a:r>
            <a:endParaRPr lang="en-ID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85F9C4-45ED-4668-985B-8C6064C39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957844"/>
              </p:ext>
            </p:extLst>
          </p:nvPr>
        </p:nvGraphicFramePr>
        <p:xfrm>
          <a:off x="482600" y="1477615"/>
          <a:ext cx="10985500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71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FDBD-4852-47F1-AD2F-8AEDFD77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35" y="1003852"/>
            <a:ext cx="8713732" cy="676780"/>
          </a:xfrm>
        </p:spPr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Tata Cara </a:t>
            </a:r>
            <a:r>
              <a:rPr lang="en-US" dirty="0" err="1"/>
              <a:t>Mengindeks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010A-8EC1-4ED1-8A96-C919B33987C8}"/>
              </a:ext>
            </a:extLst>
          </p:cNvPr>
          <p:cNvSpPr txBox="1">
            <a:spLocks/>
          </p:cNvSpPr>
          <p:nvPr/>
        </p:nvSpPr>
        <p:spPr>
          <a:xfrm>
            <a:off x="457201" y="3419062"/>
            <a:ext cx="11280912" cy="4538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Terdapat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aturan-aturan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untuk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mengindeks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arsip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.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Secara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umum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untuk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kasus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indeks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sistem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abjad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terdapat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1" i="0" u="none" strike="noStrike" dirty="0" err="1">
                <a:solidFill>
                  <a:schemeClr val="accent1"/>
                </a:solidFill>
                <a:effectLst/>
              </a:rPr>
              <a:t>dua</a:t>
            </a:r>
            <a:r>
              <a:rPr lang="en-ID" sz="2400" b="1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1" i="0" u="none" strike="noStrike" dirty="0" err="1">
                <a:solidFill>
                  <a:schemeClr val="accent1"/>
                </a:solidFill>
                <a:effectLst/>
              </a:rPr>
              <a:t>jenis</a:t>
            </a:r>
            <a:r>
              <a:rPr lang="en-ID" sz="2400" b="1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prosedur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pengindeksan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,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yakni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chemeClr val="accent1"/>
                </a:solidFill>
                <a:effectLst/>
              </a:rPr>
              <a:t>menggunakan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 </a:t>
            </a:r>
            <a:r>
              <a:rPr lang="en-ID" sz="2400" b="1" i="0" u="none" strike="noStrike" dirty="0">
                <a:solidFill>
                  <a:schemeClr val="accent1"/>
                </a:solidFill>
                <a:effectLst/>
              </a:rPr>
              <a:t>Indexing Order </a:t>
            </a:r>
            <a:r>
              <a:rPr lang="en-ID" sz="2400" b="0" i="0" u="none" strike="noStrike" dirty="0">
                <a:solidFill>
                  <a:schemeClr val="accent1"/>
                </a:solidFill>
                <a:effectLst/>
              </a:rPr>
              <a:t>dan </a:t>
            </a:r>
            <a:r>
              <a:rPr lang="en-ID" sz="2400" b="1" i="0" u="none" strike="noStrike" dirty="0">
                <a:solidFill>
                  <a:schemeClr val="accent1"/>
                </a:solidFill>
                <a:effectLst/>
              </a:rPr>
              <a:t>Straight Order.</a:t>
            </a:r>
            <a:endParaRPr lang="en-ID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9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54EBF-5CA0-49EB-A651-AA37EE7C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371-787B-4CD5-A4EB-FA7A2B0A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Tata Cara Mengindeks</a:t>
            </a:r>
            <a:r>
              <a:rPr lang="en-US" dirty="0"/>
              <a:t> (</a:t>
            </a:r>
            <a:r>
              <a:rPr lang="en-US" dirty="0" err="1"/>
              <a:t>Menggunakan</a:t>
            </a:r>
            <a:r>
              <a:rPr lang="en-US" dirty="0"/>
              <a:t> Indexing Order)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8E17-DCC7-4094-A9A5-55B37B00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>
                <a:latin typeface="Arial Narrow" panose="020B0606020202030204" pitchFamily="34" charset="0"/>
              </a:rPr>
              <a:t>Berikut adalah beberapa aturan dalam mengindeks yang merujuk pada pendapat Gregg et.al (1962:375-384);</a:t>
            </a:r>
          </a:p>
          <a:p>
            <a:pPr marL="342900" indent="-342900">
              <a:buAutoNum type="alphaUcPeriod"/>
            </a:pPr>
            <a:r>
              <a:rPr lang="id-ID" sz="2400" dirty="0">
                <a:latin typeface="Arial Narrow" panose="020B0606020202030204" pitchFamily="34" charset="0"/>
              </a:rPr>
              <a:t>Mengindeks Nama Orang</a:t>
            </a:r>
          </a:p>
          <a:p>
            <a:pPr marL="342900" indent="-342900">
              <a:buAutoNum type="arabicPeriod"/>
            </a:pPr>
            <a:r>
              <a:rPr lang="id-ID" sz="2400" dirty="0">
                <a:latin typeface="Arial Narrow" panose="020B0606020202030204" pitchFamily="34" charset="0"/>
              </a:rPr>
              <a:t>Nama biasa, yaitu yang tidak termasuk golongan nama keluarga atau marga. Nama seperti ini dindeks sebagaimana nama tersebut ditulis.</a:t>
            </a:r>
          </a:p>
          <a:p>
            <a:pPr marL="0" indent="0">
              <a:buNone/>
            </a:pPr>
            <a:r>
              <a:rPr lang="id-ID" dirty="0"/>
              <a:t>Contoh: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B3FC33-36AA-47B5-AE5C-58436B548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24164"/>
              </p:ext>
            </p:extLst>
          </p:nvPr>
        </p:nvGraphicFramePr>
        <p:xfrm>
          <a:off x="1194351" y="5317622"/>
          <a:ext cx="10236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074">
                  <a:extLst>
                    <a:ext uri="{9D8B030D-6E8A-4147-A177-3AD203B41FA5}">
                      <a16:colId xmlns:a16="http://schemas.microsoft.com/office/drawing/2014/main" val="4063445926"/>
                    </a:ext>
                  </a:extLst>
                </a:gridCol>
                <a:gridCol w="4467726">
                  <a:extLst>
                    <a:ext uri="{9D8B030D-6E8A-4147-A177-3AD203B41FA5}">
                      <a16:colId xmlns:a16="http://schemas.microsoft.com/office/drawing/2014/main" val="295236638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933601114"/>
                    </a:ext>
                  </a:extLst>
                </a:gridCol>
                <a:gridCol w="1550129">
                  <a:extLst>
                    <a:ext uri="{9D8B030D-6E8A-4147-A177-3AD203B41FA5}">
                      <a16:colId xmlns:a16="http://schemas.microsoft.com/office/drawing/2014/main" val="3260630310"/>
                    </a:ext>
                  </a:extLst>
                </a:gridCol>
                <a:gridCol w="1751871">
                  <a:extLst>
                    <a:ext uri="{9D8B030D-6E8A-4147-A177-3AD203B41FA5}">
                      <a16:colId xmlns:a16="http://schemas.microsoft.com/office/drawing/2014/main" val="32885435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d-ID" dirty="0"/>
                        <a:t>Filing Segment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d-ID" dirty="0"/>
                        <a:t>Indexing Order of Unit</a:t>
                      </a:r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5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Nama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Unit 3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0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Suroso Adhi Prakasa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Suroso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Adhi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Prakasa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2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8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1526</Words>
  <Application>Microsoft Office PowerPoint</Application>
  <PresentationFormat>Widescreen</PresentationFormat>
  <Paragraphs>451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Wingdings 3</vt:lpstr>
      <vt:lpstr>Ion Boardroom</vt:lpstr>
      <vt:lpstr>KLASIFIKASI DAN INDEKS ARSIP</vt:lpstr>
      <vt:lpstr>PowerPoint Presentation</vt:lpstr>
      <vt:lpstr>SYARAT PENYUSUNAN KLASIFIKASI</vt:lpstr>
      <vt:lpstr>SYARAT PENYUSUNAN KLASIFIKASI</vt:lpstr>
      <vt:lpstr>SYARAT PENYUSUNAN KLASIFIKASI</vt:lpstr>
      <vt:lpstr>PowerPoint Presentation</vt:lpstr>
      <vt:lpstr>Pengantar Tata Cara Mengindeks</vt:lpstr>
      <vt:lpstr>PowerPoint Presentation</vt:lpstr>
      <vt:lpstr>Tata Cara Mengindeks (Menggunakan Indexing Order)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Tata cara mengindeks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2020-09-27T12:05:23Z</dcterms:created>
  <dcterms:modified xsi:type="dcterms:W3CDTF">2021-09-29T14:13:47Z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