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311" r:id="rId4"/>
    <p:sldId id="310" r:id="rId5"/>
    <p:sldId id="312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3728" autoAdjust="0"/>
  </p:normalViewPr>
  <p:slideViewPr>
    <p:cSldViewPr>
      <p:cViewPr varScale="1">
        <p:scale>
          <a:sx n="66" d="100"/>
          <a:sy n="66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FEC62-0A39-4002-ABF8-38492C54B1E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84B4FA6-9B9E-4239-AE1A-360727C8BFF2}">
      <dgm:prSet phldrT="[Text]" phldr="1"/>
      <dgm:spPr/>
      <dgm:t>
        <a:bodyPr/>
        <a:lstStyle/>
        <a:p>
          <a:endParaRPr lang="id-ID"/>
        </a:p>
      </dgm:t>
    </dgm:pt>
    <dgm:pt modelId="{8166B3EC-5FAC-47D8-A4E5-54D0726DF13D}" type="parTrans" cxnId="{E2555A49-F919-478B-AD54-6EA191C71209}">
      <dgm:prSet/>
      <dgm:spPr/>
      <dgm:t>
        <a:bodyPr/>
        <a:lstStyle/>
        <a:p>
          <a:endParaRPr lang="id-ID"/>
        </a:p>
      </dgm:t>
    </dgm:pt>
    <dgm:pt modelId="{980B09F1-60E7-43C1-B3E2-5037942D63D1}" type="sibTrans" cxnId="{E2555A49-F919-478B-AD54-6EA191C71209}">
      <dgm:prSet/>
      <dgm:spPr/>
      <dgm:t>
        <a:bodyPr/>
        <a:lstStyle/>
        <a:p>
          <a:endParaRPr lang="id-ID"/>
        </a:p>
      </dgm:t>
    </dgm:pt>
    <dgm:pt modelId="{1BB898DA-7AD9-469B-9DF5-96C1AAB3EEE0}">
      <dgm:prSet phldrT="[Text]" phldr="1"/>
      <dgm:spPr/>
      <dgm:t>
        <a:bodyPr/>
        <a:lstStyle/>
        <a:p>
          <a:endParaRPr lang="id-ID"/>
        </a:p>
      </dgm:t>
    </dgm:pt>
    <dgm:pt modelId="{5BB90BE6-852B-4427-9956-B2719A4003A6}" type="parTrans" cxnId="{0B838027-FCA6-4B50-B866-252EC3BA71DD}">
      <dgm:prSet/>
      <dgm:spPr/>
      <dgm:t>
        <a:bodyPr/>
        <a:lstStyle/>
        <a:p>
          <a:endParaRPr lang="id-ID"/>
        </a:p>
      </dgm:t>
    </dgm:pt>
    <dgm:pt modelId="{E0ED973C-F8D5-4217-8FC0-A32D603051AF}" type="sibTrans" cxnId="{0B838027-FCA6-4B50-B866-252EC3BA71DD}">
      <dgm:prSet/>
      <dgm:spPr/>
      <dgm:t>
        <a:bodyPr/>
        <a:lstStyle/>
        <a:p>
          <a:endParaRPr lang="id-ID"/>
        </a:p>
      </dgm:t>
    </dgm:pt>
    <dgm:pt modelId="{2CAD377D-C01A-4EFB-BF04-05C0E85C5694}">
      <dgm:prSet phldrT="[Text]" phldr="1"/>
      <dgm:spPr/>
      <dgm:t>
        <a:bodyPr/>
        <a:lstStyle/>
        <a:p>
          <a:endParaRPr lang="id-ID"/>
        </a:p>
      </dgm:t>
    </dgm:pt>
    <dgm:pt modelId="{D66F67E2-FFDA-4DF8-A169-AF24D04888B1}" type="parTrans" cxnId="{6AF4497A-578E-441D-B57A-76AE10A12393}">
      <dgm:prSet/>
      <dgm:spPr/>
      <dgm:t>
        <a:bodyPr/>
        <a:lstStyle/>
        <a:p>
          <a:endParaRPr lang="id-ID"/>
        </a:p>
      </dgm:t>
    </dgm:pt>
    <dgm:pt modelId="{151A6ECD-83BC-4F3D-B45D-450F5E619944}" type="sibTrans" cxnId="{6AF4497A-578E-441D-B57A-76AE10A12393}">
      <dgm:prSet/>
      <dgm:spPr/>
      <dgm:t>
        <a:bodyPr/>
        <a:lstStyle/>
        <a:p>
          <a:endParaRPr lang="id-ID"/>
        </a:p>
      </dgm:t>
    </dgm:pt>
    <dgm:pt modelId="{2188D04F-045D-4383-B998-98692F785CD6}">
      <dgm:prSet/>
      <dgm:spPr/>
      <dgm:t>
        <a:bodyPr/>
        <a:lstStyle/>
        <a:p>
          <a:endParaRPr lang="id-ID"/>
        </a:p>
      </dgm:t>
    </dgm:pt>
    <dgm:pt modelId="{AC12DE8D-3256-4565-A5B2-5DF3F63EBAB8}" type="parTrans" cxnId="{DC1572F4-D89B-45E6-AE84-4F5817027B13}">
      <dgm:prSet/>
      <dgm:spPr/>
      <dgm:t>
        <a:bodyPr/>
        <a:lstStyle/>
        <a:p>
          <a:endParaRPr lang="id-ID"/>
        </a:p>
      </dgm:t>
    </dgm:pt>
    <dgm:pt modelId="{F045C7E1-BAD3-49F9-A278-ED70E650027F}" type="sibTrans" cxnId="{DC1572F4-D89B-45E6-AE84-4F5817027B13}">
      <dgm:prSet/>
      <dgm:spPr/>
      <dgm:t>
        <a:bodyPr/>
        <a:lstStyle/>
        <a:p>
          <a:endParaRPr lang="id-ID"/>
        </a:p>
      </dgm:t>
    </dgm:pt>
    <dgm:pt modelId="{D7B08483-30A8-4E1B-83ED-8F01011ECE40}">
      <dgm:prSet/>
      <dgm:spPr/>
      <dgm:t>
        <a:bodyPr/>
        <a:lstStyle/>
        <a:p>
          <a:r>
            <a:rPr lang="id-ID" dirty="0" smtClean="0"/>
            <a:t>ARPANET </a:t>
          </a:r>
          <a:endParaRPr lang="id-ID" dirty="0"/>
        </a:p>
      </dgm:t>
    </dgm:pt>
    <dgm:pt modelId="{7C6D31CD-06B9-46A8-96F4-885941D6FC75}" type="parTrans" cxnId="{61337F31-4A24-46D7-837E-DF398EF78B7E}">
      <dgm:prSet/>
      <dgm:spPr/>
      <dgm:t>
        <a:bodyPr/>
        <a:lstStyle/>
        <a:p>
          <a:endParaRPr lang="id-ID"/>
        </a:p>
      </dgm:t>
    </dgm:pt>
    <dgm:pt modelId="{A131E84A-D3B6-4AE9-9960-EA94A6EF12A4}" type="sibTrans" cxnId="{61337F31-4A24-46D7-837E-DF398EF78B7E}">
      <dgm:prSet/>
      <dgm:spPr/>
      <dgm:t>
        <a:bodyPr/>
        <a:lstStyle/>
        <a:p>
          <a:endParaRPr lang="id-ID"/>
        </a:p>
      </dgm:t>
    </dgm:pt>
    <dgm:pt modelId="{0D6F9B04-641E-4462-A0CB-225F53D7C52F}">
      <dgm:prSet/>
      <dgm:spPr/>
      <dgm:t>
        <a:bodyPr/>
        <a:lstStyle/>
        <a:p>
          <a:r>
            <a:rPr lang="en-US" altLang="id-ID" b="1" dirty="0" err="1" smtClean="0">
              <a:latin typeface="Times New Roman" panose="02020603050405020304" pitchFamily="18" charset="0"/>
            </a:rPr>
            <a:t>Proyek</a:t>
          </a:r>
          <a:r>
            <a:rPr lang="en-US" altLang="id-ID" b="1" dirty="0" smtClean="0">
              <a:latin typeface="Times New Roman" panose="02020603050405020304" pitchFamily="18" charset="0"/>
            </a:rPr>
            <a:t> Networking </a:t>
          </a:r>
          <a:r>
            <a:rPr lang="en-US" altLang="id-ID" b="1" dirty="0" err="1" smtClean="0">
              <a:latin typeface="Times New Roman" panose="02020603050405020304" pitchFamily="18" charset="0"/>
            </a:rPr>
            <a:t>oleh</a:t>
          </a:r>
          <a:r>
            <a:rPr lang="en-US" altLang="id-ID" b="1" dirty="0" smtClean="0">
              <a:latin typeface="Times New Roman" panose="02020603050405020304" pitchFamily="18" charset="0"/>
            </a:rPr>
            <a:t> Pentagon’s Advanced Research Projects Agency (ARPA)</a:t>
          </a:r>
          <a:endParaRPr lang="id-ID" dirty="0"/>
        </a:p>
      </dgm:t>
    </dgm:pt>
    <dgm:pt modelId="{6BFE22E7-C158-431B-A6E9-5CB271610446}" type="parTrans" cxnId="{3FFB6513-29F7-43C3-BCF6-8A6A100F9CA9}">
      <dgm:prSet/>
      <dgm:spPr/>
      <dgm:t>
        <a:bodyPr/>
        <a:lstStyle/>
        <a:p>
          <a:endParaRPr lang="id-ID"/>
        </a:p>
      </dgm:t>
    </dgm:pt>
    <dgm:pt modelId="{4BB5965D-1B42-4926-8A0F-2139DA4E29E0}" type="sibTrans" cxnId="{3FFB6513-29F7-43C3-BCF6-8A6A100F9CA9}">
      <dgm:prSet/>
      <dgm:spPr/>
      <dgm:t>
        <a:bodyPr/>
        <a:lstStyle/>
        <a:p>
          <a:endParaRPr lang="id-ID"/>
        </a:p>
      </dgm:t>
    </dgm:pt>
    <dgm:pt modelId="{22DC90CA-EEC7-4ACD-852C-99635C99738E}">
      <dgm:prSet/>
      <dgm:spPr/>
      <dgm:t>
        <a:bodyPr/>
        <a:lstStyle/>
        <a:p>
          <a:r>
            <a:rPr kumimoji="1" lang="en-US" altLang="id-ID" b="1" smtClean="0">
              <a:latin typeface="Times New Roman" panose="02020603050405020304" pitchFamily="18" charset="0"/>
            </a:rPr>
            <a:t>Tujuan:</a:t>
          </a:r>
          <a:br>
            <a:rPr kumimoji="1" lang="en-US" altLang="id-ID" b="1" smtClean="0">
              <a:latin typeface="Times New Roman" panose="02020603050405020304" pitchFamily="18" charset="0"/>
            </a:rPr>
          </a:br>
          <a:r>
            <a:rPr kumimoji="1" lang="en-US" altLang="id-ID" b="1" smtClean="0">
              <a:latin typeface="Times New Roman" panose="02020603050405020304" pitchFamily="18" charset="0"/>
            </a:rPr>
            <a:t>Memungkinkan ilmuwan pada lokasi berbeda untuk berbagi informasi</a:t>
          </a:r>
          <a:endParaRPr lang="id-ID"/>
        </a:p>
      </dgm:t>
    </dgm:pt>
    <dgm:pt modelId="{72E68236-419B-42EA-AC1F-C873CAB73CDC}" type="parTrans" cxnId="{F1873673-F4AE-41EF-AAC2-FEEA69EFF032}">
      <dgm:prSet/>
      <dgm:spPr/>
      <dgm:t>
        <a:bodyPr/>
        <a:lstStyle/>
        <a:p>
          <a:endParaRPr lang="id-ID"/>
        </a:p>
      </dgm:t>
    </dgm:pt>
    <dgm:pt modelId="{7A8006F0-4620-45DB-88F6-55E7768026F9}" type="sibTrans" cxnId="{F1873673-F4AE-41EF-AAC2-FEEA69EFF032}">
      <dgm:prSet/>
      <dgm:spPr/>
      <dgm:t>
        <a:bodyPr/>
        <a:lstStyle/>
        <a:p>
          <a:endParaRPr lang="id-ID"/>
        </a:p>
      </dgm:t>
    </dgm:pt>
    <dgm:pt modelId="{1B4D4C89-E2DE-43B9-812F-45232AE79FF7}">
      <dgm:prSet/>
      <dgm:spPr/>
      <dgm:t>
        <a:bodyPr/>
        <a:lstStyle/>
        <a:p>
          <a:r>
            <a:rPr kumimoji="1" lang="en-US" altLang="id-ID" b="1" smtClean="0">
              <a:latin typeface="Times New Roman" panose="02020603050405020304" pitchFamily="18" charset="0"/>
            </a:rPr>
            <a:t>Berfungsi pada September 1969</a:t>
          </a:r>
          <a:endParaRPr lang="id-ID"/>
        </a:p>
      </dgm:t>
    </dgm:pt>
    <dgm:pt modelId="{519F55F9-B50A-405E-9BCC-DB44146D91F9}" type="parTrans" cxnId="{F21735D2-A998-4AFE-82D3-9E8DD820708F}">
      <dgm:prSet/>
      <dgm:spPr/>
      <dgm:t>
        <a:bodyPr/>
        <a:lstStyle/>
        <a:p>
          <a:endParaRPr lang="id-ID"/>
        </a:p>
      </dgm:t>
    </dgm:pt>
    <dgm:pt modelId="{43E2FD67-4781-4A22-AF6D-46CFDE532FA1}" type="sibTrans" cxnId="{F21735D2-A998-4AFE-82D3-9E8DD820708F}">
      <dgm:prSet/>
      <dgm:spPr/>
      <dgm:t>
        <a:bodyPr/>
        <a:lstStyle/>
        <a:p>
          <a:endParaRPr lang="id-ID"/>
        </a:p>
      </dgm:t>
    </dgm:pt>
    <dgm:pt modelId="{3E31CE4A-72A3-4616-BAD3-DEB6E58D92A0}">
      <dgm:prSet/>
      <dgm:spPr/>
      <dgm:t>
        <a:bodyPr/>
        <a:lstStyle/>
        <a:p>
          <a:r>
            <a:rPr kumimoji="1" lang="en-US" altLang="id-ID" b="1" smtClean="0">
              <a:latin typeface="Times New Roman" panose="02020603050405020304" pitchFamily="18" charset="0"/>
            </a:rPr>
            <a:t>Goal:</a:t>
          </a:r>
          <a:br>
            <a:rPr kumimoji="1" lang="en-US" altLang="id-ID" b="1" smtClean="0">
              <a:latin typeface="Times New Roman" panose="02020603050405020304" pitchFamily="18" charset="0"/>
            </a:rPr>
          </a:br>
          <a:r>
            <a:rPr kumimoji="1" lang="en-US" altLang="id-ID" b="1" smtClean="0">
              <a:latin typeface="Times New Roman" panose="02020603050405020304" pitchFamily="18" charset="0"/>
            </a:rPr>
            <a:t>Tetap berfungsi jika ada bagian network terputus</a:t>
          </a:r>
          <a:endParaRPr lang="id-ID"/>
        </a:p>
      </dgm:t>
    </dgm:pt>
    <dgm:pt modelId="{1118444C-C35F-4A1A-8B25-8EA763EC2B5D}" type="parTrans" cxnId="{64C08878-3AB0-4BB7-B38D-F79B3CF62745}">
      <dgm:prSet/>
      <dgm:spPr/>
      <dgm:t>
        <a:bodyPr/>
        <a:lstStyle/>
        <a:p>
          <a:endParaRPr lang="id-ID"/>
        </a:p>
      </dgm:t>
    </dgm:pt>
    <dgm:pt modelId="{CBA9CF1F-1F77-4347-9FA5-C4C4D3057D2E}" type="sibTrans" cxnId="{64C08878-3AB0-4BB7-B38D-F79B3CF62745}">
      <dgm:prSet/>
      <dgm:spPr/>
      <dgm:t>
        <a:bodyPr/>
        <a:lstStyle/>
        <a:p>
          <a:endParaRPr lang="id-ID"/>
        </a:p>
      </dgm:t>
    </dgm:pt>
    <dgm:pt modelId="{F9B7AAE9-65CE-46C1-8616-7C696E137AA7}" type="pres">
      <dgm:prSet presAssocID="{296FEC62-0A39-4002-ABF8-38492C54B1E2}" presName="diagram" presStyleCnt="0">
        <dgm:presLayoutVars>
          <dgm:dir/>
          <dgm:animLvl val="lvl"/>
          <dgm:resizeHandles val="exact"/>
        </dgm:presLayoutVars>
      </dgm:prSet>
      <dgm:spPr/>
    </dgm:pt>
    <dgm:pt modelId="{3F7AB1CC-324C-4FB3-BCC3-158E49C6354D}" type="pres">
      <dgm:prSet presAssocID="{E84B4FA6-9B9E-4239-AE1A-360727C8BFF2}" presName="compNode" presStyleCnt="0"/>
      <dgm:spPr/>
    </dgm:pt>
    <dgm:pt modelId="{013DD23D-6F94-4155-AF53-56632F524769}" type="pres">
      <dgm:prSet presAssocID="{E84B4FA6-9B9E-4239-AE1A-360727C8BFF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CEC12F-E56F-43F0-98E8-74397195AF51}" type="pres">
      <dgm:prSet presAssocID="{E84B4FA6-9B9E-4239-AE1A-360727C8BFF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93C5FC9-3C88-4B81-B63E-118CAD910A01}" type="pres">
      <dgm:prSet presAssocID="{E84B4FA6-9B9E-4239-AE1A-360727C8BFF2}" presName="parentRect" presStyleLbl="alignNode1" presStyleIdx="0" presStyleCnt="4"/>
      <dgm:spPr/>
    </dgm:pt>
    <dgm:pt modelId="{3C1A2631-4E9C-412C-A123-EF43C946F6D8}" type="pres">
      <dgm:prSet presAssocID="{E84B4FA6-9B9E-4239-AE1A-360727C8BFF2}" presName="adorn" presStyleLbl="fgAccFollowNode1" presStyleIdx="0" presStyleCnt="4"/>
      <dgm:spPr/>
    </dgm:pt>
    <dgm:pt modelId="{F4854B01-0BDE-410B-907A-5863DE3A3F8E}" type="pres">
      <dgm:prSet presAssocID="{980B09F1-60E7-43C1-B3E2-5037942D63D1}" presName="sibTrans" presStyleLbl="sibTrans2D1" presStyleIdx="0" presStyleCnt="0"/>
      <dgm:spPr/>
    </dgm:pt>
    <dgm:pt modelId="{DCB52C3E-535E-4538-9D67-2FD2CFCB5CC7}" type="pres">
      <dgm:prSet presAssocID="{1BB898DA-7AD9-469B-9DF5-96C1AAB3EEE0}" presName="compNode" presStyleCnt="0"/>
      <dgm:spPr/>
    </dgm:pt>
    <dgm:pt modelId="{86494A79-B094-4BEB-8080-02E3A386BB21}" type="pres">
      <dgm:prSet presAssocID="{1BB898DA-7AD9-469B-9DF5-96C1AAB3EEE0}" presName="childRect" presStyleLbl="bgAcc1" presStyleIdx="1" presStyleCnt="4">
        <dgm:presLayoutVars>
          <dgm:bulletEnabled val="1"/>
        </dgm:presLayoutVars>
      </dgm:prSet>
      <dgm:spPr/>
    </dgm:pt>
    <dgm:pt modelId="{C07FCE90-9529-4A95-8F47-35E5D7FEA900}" type="pres">
      <dgm:prSet presAssocID="{1BB898DA-7AD9-469B-9DF5-96C1AAB3EE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4025002-7D21-4E52-AB83-03055210AF59}" type="pres">
      <dgm:prSet presAssocID="{1BB898DA-7AD9-469B-9DF5-96C1AAB3EEE0}" presName="parentRect" presStyleLbl="alignNode1" presStyleIdx="1" presStyleCnt="4"/>
      <dgm:spPr/>
    </dgm:pt>
    <dgm:pt modelId="{0C3E127A-8720-44A1-8314-025CBD91F944}" type="pres">
      <dgm:prSet presAssocID="{1BB898DA-7AD9-469B-9DF5-96C1AAB3EEE0}" presName="adorn" presStyleLbl="fgAccFollowNode1" presStyleIdx="1" presStyleCnt="4"/>
      <dgm:spPr/>
    </dgm:pt>
    <dgm:pt modelId="{41D08AA9-10BA-4F4D-832A-560CCA3A3309}" type="pres">
      <dgm:prSet presAssocID="{E0ED973C-F8D5-4217-8FC0-A32D603051AF}" presName="sibTrans" presStyleLbl="sibTrans2D1" presStyleIdx="0" presStyleCnt="0"/>
      <dgm:spPr/>
    </dgm:pt>
    <dgm:pt modelId="{3373DBDB-C894-4231-A328-E410AECA3037}" type="pres">
      <dgm:prSet presAssocID="{2CAD377D-C01A-4EFB-BF04-05C0E85C5694}" presName="compNode" presStyleCnt="0"/>
      <dgm:spPr/>
    </dgm:pt>
    <dgm:pt modelId="{25014516-7162-496C-A5E6-9B2BD3F0E19E}" type="pres">
      <dgm:prSet presAssocID="{2CAD377D-C01A-4EFB-BF04-05C0E85C5694}" presName="childRect" presStyleLbl="bgAcc1" presStyleIdx="2" presStyleCnt="4">
        <dgm:presLayoutVars>
          <dgm:bulletEnabled val="1"/>
        </dgm:presLayoutVars>
      </dgm:prSet>
      <dgm:spPr/>
    </dgm:pt>
    <dgm:pt modelId="{F6B08F58-6BF9-4444-8233-186C389670DC}" type="pres">
      <dgm:prSet presAssocID="{2CAD377D-C01A-4EFB-BF04-05C0E85C569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FD3F04-9E3B-441B-BE66-6536B9A0C5F7}" type="pres">
      <dgm:prSet presAssocID="{2CAD377D-C01A-4EFB-BF04-05C0E85C5694}" presName="parentRect" presStyleLbl="alignNode1" presStyleIdx="2" presStyleCnt="4"/>
      <dgm:spPr/>
    </dgm:pt>
    <dgm:pt modelId="{A3F7ACBA-0351-4601-8C54-98ABE75224FB}" type="pres">
      <dgm:prSet presAssocID="{2CAD377D-C01A-4EFB-BF04-05C0E85C5694}" presName="adorn" presStyleLbl="fgAccFollowNode1" presStyleIdx="2" presStyleCnt="4"/>
      <dgm:spPr/>
    </dgm:pt>
    <dgm:pt modelId="{C66228B0-5B86-44B4-B504-3EE7C0AD37DD}" type="pres">
      <dgm:prSet presAssocID="{151A6ECD-83BC-4F3D-B45D-450F5E619944}" presName="sibTrans" presStyleLbl="sibTrans2D1" presStyleIdx="0" presStyleCnt="0"/>
      <dgm:spPr/>
    </dgm:pt>
    <dgm:pt modelId="{88691650-9B41-423B-8ADA-AED4885EBA73}" type="pres">
      <dgm:prSet presAssocID="{2188D04F-045D-4383-B998-98692F785CD6}" presName="compNode" presStyleCnt="0"/>
      <dgm:spPr/>
    </dgm:pt>
    <dgm:pt modelId="{59AEE45C-6DB4-483E-A268-26E6DE40F8FE}" type="pres">
      <dgm:prSet presAssocID="{2188D04F-045D-4383-B998-98692F785CD6}" presName="childRect" presStyleLbl="bgAcc1" presStyleIdx="3" presStyleCnt="4">
        <dgm:presLayoutVars>
          <dgm:bulletEnabled val="1"/>
        </dgm:presLayoutVars>
      </dgm:prSet>
      <dgm:spPr/>
    </dgm:pt>
    <dgm:pt modelId="{CC01D07D-E76C-462E-89D7-B600F728A286}" type="pres">
      <dgm:prSet presAssocID="{2188D04F-045D-4383-B998-98692F785CD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4B7F2C-08A8-4EF2-91D0-F6331AADB913}" type="pres">
      <dgm:prSet presAssocID="{2188D04F-045D-4383-B998-98692F785CD6}" presName="parentRect" presStyleLbl="alignNode1" presStyleIdx="3" presStyleCnt="4"/>
      <dgm:spPr/>
    </dgm:pt>
    <dgm:pt modelId="{7A4E38D8-8ECF-4AC7-ACD8-1274302471B7}" type="pres">
      <dgm:prSet presAssocID="{2188D04F-045D-4383-B998-98692F785CD6}" presName="adorn" presStyleLbl="fgAccFollowNode1" presStyleIdx="3" presStyleCnt="4"/>
      <dgm:spPr/>
    </dgm:pt>
  </dgm:ptLst>
  <dgm:cxnLst>
    <dgm:cxn modelId="{61337F31-4A24-46D7-837E-DF398EF78B7E}" srcId="{E84B4FA6-9B9E-4239-AE1A-360727C8BFF2}" destId="{D7B08483-30A8-4E1B-83ED-8F01011ECE40}" srcOrd="0" destOrd="0" parTransId="{7C6D31CD-06B9-46A8-96F4-885941D6FC75}" sibTransId="{A131E84A-D3B6-4AE9-9960-EA94A6EF12A4}"/>
    <dgm:cxn modelId="{DC1572F4-D89B-45E6-AE84-4F5817027B13}" srcId="{296FEC62-0A39-4002-ABF8-38492C54B1E2}" destId="{2188D04F-045D-4383-B998-98692F785CD6}" srcOrd="3" destOrd="0" parTransId="{AC12DE8D-3256-4565-A5B2-5DF3F63EBAB8}" sibTransId="{F045C7E1-BAD3-49F9-A278-ED70E650027F}"/>
    <dgm:cxn modelId="{2C3268DB-2ED3-441B-B297-7DFAF3FD68E8}" type="presOf" srcId="{2CAD377D-C01A-4EFB-BF04-05C0E85C5694}" destId="{5EFD3F04-9E3B-441B-BE66-6536B9A0C5F7}" srcOrd="1" destOrd="0" presId="urn:microsoft.com/office/officeart/2005/8/layout/bList2"/>
    <dgm:cxn modelId="{22A0CA1C-1A27-4B81-922E-37097FC6B648}" type="presOf" srcId="{E0ED973C-F8D5-4217-8FC0-A32D603051AF}" destId="{41D08AA9-10BA-4F4D-832A-560CCA3A3309}" srcOrd="0" destOrd="0" presId="urn:microsoft.com/office/officeart/2005/8/layout/bList2"/>
    <dgm:cxn modelId="{183BFE1C-ABD7-4B1F-BEEE-C3CC04F5817F}" type="presOf" srcId="{E84B4FA6-9B9E-4239-AE1A-360727C8BFF2}" destId="{D93C5FC9-3C88-4B81-B63E-118CAD910A01}" srcOrd="1" destOrd="0" presId="urn:microsoft.com/office/officeart/2005/8/layout/bList2"/>
    <dgm:cxn modelId="{6E0E6037-49DF-4CA2-AA7A-18CD164505D2}" type="presOf" srcId="{151A6ECD-83BC-4F3D-B45D-450F5E619944}" destId="{C66228B0-5B86-44B4-B504-3EE7C0AD37DD}" srcOrd="0" destOrd="0" presId="urn:microsoft.com/office/officeart/2005/8/layout/bList2"/>
    <dgm:cxn modelId="{D2DDC056-0BCF-4197-AAC7-0A6201301D15}" type="presOf" srcId="{2188D04F-045D-4383-B998-98692F785CD6}" destId="{A64B7F2C-08A8-4EF2-91D0-F6331AADB913}" srcOrd="1" destOrd="0" presId="urn:microsoft.com/office/officeart/2005/8/layout/bList2"/>
    <dgm:cxn modelId="{25A1A8C0-C722-4913-B827-E01CDAE64112}" type="presOf" srcId="{2188D04F-045D-4383-B998-98692F785CD6}" destId="{CC01D07D-E76C-462E-89D7-B600F728A286}" srcOrd="0" destOrd="0" presId="urn:microsoft.com/office/officeart/2005/8/layout/bList2"/>
    <dgm:cxn modelId="{3FFB6513-29F7-43C3-BCF6-8A6A100F9CA9}" srcId="{E84B4FA6-9B9E-4239-AE1A-360727C8BFF2}" destId="{0D6F9B04-641E-4462-A0CB-225F53D7C52F}" srcOrd="1" destOrd="0" parTransId="{6BFE22E7-C158-431B-A6E9-5CB271610446}" sibTransId="{4BB5965D-1B42-4926-8A0F-2139DA4E29E0}"/>
    <dgm:cxn modelId="{C81845EE-CDD5-49DB-8CEF-D522DCE738CA}" type="presOf" srcId="{0D6F9B04-641E-4462-A0CB-225F53D7C52F}" destId="{013DD23D-6F94-4155-AF53-56632F524769}" srcOrd="0" destOrd="1" presId="urn:microsoft.com/office/officeart/2005/8/layout/bList2"/>
    <dgm:cxn modelId="{EADB3784-3F73-403B-96F6-ECF04480EFD8}" type="presOf" srcId="{2CAD377D-C01A-4EFB-BF04-05C0E85C5694}" destId="{F6B08F58-6BF9-4444-8233-186C389670DC}" srcOrd="0" destOrd="0" presId="urn:microsoft.com/office/officeart/2005/8/layout/bList2"/>
    <dgm:cxn modelId="{0B838027-FCA6-4B50-B866-252EC3BA71DD}" srcId="{296FEC62-0A39-4002-ABF8-38492C54B1E2}" destId="{1BB898DA-7AD9-469B-9DF5-96C1AAB3EEE0}" srcOrd="1" destOrd="0" parTransId="{5BB90BE6-852B-4427-9956-B2719A4003A6}" sibTransId="{E0ED973C-F8D5-4217-8FC0-A32D603051AF}"/>
    <dgm:cxn modelId="{3023F5FA-5489-4B70-AAFF-44798FBA5AE3}" type="presOf" srcId="{3E31CE4A-72A3-4616-BAD3-DEB6E58D92A0}" destId="{59AEE45C-6DB4-483E-A268-26E6DE40F8FE}" srcOrd="0" destOrd="0" presId="urn:microsoft.com/office/officeart/2005/8/layout/bList2"/>
    <dgm:cxn modelId="{827A8B97-AC44-4BAE-88E0-638AFCE642F7}" type="presOf" srcId="{1B4D4C89-E2DE-43B9-812F-45232AE79FF7}" destId="{25014516-7162-496C-A5E6-9B2BD3F0E19E}" srcOrd="0" destOrd="0" presId="urn:microsoft.com/office/officeart/2005/8/layout/bList2"/>
    <dgm:cxn modelId="{011C2A13-1AD5-4294-9E4F-AC8E4627EAD6}" type="presOf" srcId="{980B09F1-60E7-43C1-B3E2-5037942D63D1}" destId="{F4854B01-0BDE-410B-907A-5863DE3A3F8E}" srcOrd="0" destOrd="0" presId="urn:microsoft.com/office/officeart/2005/8/layout/bList2"/>
    <dgm:cxn modelId="{F21735D2-A998-4AFE-82D3-9E8DD820708F}" srcId="{2CAD377D-C01A-4EFB-BF04-05C0E85C5694}" destId="{1B4D4C89-E2DE-43B9-812F-45232AE79FF7}" srcOrd="0" destOrd="0" parTransId="{519F55F9-B50A-405E-9BCC-DB44146D91F9}" sibTransId="{43E2FD67-4781-4A22-AF6D-46CFDE532FA1}"/>
    <dgm:cxn modelId="{E2555A49-F919-478B-AD54-6EA191C71209}" srcId="{296FEC62-0A39-4002-ABF8-38492C54B1E2}" destId="{E84B4FA6-9B9E-4239-AE1A-360727C8BFF2}" srcOrd="0" destOrd="0" parTransId="{8166B3EC-5FAC-47D8-A4E5-54D0726DF13D}" sibTransId="{980B09F1-60E7-43C1-B3E2-5037942D63D1}"/>
    <dgm:cxn modelId="{25DC0CD7-58CF-488F-8612-C28FC4F470B9}" type="presOf" srcId="{1BB898DA-7AD9-469B-9DF5-96C1AAB3EEE0}" destId="{04025002-7D21-4E52-AB83-03055210AF59}" srcOrd="1" destOrd="0" presId="urn:microsoft.com/office/officeart/2005/8/layout/bList2"/>
    <dgm:cxn modelId="{A94E51F2-69DF-41B7-B883-15C9299B315B}" type="presOf" srcId="{1BB898DA-7AD9-469B-9DF5-96C1AAB3EEE0}" destId="{C07FCE90-9529-4A95-8F47-35E5D7FEA900}" srcOrd="0" destOrd="0" presId="urn:microsoft.com/office/officeart/2005/8/layout/bList2"/>
    <dgm:cxn modelId="{6AF4497A-578E-441D-B57A-76AE10A12393}" srcId="{296FEC62-0A39-4002-ABF8-38492C54B1E2}" destId="{2CAD377D-C01A-4EFB-BF04-05C0E85C5694}" srcOrd="2" destOrd="0" parTransId="{D66F67E2-FFDA-4DF8-A169-AF24D04888B1}" sibTransId="{151A6ECD-83BC-4F3D-B45D-450F5E619944}"/>
    <dgm:cxn modelId="{64C08878-3AB0-4BB7-B38D-F79B3CF62745}" srcId="{2188D04F-045D-4383-B998-98692F785CD6}" destId="{3E31CE4A-72A3-4616-BAD3-DEB6E58D92A0}" srcOrd="0" destOrd="0" parTransId="{1118444C-C35F-4A1A-8B25-8EA763EC2B5D}" sibTransId="{CBA9CF1F-1F77-4347-9FA5-C4C4D3057D2E}"/>
    <dgm:cxn modelId="{60427303-8DCE-487C-A7DF-04A69BF051AC}" type="presOf" srcId="{296FEC62-0A39-4002-ABF8-38492C54B1E2}" destId="{F9B7AAE9-65CE-46C1-8616-7C696E137AA7}" srcOrd="0" destOrd="0" presId="urn:microsoft.com/office/officeart/2005/8/layout/bList2"/>
    <dgm:cxn modelId="{F1873673-F4AE-41EF-AAC2-FEEA69EFF032}" srcId="{1BB898DA-7AD9-469B-9DF5-96C1AAB3EEE0}" destId="{22DC90CA-EEC7-4ACD-852C-99635C99738E}" srcOrd="0" destOrd="0" parTransId="{72E68236-419B-42EA-AC1F-C873CAB73CDC}" sibTransId="{7A8006F0-4620-45DB-88F6-55E7768026F9}"/>
    <dgm:cxn modelId="{99116590-7980-44F8-BED6-BD13B571D07D}" type="presOf" srcId="{D7B08483-30A8-4E1B-83ED-8F01011ECE40}" destId="{013DD23D-6F94-4155-AF53-56632F524769}" srcOrd="0" destOrd="0" presId="urn:microsoft.com/office/officeart/2005/8/layout/bList2"/>
    <dgm:cxn modelId="{DEA96A10-64EF-4694-86F7-8C5A8EE629DC}" type="presOf" srcId="{22DC90CA-EEC7-4ACD-852C-99635C99738E}" destId="{86494A79-B094-4BEB-8080-02E3A386BB21}" srcOrd="0" destOrd="0" presId="urn:microsoft.com/office/officeart/2005/8/layout/bList2"/>
    <dgm:cxn modelId="{C8CE7A8D-141A-4D17-AC4F-10877F51FE9F}" type="presOf" srcId="{E84B4FA6-9B9E-4239-AE1A-360727C8BFF2}" destId="{90CEC12F-E56F-43F0-98E8-74397195AF51}" srcOrd="0" destOrd="0" presId="urn:microsoft.com/office/officeart/2005/8/layout/bList2"/>
    <dgm:cxn modelId="{C970294D-B4BE-4932-9096-779BC250E650}" type="presParOf" srcId="{F9B7AAE9-65CE-46C1-8616-7C696E137AA7}" destId="{3F7AB1CC-324C-4FB3-BCC3-158E49C6354D}" srcOrd="0" destOrd="0" presId="urn:microsoft.com/office/officeart/2005/8/layout/bList2"/>
    <dgm:cxn modelId="{3F877A13-25B2-49F9-BF26-FDD14AF8089B}" type="presParOf" srcId="{3F7AB1CC-324C-4FB3-BCC3-158E49C6354D}" destId="{013DD23D-6F94-4155-AF53-56632F524769}" srcOrd="0" destOrd="0" presId="urn:microsoft.com/office/officeart/2005/8/layout/bList2"/>
    <dgm:cxn modelId="{B61D1F73-E968-4985-8DF7-786C7D1B1EE5}" type="presParOf" srcId="{3F7AB1CC-324C-4FB3-BCC3-158E49C6354D}" destId="{90CEC12F-E56F-43F0-98E8-74397195AF51}" srcOrd="1" destOrd="0" presId="urn:microsoft.com/office/officeart/2005/8/layout/bList2"/>
    <dgm:cxn modelId="{89EFE49F-B77D-472A-9096-AA8BEBCBAF43}" type="presParOf" srcId="{3F7AB1CC-324C-4FB3-BCC3-158E49C6354D}" destId="{D93C5FC9-3C88-4B81-B63E-118CAD910A01}" srcOrd="2" destOrd="0" presId="urn:microsoft.com/office/officeart/2005/8/layout/bList2"/>
    <dgm:cxn modelId="{FAB3D0C5-7891-4CFA-BAFF-377532726F8C}" type="presParOf" srcId="{3F7AB1CC-324C-4FB3-BCC3-158E49C6354D}" destId="{3C1A2631-4E9C-412C-A123-EF43C946F6D8}" srcOrd="3" destOrd="0" presId="urn:microsoft.com/office/officeart/2005/8/layout/bList2"/>
    <dgm:cxn modelId="{1DA69CC9-D57F-4F24-84BD-5ADCA1EF3A0F}" type="presParOf" srcId="{F9B7AAE9-65CE-46C1-8616-7C696E137AA7}" destId="{F4854B01-0BDE-410B-907A-5863DE3A3F8E}" srcOrd="1" destOrd="0" presId="urn:microsoft.com/office/officeart/2005/8/layout/bList2"/>
    <dgm:cxn modelId="{C1A0243F-93C2-4D76-8044-A803F37BF7AF}" type="presParOf" srcId="{F9B7AAE9-65CE-46C1-8616-7C696E137AA7}" destId="{DCB52C3E-535E-4538-9D67-2FD2CFCB5CC7}" srcOrd="2" destOrd="0" presId="urn:microsoft.com/office/officeart/2005/8/layout/bList2"/>
    <dgm:cxn modelId="{90E5B9AD-F564-4A71-B4F5-40FC4C02BCF9}" type="presParOf" srcId="{DCB52C3E-535E-4538-9D67-2FD2CFCB5CC7}" destId="{86494A79-B094-4BEB-8080-02E3A386BB21}" srcOrd="0" destOrd="0" presId="urn:microsoft.com/office/officeart/2005/8/layout/bList2"/>
    <dgm:cxn modelId="{BB38C509-6D03-425C-8785-49625E0DFE7B}" type="presParOf" srcId="{DCB52C3E-535E-4538-9D67-2FD2CFCB5CC7}" destId="{C07FCE90-9529-4A95-8F47-35E5D7FEA900}" srcOrd="1" destOrd="0" presId="urn:microsoft.com/office/officeart/2005/8/layout/bList2"/>
    <dgm:cxn modelId="{376054D1-F05B-4A4B-8E46-249076A51EA1}" type="presParOf" srcId="{DCB52C3E-535E-4538-9D67-2FD2CFCB5CC7}" destId="{04025002-7D21-4E52-AB83-03055210AF59}" srcOrd="2" destOrd="0" presId="urn:microsoft.com/office/officeart/2005/8/layout/bList2"/>
    <dgm:cxn modelId="{0AD97EE9-BA66-4827-894B-AAC6FB0E9697}" type="presParOf" srcId="{DCB52C3E-535E-4538-9D67-2FD2CFCB5CC7}" destId="{0C3E127A-8720-44A1-8314-025CBD91F944}" srcOrd="3" destOrd="0" presId="urn:microsoft.com/office/officeart/2005/8/layout/bList2"/>
    <dgm:cxn modelId="{ED8793B5-3CED-45A5-868C-440564C809EB}" type="presParOf" srcId="{F9B7AAE9-65CE-46C1-8616-7C696E137AA7}" destId="{41D08AA9-10BA-4F4D-832A-560CCA3A3309}" srcOrd="3" destOrd="0" presId="urn:microsoft.com/office/officeart/2005/8/layout/bList2"/>
    <dgm:cxn modelId="{F8693064-E8E3-4451-95A5-F44EA09262BF}" type="presParOf" srcId="{F9B7AAE9-65CE-46C1-8616-7C696E137AA7}" destId="{3373DBDB-C894-4231-A328-E410AECA3037}" srcOrd="4" destOrd="0" presId="urn:microsoft.com/office/officeart/2005/8/layout/bList2"/>
    <dgm:cxn modelId="{C049101C-BA73-4281-A381-4827FE1D311D}" type="presParOf" srcId="{3373DBDB-C894-4231-A328-E410AECA3037}" destId="{25014516-7162-496C-A5E6-9B2BD3F0E19E}" srcOrd="0" destOrd="0" presId="urn:microsoft.com/office/officeart/2005/8/layout/bList2"/>
    <dgm:cxn modelId="{F3D6732C-CB1B-4A2D-A503-B7672A0307C8}" type="presParOf" srcId="{3373DBDB-C894-4231-A328-E410AECA3037}" destId="{F6B08F58-6BF9-4444-8233-186C389670DC}" srcOrd="1" destOrd="0" presId="urn:microsoft.com/office/officeart/2005/8/layout/bList2"/>
    <dgm:cxn modelId="{F670ADC6-A3F5-4377-9F99-3C327530A91D}" type="presParOf" srcId="{3373DBDB-C894-4231-A328-E410AECA3037}" destId="{5EFD3F04-9E3B-441B-BE66-6536B9A0C5F7}" srcOrd="2" destOrd="0" presId="urn:microsoft.com/office/officeart/2005/8/layout/bList2"/>
    <dgm:cxn modelId="{3EBEA598-171D-4D91-AFB8-993CC9094CEA}" type="presParOf" srcId="{3373DBDB-C894-4231-A328-E410AECA3037}" destId="{A3F7ACBA-0351-4601-8C54-98ABE75224FB}" srcOrd="3" destOrd="0" presId="urn:microsoft.com/office/officeart/2005/8/layout/bList2"/>
    <dgm:cxn modelId="{3BCA13C3-BA50-447C-84C3-A15EA5340E95}" type="presParOf" srcId="{F9B7AAE9-65CE-46C1-8616-7C696E137AA7}" destId="{C66228B0-5B86-44B4-B504-3EE7C0AD37DD}" srcOrd="5" destOrd="0" presId="urn:microsoft.com/office/officeart/2005/8/layout/bList2"/>
    <dgm:cxn modelId="{54BD2FC7-7441-49D8-9588-E05687D9849E}" type="presParOf" srcId="{F9B7AAE9-65CE-46C1-8616-7C696E137AA7}" destId="{88691650-9B41-423B-8ADA-AED4885EBA73}" srcOrd="6" destOrd="0" presId="urn:microsoft.com/office/officeart/2005/8/layout/bList2"/>
    <dgm:cxn modelId="{ED4371EA-D52C-4B54-ACA9-21C774915C01}" type="presParOf" srcId="{88691650-9B41-423B-8ADA-AED4885EBA73}" destId="{59AEE45C-6DB4-483E-A268-26E6DE40F8FE}" srcOrd="0" destOrd="0" presId="urn:microsoft.com/office/officeart/2005/8/layout/bList2"/>
    <dgm:cxn modelId="{30EBC0C2-1936-4E64-9FF2-0CCBD09AF17F}" type="presParOf" srcId="{88691650-9B41-423B-8ADA-AED4885EBA73}" destId="{CC01D07D-E76C-462E-89D7-B600F728A286}" srcOrd="1" destOrd="0" presId="urn:microsoft.com/office/officeart/2005/8/layout/bList2"/>
    <dgm:cxn modelId="{F3C330BB-05F5-4FD4-B469-C33C904DED31}" type="presParOf" srcId="{88691650-9B41-423B-8ADA-AED4885EBA73}" destId="{A64B7F2C-08A8-4EF2-91D0-F6331AADB913}" srcOrd="2" destOrd="0" presId="urn:microsoft.com/office/officeart/2005/8/layout/bList2"/>
    <dgm:cxn modelId="{09973655-3948-4003-A021-6016A4D05C48}" type="presParOf" srcId="{88691650-9B41-423B-8ADA-AED4885EBA73}" destId="{7A4E38D8-8ECF-4AC7-ACD8-1274302471B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91934-4EA2-4B44-8A2B-3134C62C1FAB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BBE29719-4DEE-4F09-B321-21EA7343580B}">
      <dgm:prSet phldrT="[Text]"/>
      <dgm:spPr/>
      <dgm:t>
        <a:bodyPr/>
        <a:lstStyle/>
        <a:p>
          <a:r>
            <a:rPr lang="id-ID" dirty="0" smtClean="0"/>
            <a:t>slower-Speed</a:t>
          </a:r>
          <a:endParaRPr lang="id-ID" dirty="0"/>
        </a:p>
      </dgm:t>
    </dgm:pt>
    <dgm:pt modelId="{FC16E814-E6CC-4763-BFEE-FA95BF492B37}" type="parTrans" cxnId="{D2086B65-E2EF-4125-BA55-6839DE6FE112}">
      <dgm:prSet/>
      <dgm:spPr/>
      <dgm:t>
        <a:bodyPr/>
        <a:lstStyle/>
        <a:p>
          <a:endParaRPr lang="id-ID"/>
        </a:p>
      </dgm:t>
    </dgm:pt>
    <dgm:pt modelId="{B3C8004F-392A-45DC-BA71-3028FA97FD5B}" type="sibTrans" cxnId="{D2086B65-E2EF-4125-BA55-6839DE6FE112}">
      <dgm:prSet/>
      <dgm:spPr/>
      <dgm:t>
        <a:bodyPr/>
        <a:lstStyle/>
        <a:p>
          <a:endParaRPr lang="id-ID"/>
        </a:p>
      </dgm:t>
    </dgm:pt>
    <dgm:pt modelId="{D09243EE-689A-40AD-ADD6-7F25C6155294}">
      <dgm:prSet phldrT="[Text]"/>
      <dgm:spPr/>
      <dgm:t>
        <a:bodyPr/>
        <a:lstStyle/>
        <a:p>
          <a:r>
            <a:rPr lang="id-ID" dirty="0" smtClean="0"/>
            <a:t>Dial-Up access ; modem dalam komputer berkoneksi ke internet via jalur telepon, yang mentransmisikan data dan informasi melalui  sinyal analog </a:t>
          </a:r>
          <a:endParaRPr lang="id-ID" dirty="0"/>
        </a:p>
      </dgm:t>
    </dgm:pt>
    <dgm:pt modelId="{0F0E4833-9F86-4C49-8F54-683EA52F3BAF}" type="parTrans" cxnId="{AE188BB1-46D6-49C9-9589-D761AB90D935}">
      <dgm:prSet/>
      <dgm:spPr/>
      <dgm:t>
        <a:bodyPr/>
        <a:lstStyle/>
        <a:p>
          <a:endParaRPr lang="id-ID"/>
        </a:p>
      </dgm:t>
    </dgm:pt>
    <dgm:pt modelId="{E3857ADF-0ED2-4679-9D82-914C5D5101AB}" type="sibTrans" cxnId="{AE188BB1-46D6-49C9-9589-D761AB90D935}">
      <dgm:prSet/>
      <dgm:spPr/>
      <dgm:t>
        <a:bodyPr/>
        <a:lstStyle/>
        <a:p>
          <a:endParaRPr lang="id-ID"/>
        </a:p>
      </dgm:t>
    </dgm:pt>
    <dgm:pt modelId="{CC3D98F4-D631-4AB1-BDDA-C7B5BC9FDA2A}">
      <dgm:prSet phldrT="[Text]"/>
      <dgm:spPr/>
      <dgm:t>
        <a:bodyPr/>
        <a:lstStyle/>
        <a:p>
          <a:r>
            <a:rPr lang="id-ID" dirty="0" smtClean="0"/>
            <a:t>High-speed</a:t>
          </a:r>
          <a:endParaRPr lang="id-ID" dirty="0"/>
        </a:p>
      </dgm:t>
    </dgm:pt>
    <dgm:pt modelId="{FC05B75B-4954-4181-891F-DE62F0CD3B5E}" type="parTrans" cxnId="{7C0CD180-69A0-4378-89C3-AB3072D61C36}">
      <dgm:prSet/>
      <dgm:spPr/>
      <dgm:t>
        <a:bodyPr/>
        <a:lstStyle/>
        <a:p>
          <a:endParaRPr lang="id-ID"/>
        </a:p>
      </dgm:t>
    </dgm:pt>
    <dgm:pt modelId="{9DE3A702-64F1-4292-80FD-BE546C092D08}" type="sibTrans" cxnId="{7C0CD180-69A0-4378-89C3-AB3072D61C36}">
      <dgm:prSet/>
      <dgm:spPr/>
      <dgm:t>
        <a:bodyPr/>
        <a:lstStyle/>
        <a:p>
          <a:endParaRPr lang="id-ID"/>
        </a:p>
      </dgm:t>
    </dgm:pt>
    <dgm:pt modelId="{A808550E-F8B7-439A-98DE-4889A964C03D}">
      <dgm:prSet phldrT="[Text]"/>
      <dgm:spPr/>
      <dgm:t>
        <a:bodyPr/>
        <a:lstStyle/>
        <a:p>
          <a:r>
            <a:rPr lang="id-ID" dirty="0" smtClean="0"/>
            <a:t>Kabel (jaringan kabel televisi via modem kabel)</a:t>
          </a:r>
          <a:endParaRPr lang="id-ID" dirty="0"/>
        </a:p>
      </dgm:t>
    </dgm:pt>
    <dgm:pt modelId="{0E0601A3-2A28-4F27-A08C-C3AD47F46A3C}" type="parTrans" cxnId="{7C9758A2-1B0A-4B4C-9151-AEFE315EA27D}">
      <dgm:prSet/>
      <dgm:spPr/>
      <dgm:t>
        <a:bodyPr/>
        <a:lstStyle/>
        <a:p>
          <a:endParaRPr lang="id-ID"/>
        </a:p>
      </dgm:t>
    </dgm:pt>
    <dgm:pt modelId="{0A2D1412-97DD-4945-9483-D5603190F32A}" type="sibTrans" cxnId="{7C9758A2-1B0A-4B4C-9151-AEFE315EA27D}">
      <dgm:prSet/>
      <dgm:spPr/>
      <dgm:t>
        <a:bodyPr/>
        <a:lstStyle/>
        <a:p>
          <a:endParaRPr lang="id-ID"/>
        </a:p>
      </dgm:t>
    </dgm:pt>
    <dgm:pt modelId="{5F81FB54-12FF-47B1-A4D6-0CBE8DC54453}">
      <dgm:prSet phldrT="[Text]"/>
      <dgm:spPr/>
      <dgm:t>
        <a:bodyPr/>
        <a:lstStyle/>
        <a:p>
          <a:r>
            <a:rPr lang="id-ID" dirty="0" smtClean="0"/>
            <a:t>Fiber to Premises(FTTP);fiber optik</a:t>
          </a:r>
          <a:endParaRPr lang="id-ID" dirty="0"/>
        </a:p>
      </dgm:t>
    </dgm:pt>
    <dgm:pt modelId="{8009BBC8-F326-4764-8D0E-8DAB01A1B33A}" type="parTrans" cxnId="{1937054C-0239-4CFB-A0AE-8691718E0307}">
      <dgm:prSet/>
      <dgm:spPr/>
      <dgm:t>
        <a:bodyPr/>
        <a:lstStyle/>
        <a:p>
          <a:endParaRPr lang="id-ID"/>
        </a:p>
      </dgm:t>
    </dgm:pt>
    <dgm:pt modelId="{C9F8F5F4-D726-4074-AC45-EB683D23FB02}" type="sibTrans" cxnId="{1937054C-0239-4CFB-A0AE-8691718E0307}">
      <dgm:prSet/>
      <dgm:spPr/>
      <dgm:t>
        <a:bodyPr/>
        <a:lstStyle/>
        <a:p>
          <a:endParaRPr lang="id-ID"/>
        </a:p>
      </dgm:t>
    </dgm:pt>
    <dgm:pt modelId="{1F92F3B4-2C5E-4CB2-A014-230065D1B4EC}">
      <dgm:prSet phldrT="[Text]"/>
      <dgm:spPr/>
      <dgm:t>
        <a:bodyPr/>
        <a:lstStyle/>
        <a:p>
          <a:r>
            <a:rPr lang="id-ID" dirty="0" smtClean="0"/>
            <a:t>DSL (digital subscriber line);kawat telepon tembaga biasa</a:t>
          </a:r>
          <a:endParaRPr lang="id-ID" dirty="0"/>
        </a:p>
      </dgm:t>
    </dgm:pt>
    <dgm:pt modelId="{A3CEA48A-FB5D-4A4D-9B54-FF89CBD10C33}" type="parTrans" cxnId="{5B6819F5-6F00-4C09-A899-A1C6C1A9D9F0}">
      <dgm:prSet/>
      <dgm:spPr/>
    </dgm:pt>
    <dgm:pt modelId="{00CCDF58-7C5E-4E06-AC3A-BE9CA91216CA}" type="sibTrans" cxnId="{5B6819F5-6F00-4C09-A899-A1C6C1A9D9F0}">
      <dgm:prSet/>
      <dgm:spPr/>
    </dgm:pt>
    <dgm:pt modelId="{7157C4FC-94DC-49E8-9120-1DF12BD524B1}">
      <dgm:prSet phldrT="[Text]"/>
      <dgm:spPr/>
      <dgm:t>
        <a:bodyPr/>
        <a:lstStyle/>
        <a:p>
          <a:endParaRPr lang="id-ID" dirty="0"/>
        </a:p>
      </dgm:t>
    </dgm:pt>
    <dgm:pt modelId="{81F05186-E2DF-4518-82E4-DB5930FF8DEF}" type="parTrans" cxnId="{6B1AD62D-CADA-4995-9A46-7707A416BD19}">
      <dgm:prSet/>
      <dgm:spPr/>
    </dgm:pt>
    <dgm:pt modelId="{C09EF7D7-CC9E-4CA7-9AD3-653D1C4A7B97}" type="sibTrans" cxnId="{6B1AD62D-CADA-4995-9A46-7707A416BD19}">
      <dgm:prSet/>
      <dgm:spPr/>
    </dgm:pt>
    <dgm:pt modelId="{9F162684-B2E7-4EAD-824B-C9266CB9413B}">
      <dgm:prSet phldrT="[Text]"/>
      <dgm:spPr/>
      <dgm:t>
        <a:bodyPr/>
        <a:lstStyle/>
        <a:p>
          <a:r>
            <a:rPr lang="id-ID" dirty="0" smtClean="0"/>
            <a:t>Fixed wireless;antena via sinyal radio</a:t>
          </a:r>
          <a:endParaRPr lang="id-ID" dirty="0"/>
        </a:p>
      </dgm:t>
    </dgm:pt>
    <dgm:pt modelId="{5F4D17EC-700C-4A91-B2D7-0DBC517687AB}" type="parTrans" cxnId="{AC8AB1E7-C4BB-4854-B2FE-A6760412DFCE}">
      <dgm:prSet/>
      <dgm:spPr/>
    </dgm:pt>
    <dgm:pt modelId="{622D38F2-26C6-43FB-A405-F6FD9285C40E}" type="sibTrans" cxnId="{AC8AB1E7-C4BB-4854-B2FE-A6760412DFCE}">
      <dgm:prSet/>
      <dgm:spPr/>
    </dgm:pt>
    <dgm:pt modelId="{89EBBFC7-EE06-46FD-8BD7-F383E17742E9}">
      <dgm:prSet phldrT="[Text]"/>
      <dgm:spPr/>
      <dgm:t>
        <a:bodyPr/>
        <a:lstStyle/>
        <a:p>
          <a:r>
            <a:rPr lang="id-ID" dirty="0" smtClean="0"/>
            <a:t>Celular radio network; built-in wireless modem</a:t>
          </a:r>
          <a:endParaRPr lang="id-ID" dirty="0"/>
        </a:p>
      </dgm:t>
    </dgm:pt>
    <dgm:pt modelId="{676E65CC-A852-4632-BE22-FA0722631BF2}" type="parTrans" cxnId="{EB1C838F-144B-4922-8A7C-BEC51CDA66BD}">
      <dgm:prSet/>
      <dgm:spPr/>
    </dgm:pt>
    <dgm:pt modelId="{56A12F2C-CCE1-4AB5-A46C-E28694CD3247}" type="sibTrans" cxnId="{EB1C838F-144B-4922-8A7C-BEC51CDA66BD}">
      <dgm:prSet/>
      <dgm:spPr/>
    </dgm:pt>
    <dgm:pt modelId="{B4314FA8-8D4E-477B-A8FB-27E4BBDB5CD8}">
      <dgm:prSet phldrT="[Text]"/>
      <dgm:spPr/>
      <dgm:t>
        <a:bodyPr/>
        <a:lstStyle/>
        <a:p>
          <a:r>
            <a:rPr lang="id-ID" dirty="0" smtClean="0"/>
            <a:t>Wi-Fi (wireless-Fidelity); sinyal radio</a:t>
          </a:r>
          <a:endParaRPr lang="id-ID" dirty="0"/>
        </a:p>
      </dgm:t>
    </dgm:pt>
    <dgm:pt modelId="{046EBB40-EF66-4BB7-B1EA-04F996804824}" type="parTrans" cxnId="{956AC745-6639-4BEC-9265-C38E3FDB9F0B}">
      <dgm:prSet/>
      <dgm:spPr/>
    </dgm:pt>
    <dgm:pt modelId="{D2C2C5BE-F1D2-474C-8760-14C1A3E76EC9}" type="sibTrans" cxnId="{956AC745-6639-4BEC-9265-C38E3FDB9F0B}">
      <dgm:prSet/>
      <dgm:spPr/>
    </dgm:pt>
    <dgm:pt modelId="{7B1CC553-8062-4558-BEBD-59D9FE189C11}">
      <dgm:prSet phldrT="[Text]"/>
      <dgm:spPr/>
      <dgm:t>
        <a:bodyPr/>
        <a:lstStyle/>
        <a:p>
          <a:r>
            <a:rPr lang="id-ID" dirty="0" smtClean="0"/>
            <a:t>Satelit ; satelit ke satelit modem</a:t>
          </a:r>
          <a:endParaRPr lang="id-ID" dirty="0"/>
        </a:p>
      </dgm:t>
    </dgm:pt>
    <dgm:pt modelId="{0D0378C6-D0BB-4FDA-B9CF-84FAECB8B499}" type="parTrans" cxnId="{9FD61626-DB40-466A-A114-F9E211180D32}">
      <dgm:prSet/>
      <dgm:spPr/>
    </dgm:pt>
    <dgm:pt modelId="{5D28642D-471B-4C28-8961-C4512DE9CE09}" type="sibTrans" cxnId="{9FD61626-DB40-466A-A114-F9E211180D32}">
      <dgm:prSet/>
      <dgm:spPr/>
    </dgm:pt>
    <dgm:pt modelId="{7A5F8629-3153-4BC9-82C2-B29D8CF4E08F}">
      <dgm:prSet phldrT="[Text]"/>
      <dgm:spPr/>
      <dgm:t>
        <a:bodyPr/>
        <a:lstStyle/>
        <a:p>
          <a:r>
            <a:rPr lang="id-ID" dirty="0" smtClean="0"/>
            <a:t>Koneksi harus dibuat setiap waktu log-on</a:t>
          </a:r>
          <a:endParaRPr lang="id-ID" dirty="0"/>
        </a:p>
      </dgm:t>
    </dgm:pt>
    <dgm:pt modelId="{D4562E27-B749-4AE3-B503-3FFBA09214AD}" type="parTrans" cxnId="{61B5B930-B175-4B15-8C5C-1933245B02FC}">
      <dgm:prSet/>
      <dgm:spPr/>
    </dgm:pt>
    <dgm:pt modelId="{8AAC0237-6BD0-4DE4-8C52-6E200380E7FE}" type="sibTrans" cxnId="{61B5B930-B175-4B15-8C5C-1933245B02FC}">
      <dgm:prSet/>
      <dgm:spPr/>
    </dgm:pt>
    <dgm:pt modelId="{6B5446ED-7584-4E24-BE88-C5E0F4DA8D71}" type="pres">
      <dgm:prSet presAssocID="{E7291934-4EA2-4B44-8A2B-3134C62C1FAB}" presName="linearFlow" presStyleCnt="0">
        <dgm:presLayoutVars>
          <dgm:dir/>
          <dgm:animLvl val="lvl"/>
          <dgm:resizeHandles val="exact"/>
        </dgm:presLayoutVars>
      </dgm:prSet>
      <dgm:spPr/>
    </dgm:pt>
    <dgm:pt modelId="{E5FC6EEA-2007-4438-B374-CB1E2E85C48E}" type="pres">
      <dgm:prSet presAssocID="{BBE29719-4DEE-4F09-B321-21EA7343580B}" presName="composite" presStyleCnt="0"/>
      <dgm:spPr/>
    </dgm:pt>
    <dgm:pt modelId="{61C98F2B-40AB-4801-A3DA-128E10C27FD7}" type="pres">
      <dgm:prSet presAssocID="{BBE29719-4DEE-4F09-B321-21EA7343580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E73A73-6F98-4A6B-B31E-D594AC26EAFA}" type="pres">
      <dgm:prSet presAssocID="{BBE29719-4DEE-4F09-B321-21EA7343580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761C39-5218-4EA6-81F2-D313B02CF502}" type="pres">
      <dgm:prSet presAssocID="{B3C8004F-392A-45DC-BA71-3028FA97FD5B}" presName="sp" presStyleCnt="0"/>
      <dgm:spPr/>
    </dgm:pt>
    <dgm:pt modelId="{622C8E59-7A6F-4047-BFA7-53A1FB89B9A0}" type="pres">
      <dgm:prSet presAssocID="{CC3D98F4-D631-4AB1-BDDA-C7B5BC9FDA2A}" presName="composite" presStyleCnt="0"/>
      <dgm:spPr/>
    </dgm:pt>
    <dgm:pt modelId="{5439849F-C394-46FD-BDF9-A1C845C2E52F}" type="pres">
      <dgm:prSet presAssocID="{CC3D98F4-D631-4AB1-BDDA-C7B5BC9FDA2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356962-68E3-4079-9ADF-DAB0B284B50A}" type="pres">
      <dgm:prSet presAssocID="{CC3D98F4-D631-4AB1-BDDA-C7B5BC9FDA2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937054C-0239-4CFB-A0AE-8691718E0307}" srcId="{CC3D98F4-D631-4AB1-BDDA-C7B5BC9FDA2A}" destId="{5F81FB54-12FF-47B1-A4D6-0CBE8DC54453}" srcOrd="2" destOrd="0" parTransId="{8009BBC8-F326-4764-8D0E-8DAB01A1B33A}" sibTransId="{C9F8F5F4-D726-4074-AC45-EB683D23FB02}"/>
    <dgm:cxn modelId="{D2086B65-E2EF-4125-BA55-6839DE6FE112}" srcId="{E7291934-4EA2-4B44-8A2B-3134C62C1FAB}" destId="{BBE29719-4DEE-4F09-B321-21EA7343580B}" srcOrd="0" destOrd="0" parTransId="{FC16E814-E6CC-4763-BFEE-FA95BF492B37}" sibTransId="{B3C8004F-392A-45DC-BA71-3028FA97FD5B}"/>
    <dgm:cxn modelId="{EB1C838F-144B-4922-8A7C-BEC51CDA66BD}" srcId="{CC3D98F4-D631-4AB1-BDDA-C7B5BC9FDA2A}" destId="{89EBBFC7-EE06-46FD-8BD7-F383E17742E9}" srcOrd="4" destOrd="0" parTransId="{676E65CC-A852-4632-BE22-FA0722631BF2}" sibTransId="{56A12F2C-CCE1-4AB5-A46C-E28694CD3247}"/>
    <dgm:cxn modelId="{0EC205FF-7DC8-4F4C-BC11-177083A31A5F}" type="presOf" srcId="{D09243EE-689A-40AD-ADD6-7F25C6155294}" destId="{4BE73A73-6F98-4A6B-B31E-D594AC26EAFA}" srcOrd="0" destOrd="0" presId="urn:microsoft.com/office/officeart/2005/8/layout/chevron2"/>
    <dgm:cxn modelId="{5BFE8215-1F66-4055-A864-107388F56DE5}" type="presOf" srcId="{7A5F8629-3153-4BC9-82C2-B29D8CF4E08F}" destId="{4BE73A73-6F98-4A6B-B31E-D594AC26EAFA}" srcOrd="0" destOrd="1" presId="urn:microsoft.com/office/officeart/2005/8/layout/chevron2"/>
    <dgm:cxn modelId="{C4519933-9316-4357-9133-710ACAA8C21F}" type="presOf" srcId="{B4314FA8-8D4E-477B-A8FB-27E4BBDB5CD8}" destId="{04356962-68E3-4079-9ADF-DAB0B284B50A}" srcOrd="0" destOrd="5" presId="urn:microsoft.com/office/officeart/2005/8/layout/chevron2"/>
    <dgm:cxn modelId="{7FBDB444-3DB7-48B7-8520-A17567F8E9B1}" type="presOf" srcId="{89EBBFC7-EE06-46FD-8BD7-F383E17742E9}" destId="{04356962-68E3-4079-9ADF-DAB0B284B50A}" srcOrd="0" destOrd="4" presId="urn:microsoft.com/office/officeart/2005/8/layout/chevron2"/>
    <dgm:cxn modelId="{9FD61626-DB40-466A-A114-F9E211180D32}" srcId="{CC3D98F4-D631-4AB1-BDDA-C7B5BC9FDA2A}" destId="{7B1CC553-8062-4558-BEBD-59D9FE189C11}" srcOrd="6" destOrd="0" parTransId="{0D0378C6-D0BB-4FDA-B9CF-84FAECB8B499}" sibTransId="{5D28642D-471B-4C28-8961-C4512DE9CE09}"/>
    <dgm:cxn modelId="{CB86A9BD-CE23-418A-88BA-88E2B2BA009D}" type="presOf" srcId="{1F92F3B4-2C5E-4CB2-A014-230065D1B4EC}" destId="{04356962-68E3-4079-9ADF-DAB0B284B50A}" srcOrd="0" destOrd="1" presId="urn:microsoft.com/office/officeart/2005/8/layout/chevron2"/>
    <dgm:cxn modelId="{5B6819F5-6F00-4C09-A899-A1C6C1A9D9F0}" srcId="{CC3D98F4-D631-4AB1-BDDA-C7B5BC9FDA2A}" destId="{1F92F3B4-2C5E-4CB2-A014-230065D1B4EC}" srcOrd="1" destOrd="0" parTransId="{A3CEA48A-FB5D-4A4D-9B54-FF89CBD10C33}" sibTransId="{00CCDF58-7C5E-4E06-AC3A-BE9CA91216CA}"/>
    <dgm:cxn modelId="{7C0CD180-69A0-4378-89C3-AB3072D61C36}" srcId="{E7291934-4EA2-4B44-8A2B-3134C62C1FAB}" destId="{CC3D98F4-D631-4AB1-BDDA-C7B5BC9FDA2A}" srcOrd="1" destOrd="0" parTransId="{FC05B75B-4954-4181-891F-DE62F0CD3B5E}" sibTransId="{9DE3A702-64F1-4292-80FD-BE546C092D08}"/>
    <dgm:cxn modelId="{61B5B930-B175-4B15-8C5C-1933245B02FC}" srcId="{BBE29719-4DEE-4F09-B321-21EA7343580B}" destId="{7A5F8629-3153-4BC9-82C2-B29D8CF4E08F}" srcOrd="1" destOrd="0" parTransId="{D4562E27-B749-4AE3-B503-3FFBA09214AD}" sibTransId="{8AAC0237-6BD0-4DE4-8C52-6E200380E7FE}"/>
    <dgm:cxn modelId="{F87707F5-F3F2-4A1B-BFA4-ED87C2F05B79}" type="presOf" srcId="{9F162684-B2E7-4EAD-824B-C9266CB9413B}" destId="{04356962-68E3-4079-9ADF-DAB0B284B50A}" srcOrd="0" destOrd="3" presId="urn:microsoft.com/office/officeart/2005/8/layout/chevron2"/>
    <dgm:cxn modelId="{EC88951C-3D86-49AD-A386-8581E076766F}" type="presOf" srcId="{5F81FB54-12FF-47B1-A4D6-0CBE8DC54453}" destId="{04356962-68E3-4079-9ADF-DAB0B284B50A}" srcOrd="0" destOrd="2" presId="urn:microsoft.com/office/officeart/2005/8/layout/chevron2"/>
    <dgm:cxn modelId="{956AC745-6639-4BEC-9265-C38E3FDB9F0B}" srcId="{CC3D98F4-D631-4AB1-BDDA-C7B5BC9FDA2A}" destId="{B4314FA8-8D4E-477B-A8FB-27E4BBDB5CD8}" srcOrd="5" destOrd="0" parTransId="{046EBB40-EF66-4BB7-B1EA-04F996804824}" sibTransId="{D2C2C5BE-F1D2-474C-8760-14C1A3E76EC9}"/>
    <dgm:cxn modelId="{DA4DD019-FFE0-4D8B-BE98-64A86E8DC952}" type="presOf" srcId="{BBE29719-4DEE-4F09-B321-21EA7343580B}" destId="{61C98F2B-40AB-4801-A3DA-128E10C27FD7}" srcOrd="0" destOrd="0" presId="urn:microsoft.com/office/officeart/2005/8/layout/chevron2"/>
    <dgm:cxn modelId="{AE188BB1-46D6-49C9-9589-D761AB90D935}" srcId="{BBE29719-4DEE-4F09-B321-21EA7343580B}" destId="{D09243EE-689A-40AD-ADD6-7F25C6155294}" srcOrd="0" destOrd="0" parTransId="{0F0E4833-9F86-4C49-8F54-683EA52F3BAF}" sibTransId="{E3857ADF-0ED2-4679-9D82-914C5D5101AB}"/>
    <dgm:cxn modelId="{6B1AD62D-CADA-4995-9A46-7707A416BD19}" srcId="{CC3D98F4-D631-4AB1-BDDA-C7B5BC9FDA2A}" destId="{7157C4FC-94DC-49E8-9120-1DF12BD524B1}" srcOrd="7" destOrd="0" parTransId="{81F05186-E2DF-4518-82E4-DB5930FF8DEF}" sibTransId="{C09EF7D7-CC9E-4CA7-9AD3-653D1C4A7B97}"/>
    <dgm:cxn modelId="{7C9758A2-1B0A-4B4C-9151-AEFE315EA27D}" srcId="{CC3D98F4-D631-4AB1-BDDA-C7B5BC9FDA2A}" destId="{A808550E-F8B7-439A-98DE-4889A964C03D}" srcOrd="0" destOrd="0" parTransId="{0E0601A3-2A28-4F27-A08C-C3AD47F46A3C}" sibTransId="{0A2D1412-97DD-4945-9483-D5603190F32A}"/>
    <dgm:cxn modelId="{7F90E416-2B57-40CC-B0D2-16ABD7857A9E}" type="presOf" srcId="{E7291934-4EA2-4B44-8A2B-3134C62C1FAB}" destId="{6B5446ED-7584-4E24-BE88-C5E0F4DA8D71}" srcOrd="0" destOrd="0" presId="urn:microsoft.com/office/officeart/2005/8/layout/chevron2"/>
    <dgm:cxn modelId="{4C0C3A93-B4F0-4D7E-ABF7-C1A132194D4D}" type="presOf" srcId="{7B1CC553-8062-4558-BEBD-59D9FE189C11}" destId="{04356962-68E3-4079-9ADF-DAB0B284B50A}" srcOrd="0" destOrd="6" presId="urn:microsoft.com/office/officeart/2005/8/layout/chevron2"/>
    <dgm:cxn modelId="{B4DDFE6E-C166-4E3D-9767-4210AEDC24EA}" type="presOf" srcId="{CC3D98F4-D631-4AB1-BDDA-C7B5BC9FDA2A}" destId="{5439849F-C394-46FD-BDF9-A1C845C2E52F}" srcOrd="0" destOrd="0" presId="urn:microsoft.com/office/officeart/2005/8/layout/chevron2"/>
    <dgm:cxn modelId="{2AFADDF6-D659-4FEC-815A-380706E89B6A}" type="presOf" srcId="{A808550E-F8B7-439A-98DE-4889A964C03D}" destId="{04356962-68E3-4079-9ADF-DAB0B284B50A}" srcOrd="0" destOrd="0" presId="urn:microsoft.com/office/officeart/2005/8/layout/chevron2"/>
    <dgm:cxn modelId="{EFEB7F12-7F8D-4CE6-88AD-C16997D2A8FA}" type="presOf" srcId="{7157C4FC-94DC-49E8-9120-1DF12BD524B1}" destId="{04356962-68E3-4079-9ADF-DAB0B284B50A}" srcOrd="0" destOrd="7" presId="urn:microsoft.com/office/officeart/2005/8/layout/chevron2"/>
    <dgm:cxn modelId="{AC8AB1E7-C4BB-4854-B2FE-A6760412DFCE}" srcId="{CC3D98F4-D631-4AB1-BDDA-C7B5BC9FDA2A}" destId="{9F162684-B2E7-4EAD-824B-C9266CB9413B}" srcOrd="3" destOrd="0" parTransId="{5F4D17EC-700C-4A91-B2D7-0DBC517687AB}" sibTransId="{622D38F2-26C6-43FB-A405-F6FD9285C40E}"/>
    <dgm:cxn modelId="{51078762-B08A-4D43-8C7B-25E0C198B5C7}" type="presParOf" srcId="{6B5446ED-7584-4E24-BE88-C5E0F4DA8D71}" destId="{E5FC6EEA-2007-4438-B374-CB1E2E85C48E}" srcOrd="0" destOrd="0" presId="urn:microsoft.com/office/officeart/2005/8/layout/chevron2"/>
    <dgm:cxn modelId="{7F93A345-219C-4D74-9212-8A5EFC8DF505}" type="presParOf" srcId="{E5FC6EEA-2007-4438-B374-CB1E2E85C48E}" destId="{61C98F2B-40AB-4801-A3DA-128E10C27FD7}" srcOrd="0" destOrd="0" presId="urn:microsoft.com/office/officeart/2005/8/layout/chevron2"/>
    <dgm:cxn modelId="{4367BC6B-D6A9-42E5-BB80-6458A5DB8619}" type="presParOf" srcId="{E5FC6EEA-2007-4438-B374-CB1E2E85C48E}" destId="{4BE73A73-6F98-4A6B-B31E-D594AC26EAFA}" srcOrd="1" destOrd="0" presId="urn:microsoft.com/office/officeart/2005/8/layout/chevron2"/>
    <dgm:cxn modelId="{39DAC45F-052D-4640-B7C2-C860C2C511DD}" type="presParOf" srcId="{6B5446ED-7584-4E24-BE88-C5E0F4DA8D71}" destId="{50761C39-5218-4EA6-81F2-D313B02CF502}" srcOrd="1" destOrd="0" presId="urn:microsoft.com/office/officeart/2005/8/layout/chevron2"/>
    <dgm:cxn modelId="{B2C01ABC-C717-4C56-A5B5-B1B8B29E7C1B}" type="presParOf" srcId="{6B5446ED-7584-4E24-BE88-C5E0F4DA8D71}" destId="{622C8E59-7A6F-4047-BFA7-53A1FB89B9A0}" srcOrd="2" destOrd="0" presId="urn:microsoft.com/office/officeart/2005/8/layout/chevron2"/>
    <dgm:cxn modelId="{12048B3E-50F2-4A4B-B115-39E91F9A5ED7}" type="presParOf" srcId="{622C8E59-7A6F-4047-BFA7-53A1FB89B9A0}" destId="{5439849F-C394-46FD-BDF9-A1C845C2E52F}" srcOrd="0" destOrd="0" presId="urn:microsoft.com/office/officeart/2005/8/layout/chevron2"/>
    <dgm:cxn modelId="{4FEF8784-2624-4B0F-8328-295E7BD02D27}" type="presParOf" srcId="{622C8E59-7A6F-4047-BFA7-53A1FB89B9A0}" destId="{04356962-68E3-4079-9ADF-DAB0B284B5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DD23D-6F94-4155-AF53-56632F524769}">
      <dsp:nvSpPr>
        <dsp:cNvPr id="0" name=""/>
        <dsp:cNvSpPr/>
      </dsp:nvSpPr>
      <dsp:spPr>
        <a:xfrm>
          <a:off x="742977" y="4303"/>
          <a:ext cx="1834436" cy="13693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ARPANET 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id-ID" sz="1500" b="1" kern="1200" dirty="0" err="1" smtClean="0">
              <a:latin typeface="Times New Roman" panose="02020603050405020304" pitchFamily="18" charset="0"/>
            </a:rPr>
            <a:t>Proyek</a:t>
          </a:r>
          <a:r>
            <a:rPr lang="en-US" altLang="id-ID" sz="1500" b="1" kern="1200" dirty="0" smtClean="0">
              <a:latin typeface="Times New Roman" panose="02020603050405020304" pitchFamily="18" charset="0"/>
            </a:rPr>
            <a:t> Networking </a:t>
          </a:r>
          <a:r>
            <a:rPr lang="en-US" altLang="id-ID" sz="1500" b="1" kern="1200" dirty="0" err="1" smtClean="0">
              <a:latin typeface="Times New Roman" panose="02020603050405020304" pitchFamily="18" charset="0"/>
            </a:rPr>
            <a:t>oleh</a:t>
          </a:r>
          <a:r>
            <a:rPr lang="en-US" altLang="id-ID" sz="1500" b="1" kern="1200" dirty="0" smtClean="0">
              <a:latin typeface="Times New Roman" panose="02020603050405020304" pitchFamily="18" charset="0"/>
            </a:rPr>
            <a:t> Pentagon’s Advanced Research Projects Agency (ARPA)</a:t>
          </a:r>
          <a:endParaRPr lang="id-ID" sz="1500" kern="1200" dirty="0"/>
        </a:p>
      </dsp:txBody>
      <dsp:txXfrm>
        <a:off x="775063" y="36389"/>
        <a:ext cx="1770264" cy="1337282"/>
      </dsp:txXfrm>
    </dsp:sp>
    <dsp:sp modelId="{D93C5FC9-3C88-4B81-B63E-118CAD910A01}">
      <dsp:nvSpPr>
        <dsp:cNvPr id="0" name=""/>
        <dsp:cNvSpPr/>
      </dsp:nvSpPr>
      <dsp:spPr>
        <a:xfrm>
          <a:off x="742977" y="1373671"/>
          <a:ext cx="1834436" cy="58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742977" y="1373671"/>
        <a:ext cx="1291856" cy="588828"/>
      </dsp:txXfrm>
    </dsp:sp>
    <dsp:sp modelId="{3C1A2631-4E9C-412C-A123-EF43C946F6D8}">
      <dsp:nvSpPr>
        <dsp:cNvPr id="0" name=""/>
        <dsp:cNvSpPr/>
      </dsp:nvSpPr>
      <dsp:spPr>
        <a:xfrm>
          <a:off x="2086726" y="1467201"/>
          <a:ext cx="642052" cy="6420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94A79-B094-4BEB-8080-02E3A386BB21}">
      <dsp:nvSpPr>
        <dsp:cNvPr id="0" name=""/>
        <dsp:cNvSpPr/>
      </dsp:nvSpPr>
      <dsp:spPr>
        <a:xfrm>
          <a:off x="2887844" y="4303"/>
          <a:ext cx="1834436" cy="13693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id-ID" sz="1500" b="1" kern="1200" smtClean="0">
              <a:latin typeface="Times New Roman" panose="02020603050405020304" pitchFamily="18" charset="0"/>
            </a:rPr>
            <a:t>Tujuan:</a:t>
          </a:r>
          <a:br>
            <a:rPr kumimoji="1" lang="en-US" altLang="id-ID" sz="1500" b="1" kern="1200" smtClean="0">
              <a:latin typeface="Times New Roman" panose="02020603050405020304" pitchFamily="18" charset="0"/>
            </a:rPr>
          </a:br>
          <a:r>
            <a:rPr kumimoji="1" lang="en-US" altLang="id-ID" sz="1500" b="1" kern="1200" smtClean="0">
              <a:latin typeface="Times New Roman" panose="02020603050405020304" pitchFamily="18" charset="0"/>
            </a:rPr>
            <a:t>Memungkinkan ilmuwan pada lokasi berbeda untuk berbagi informasi</a:t>
          </a:r>
          <a:endParaRPr lang="id-ID" sz="1500" kern="1200"/>
        </a:p>
      </dsp:txBody>
      <dsp:txXfrm>
        <a:off x="2919930" y="36389"/>
        <a:ext cx="1770264" cy="1337282"/>
      </dsp:txXfrm>
    </dsp:sp>
    <dsp:sp modelId="{04025002-7D21-4E52-AB83-03055210AF59}">
      <dsp:nvSpPr>
        <dsp:cNvPr id="0" name=""/>
        <dsp:cNvSpPr/>
      </dsp:nvSpPr>
      <dsp:spPr>
        <a:xfrm>
          <a:off x="2887844" y="1373671"/>
          <a:ext cx="1834436" cy="58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2887844" y="1373671"/>
        <a:ext cx="1291856" cy="588828"/>
      </dsp:txXfrm>
    </dsp:sp>
    <dsp:sp modelId="{0C3E127A-8720-44A1-8314-025CBD91F944}">
      <dsp:nvSpPr>
        <dsp:cNvPr id="0" name=""/>
        <dsp:cNvSpPr/>
      </dsp:nvSpPr>
      <dsp:spPr>
        <a:xfrm>
          <a:off x="4231594" y="1467201"/>
          <a:ext cx="642052" cy="6420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14516-7162-496C-A5E6-9B2BD3F0E19E}">
      <dsp:nvSpPr>
        <dsp:cNvPr id="0" name=""/>
        <dsp:cNvSpPr/>
      </dsp:nvSpPr>
      <dsp:spPr>
        <a:xfrm>
          <a:off x="742977" y="2427249"/>
          <a:ext cx="1834436" cy="13693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id-ID" sz="1500" b="1" kern="1200" smtClean="0">
              <a:latin typeface="Times New Roman" panose="02020603050405020304" pitchFamily="18" charset="0"/>
            </a:rPr>
            <a:t>Berfungsi pada September 1969</a:t>
          </a:r>
          <a:endParaRPr lang="id-ID" sz="1500" kern="1200"/>
        </a:p>
      </dsp:txBody>
      <dsp:txXfrm>
        <a:off x="775063" y="2459335"/>
        <a:ext cx="1770264" cy="1337282"/>
      </dsp:txXfrm>
    </dsp:sp>
    <dsp:sp modelId="{5EFD3F04-9E3B-441B-BE66-6536B9A0C5F7}">
      <dsp:nvSpPr>
        <dsp:cNvPr id="0" name=""/>
        <dsp:cNvSpPr/>
      </dsp:nvSpPr>
      <dsp:spPr>
        <a:xfrm>
          <a:off x="742977" y="3796617"/>
          <a:ext cx="1834436" cy="58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742977" y="3796617"/>
        <a:ext cx="1291856" cy="588828"/>
      </dsp:txXfrm>
    </dsp:sp>
    <dsp:sp modelId="{A3F7ACBA-0351-4601-8C54-98ABE75224FB}">
      <dsp:nvSpPr>
        <dsp:cNvPr id="0" name=""/>
        <dsp:cNvSpPr/>
      </dsp:nvSpPr>
      <dsp:spPr>
        <a:xfrm>
          <a:off x="2086726" y="3890147"/>
          <a:ext cx="642052" cy="6420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EE45C-6DB4-483E-A268-26E6DE40F8FE}">
      <dsp:nvSpPr>
        <dsp:cNvPr id="0" name=""/>
        <dsp:cNvSpPr/>
      </dsp:nvSpPr>
      <dsp:spPr>
        <a:xfrm>
          <a:off x="2887844" y="2427249"/>
          <a:ext cx="1834436" cy="13693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id-ID" sz="1500" b="1" kern="1200" smtClean="0">
              <a:latin typeface="Times New Roman" panose="02020603050405020304" pitchFamily="18" charset="0"/>
            </a:rPr>
            <a:t>Goal:</a:t>
          </a:r>
          <a:br>
            <a:rPr kumimoji="1" lang="en-US" altLang="id-ID" sz="1500" b="1" kern="1200" smtClean="0">
              <a:latin typeface="Times New Roman" panose="02020603050405020304" pitchFamily="18" charset="0"/>
            </a:rPr>
          </a:br>
          <a:r>
            <a:rPr kumimoji="1" lang="en-US" altLang="id-ID" sz="1500" b="1" kern="1200" smtClean="0">
              <a:latin typeface="Times New Roman" panose="02020603050405020304" pitchFamily="18" charset="0"/>
            </a:rPr>
            <a:t>Tetap berfungsi jika ada bagian network terputus</a:t>
          </a:r>
          <a:endParaRPr lang="id-ID" sz="1500" kern="1200"/>
        </a:p>
      </dsp:txBody>
      <dsp:txXfrm>
        <a:off x="2919930" y="2459335"/>
        <a:ext cx="1770264" cy="1337282"/>
      </dsp:txXfrm>
    </dsp:sp>
    <dsp:sp modelId="{A64B7F2C-08A8-4EF2-91D0-F6331AADB913}">
      <dsp:nvSpPr>
        <dsp:cNvPr id="0" name=""/>
        <dsp:cNvSpPr/>
      </dsp:nvSpPr>
      <dsp:spPr>
        <a:xfrm>
          <a:off x="2887844" y="3796617"/>
          <a:ext cx="1834436" cy="588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200" kern="1200"/>
        </a:p>
      </dsp:txBody>
      <dsp:txXfrm>
        <a:off x="2887844" y="3796617"/>
        <a:ext cx="1291856" cy="588828"/>
      </dsp:txXfrm>
    </dsp:sp>
    <dsp:sp modelId="{7A4E38D8-8ECF-4AC7-ACD8-1274302471B7}">
      <dsp:nvSpPr>
        <dsp:cNvPr id="0" name=""/>
        <dsp:cNvSpPr/>
      </dsp:nvSpPr>
      <dsp:spPr>
        <a:xfrm>
          <a:off x="4231594" y="3890147"/>
          <a:ext cx="642052" cy="6420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98F2B-40AB-4801-A3DA-128E10C27FD7}">
      <dsp:nvSpPr>
        <dsp:cNvPr id="0" name=""/>
        <dsp:cNvSpPr/>
      </dsp:nvSpPr>
      <dsp:spPr>
        <a:xfrm rot="5400000">
          <a:off x="-414377" y="416977"/>
          <a:ext cx="2762519" cy="193376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slower-Speed</a:t>
          </a:r>
          <a:endParaRPr lang="id-ID" sz="2800" kern="1200" dirty="0"/>
        </a:p>
      </dsp:txBody>
      <dsp:txXfrm rot="-5400000">
        <a:off x="2" y="969481"/>
        <a:ext cx="1933763" cy="828756"/>
      </dsp:txXfrm>
    </dsp:sp>
    <dsp:sp modelId="{4BE73A73-6F98-4A6B-B31E-D594AC26EAFA}">
      <dsp:nvSpPr>
        <dsp:cNvPr id="0" name=""/>
        <dsp:cNvSpPr/>
      </dsp:nvSpPr>
      <dsp:spPr>
        <a:xfrm rot="5400000">
          <a:off x="4183862" y="-2247499"/>
          <a:ext cx="1795637" cy="62958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Dial-Up access ; modem dalam komputer berkoneksi ke internet via jalur telepon, yang mentransmisikan data dan informasi melalui  sinyal analog 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Koneksi harus dibuat setiap waktu log-on</a:t>
          </a:r>
          <a:endParaRPr lang="id-ID" sz="1200" kern="1200" dirty="0"/>
        </a:p>
      </dsp:txBody>
      <dsp:txXfrm rot="-5400000">
        <a:off x="1933763" y="90256"/>
        <a:ext cx="6208180" cy="1620325"/>
      </dsp:txXfrm>
    </dsp:sp>
    <dsp:sp modelId="{5439849F-C394-46FD-BDF9-A1C845C2E52F}">
      <dsp:nvSpPr>
        <dsp:cNvPr id="0" name=""/>
        <dsp:cNvSpPr/>
      </dsp:nvSpPr>
      <dsp:spPr>
        <a:xfrm rot="5400000">
          <a:off x="-414377" y="2897533"/>
          <a:ext cx="2762519" cy="193376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High-speed</a:t>
          </a:r>
          <a:endParaRPr lang="id-ID" sz="2800" kern="1200" dirty="0"/>
        </a:p>
      </dsp:txBody>
      <dsp:txXfrm rot="-5400000">
        <a:off x="2" y="3450037"/>
        <a:ext cx="1933763" cy="828756"/>
      </dsp:txXfrm>
    </dsp:sp>
    <dsp:sp modelId="{04356962-68E3-4079-9ADF-DAB0B284B50A}">
      <dsp:nvSpPr>
        <dsp:cNvPr id="0" name=""/>
        <dsp:cNvSpPr/>
      </dsp:nvSpPr>
      <dsp:spPr>
        <a:xfrm rot="5400000">
          <a:off x="4183862" y="233056"/>
          <a:ext cx="1795637" cy="629583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Kabel (jaringan kabel televisi via modem kabel)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DSL (digital subscriber line);kawat telepon tembaga biasa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Fiber to Premises(FTTP);fiber optik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Fixed wireless;antena via sinyal radio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Celular radio network; built-in wireless modem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Wi-Fi (wireless-Fidelity); sinyal radio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Satelit ; satelit ke satelit modem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200" kern="1200" dirty="0"/>
        </a:p>
      </dsp:txBody>
      <dsp:txXfrm rot="-5400000">
        <a:off x="1933763" y="2570811"/>
        <a:ext cx="6208180" cy="162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8B3A-4856-40F5-A29E-35C2BC1B1D52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BC944-A999-481E-A94D-EEFEC8A68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34CB929-9DB8-4077-9B1E-0D0B84E606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3DA4F-3BBD-4303-B448-E600ACA87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A48B-D2D0-40A4-A01E-93912ABDB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9FB9B2BF-F6CE-4C8A-B3F6-B3110E520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62A107D-A324-46A9-95BF-F2888FAF4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CFB1E-58F2-40F5-A2E6-F744178AC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CECF-BAF3-4A81-A7B0-76F432896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0276C-ABD3-48B4-A5C3-E2C5E3F7A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A1108-08C1-4EE1-8DBC-ABEC5E35B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DE14-7052-4A8F-86DB-EAC2AA3D4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4142-432F-4FA2-B9E8-A13C399DA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45C8-282B-48E1-BB7E-199FCEE43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E924F-9918-441E-ABA5-1F14525BD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D9BBB7-7E7A-4112-B437-25D1C6A306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71652"/>
          </a:xfrm>
        </p:spPr>
        <p:txBody>
          <a:bodyPr/>
          <a:lstStyle/>
          <a:p>
            <a:r>
              <a:rPr lang="id-ID" sz="3600" dirty="0" smtClean="0"/>
              <a:t>Pengantar Teknologi Informasi &amp; Komunikasi (PTIK)</a:t>
            </a:r>
            <a:endParaRPr lang="en-US" sz="6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1568" y="3212976"/>
            <a:ext cx="3700458" cy="1536709"/>
          </a:xfrm>
        </p:spPr>
        <p:txBody>
          <a:bodyPr/>
          <a:lstStyle/>
          <a:p>
            <a:endParaRPr lang="id-ID" sz="1800" b="1" dirty="0" smtClean="0"/>
          </a:p>
          <a:p>
            <a:pPr algn="ctr"/>
            <a:r>
              <a:rPr lang="id-ID" sz="1800" b="1" dirty="0" smtClean="0"/>
              <a:t>Media Sosial dan Etika Berkomunikasi </a:t>
            </a:r>
          </a:p>
          <a:p>
            <a:pPr algn="ctr"/>
            <a:endParaRPr lang="id-ID" sz="1800" b="1" dirty="0"/>
          </a:p>
          <a:p>
            <a:pPr algn="ctr"/>
            <a:endParaRPr lang="id-ID" sz="1800" b="1" dirty="0" smtClean="0"/>
          </a:p>
          <a:p>
            <a:r>
              <a:rPr lang="id-ID" sz="1800" b="1" dirty="0" smtClean="0"/>
              <a:t>Muslim, M.InfoTech</a:t>
            </a:r>
          </a:p>
          <a:p>
            <a:r>
              <a:rPr lang="id-ID" sz="1800" b="1" dirty="0" smtClean="0"/>
              <a:t>Juwita, M.Kom</a:t>
            </a:r>
          </a:p>
          <a:p>
            <a:r>
              <a:rPr lang="id-ID" sz="1800" b="1" dirty="0" smtClean="0"/>
              <a:t>Devi Firmansyah, S.Si</a:t>
            </a:r>
          </a:p>
          <a:p>
            <a:r>
              <a:rPr lang="id-ID" sz="1800" b="1" dirty="0" smtClean="0"/>
              <a:t>Furqan Nur, S.Si</a:t>
            </a:r>
            <a:endParaRPr lang="en-US" sz="1800" b="1" dirty="0"/>
          </a:p>
        </p:txBody>
      </p:sp>
      <p:pic>
        <p:nvPicPr>
          <p:cNvPr id="2056" name="Picture 8" descr="http://data.unsyiah.ac.id/asset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158417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Lihat Kasus berikut : 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522" y="1556560"/>
            <a:ext cx="3558580" cy="272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8" y="2368497"/>
            <a:ext cx="4695341" cy="141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24" y="3136526"/>
            <a:ext cx="4716782" cy="20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Bijak dalam menggunaka media 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Nettique : singkatan dari Internet Etiquette :merupakan aturan perilaku pengguna yang harus diikuti selama ber-internet, atau tindak-tanduk yang diharapkan dari seorang individu saat berinternet. </a:t>
            </a:r>
          </a:p>
          <a:p>
            <a:r>
              <a:rPr lang="id-ID" dirty="0" smtClean="0"/>
              <a:t>Termasuk ; WWW, e-mail, instant messaging, chat rooms, FTP, newsgroup, dan messsage board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84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" y="0"/>
            <a:ext cx="903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yang Kurang pas?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25" y="1700808"/>
            <a:ext cx="4570616" cy="1873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89444"/>
            <a:ext cx="5586594" cy="1366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437112"/>
            <a:ext cx="4285689" cy="16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CyberBullying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24744"/>
            <a:ext cx="7992888" cy="531455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840760" y="1052736"/>
            <a:ext cx="2483768" cy="1432112"/>
          </a:xfrm>
          <a:prstGeom prst="cloudCallout">
            <a:avLst>
              <a:gd name="adj1" fmla="val -34072"/>
              <a:gd name="adj2" fmla="val 1474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ADA KOMENTAR?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54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35" y="1710233"/>
            <a:ext cx="6456141" cy="37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100" dirty="0"/>
              <a:t>Transaksi Elektronik</a:t>
            </a:r>
            <a:endParaRPr lang="id-ID" sz="2100" dirty="0"/>
          </a:p>
          <a:p>
            <a:r>
              <a:rPr lang="id-ID" sz="2100" dirty="0"/>
              <a:t>Perbuatanhukumyang dilakukandenganmenggunakankomputer, jaringankomputer, dan/ataumedia elektroniklainnya</a:t>
            </a:r>
            <a:r>
              <a:rPr lang="id-ID" sz="2100" dirty="0"/>
              <a:t>.</a:t>
            </a:r>
          </a:p>
          <a:p>
            <a:endParaRPr lang="id-ID" sz="2100" dirty="0"/>
          </a:p>
          <a:p>
            <a:pPr marL="0" indent="0">
              <a:buNone/>
            </a:pPr>
            <a:r>
              <a:rPr lang="id-ID" sz="2100" dirty="0"/>
              <a:t>Sistem elektronik</a:t>
            </a:r>
            <a:endParaRPr lang="id-ID" sz="2100" dirty="0"/>
          </a:p>
          <a:p>
            <a:r>
              <a:rPr lang="id-ID" sz="2100" dirty="0"/>
              <a:t>Serangkaianperangkatdanprosedurelektronikyang berfungsimempersiapkan, mengumpulkan, mengolah, menganalisis, menyimpan, menampilkan, mengumumkan, mengirimkan, dan/ataumenyebarkaninformasielektronik.</a:t>
            </a:r>
          </a:p>
        </p:txBody>
      </p:sp>
    </p:spTree>
    <p:extLst>
      <p:ext uri="{BB962C8B-B14F-4D97-AF65-F5344CB8AC3E}">
        <p14:creationId xmlns:p14="http://schemas.microsoft.com/office/powerpoint/2010/main" val="191673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7" y="1844824"/>
            <a:ext cx="8552329" cy="42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" y="1192642"/>
            <a:ext cx="6749698" cy="45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68" y="857251"/>
            <a:ext cx="7210985" cy="50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796136" y="6429032"/>
            <a:ext cx="3202386" cy="277363"/>
            <a:chOff x="7018074" y="6429032"/>
            <a:chExt cx="3202386" cy="277363"/>
          </a:xfrm>
        </p:grpSpPr>
        <p:pic>
          <p:nvPicPr>
            <p:cNvPr id="32" name="Picture 25" descr="http://data.unsyiah.ac.id/assets/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8074" y="6429032"/>
              <a:ext cx="268570" cy="26811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86644" y="6429396"/>
              <a:ext cx="2933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 smtClean="0">
                  <a:latin typeface="+mn-lt"/>
                </a:rPr>
                <a:t>Tim E-learning Jurusan Matematika</a:t>
              </a:r>
              <a:endParaRPr lang="id-ID" sz="1200" dirty="0">
                <a:latin typeface="+mn-lt"/>
              </a:endParaRPr>
            </a:p>
          </p:txBody>
        </p:sp>
      </p:grpSp>
      <p:pic>
        <p:nvPicPr>
          <p:cNvPr id="38" name="Picture 8" descr="http://data.unsyiah.ac.id/asset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714356"/>
            <a:ext cx="429358" cy="428628"/>
          </a:xfrm>
          <a:prstGeom prst="rect">
            <a:avLst/>
          </a:prstGeom>
          <a:noFill/>
        </p:spPr>
      </p:pic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B84747"/>
                </a:solidFill>
              </a:rPr>
              <a:t>Evolusi Internet</a:t>
            </a:r>
            <a:endParaRPr lang="id-ID" dirty="0">
              <a:cs typeface="Miriam Fixed" pitchFamily="49" charset="-79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2450502"/>
              </p:ext>
            </p:extLst>
          </p:nvPr>
        </p:nvGraphicFramePr>
        <p:xfrm>
          <a:off x="1907704" y="1700808"/>
          <a:ext cx="56166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3" y="1162050"/>
            <a:ext cx="8664326" cy="51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7" y="1011626"/>
            <a:ext cx="7221070" cy="49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0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4" y="1192642"/>
            <a:ext cx="6747061" cy="47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1" y="1431515"/>
            <a:ext cx="5745898" cy="39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25" y="1481541"/>
            <a:ext cx="5738751" cy="38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100" dirty="0"/>
              <a:t>Transaksi Elektronik</a:t>
            </a:r>
            <a:endParaRPr lang="id-ID" sz="2100" dirty="0"/>
          </a:p>
          <a:p>
            <a:r>
              <a:rPr lang="id-ID" sz="2100" dirty="0"/>
              <a:t>Perbuatanhukumyang dilakukandenganmenggunakankomputer, jaringankomputer, dan/ataumedia elektroniklainnya</a:t>
            </a:r>
            <a:r>
              <a:rPr lang="id-ID" sz="2100" dirty="0"/>
              <a:t>.</a:t>
            </a:r>
          </a:p>
          <a:p>
            <a:endParaRPr lang="id-ID" sz="2100" dirty="0"/>
          </a:p>
          <a:p>
            <a:pPr marL="0" indent="0">
              <a:buNone/>
            </a:pPr>
            <a:r>
              <a:rPr lang="id-ID" sz="2100" dirty="0"/>
              <a:t>Sistem elektronik</a:t>
            </a:r>
            <a:endParaRPr lang="id-ID" sz="2100" dirty="0"/>
          </a:p>
          <a:p>
            <a:r>
              <a:rPr lang="id-ID" sz="2100" dirty="0"/>
              <a:t>Serangkaianperangkatdanprosedurelektronikyang berfungsimempersiapkan, mengumpulkan, mengolah, menganalisis, menyimpan, menampilkan, mengumumkan, mengirimkan, dan/ataumenyebarkaninformasielektronik.</a:t>
            </a:r>
          </a:p>
        </p:txBody>
      </p:sp>
    </p:spTree>
    <p:extLst>
      <p:ext uri="{BB962C8B-B14F-4D97-AF65-F5344CB8AC3E}">
        <p14:creationId xmlns:p14="http://schemas.microsoft.com/office/powerpoint/2010/main" val="320239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36" y="1192641"/>
            <a:ext cx="8552329" cy="42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3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" y="1192642"/>
            <a:ext cx="6749698" cy="45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68" y="857251"/>
            <a:ext cx="7210985" cy="50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6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2" y="857251"/>
            <a:ext cx="8664326" cy="51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Koneksi Ke Internet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89353"/>
              </p:ext>
            </p:extLst>
          </p:nvPr>
        </p:nvGraphicFramePr>
        <p:xfrm>
          <a:off x="457200" y="1241425"/>
          <a:ext cx="822960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054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7" y="1011626"/>
            <a:ext cx="7221070" cy="49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8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4" y="1192642"/>
            <a:ext cx="6747061" cy="47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65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1" y="1431515"/>
            <a:ext cx="5745898" cy="39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25" y="1481541"/>
            <a:ext cx="5738751" cy="38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3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18" y="1385062"/>
            <a:ext cx="5817364" cy="40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78" y="1420795"/>
            <a:ext cx="5753044" cy="40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4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1192641"/>
            <a:ext cx="6672674" cy="45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8" y="119622"/>
            <a:ext cx="7391400" cy="563563"/>
          </a:xfrm>
        </p:spPr>
        <p:txBody>
          <a:bodyPr/>
          <a:lstStyle/>
          <a:p>
            <a:r>
              <a:rPr lang="id-ID" dirty="0" smtClean="0">
                <a:solidFill>
                  <a:srgbClr val="020406"/>
                </a:solidFill>
              </a:rPr>
              <a:t>Aliran Data Pada Internet</a:t>
            </a:r>
            <a:endParaRPr lang="id-ID" dirty="0">
              <a:solidFill>
                <a:srgbClr val="02040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3242" y="1227835"/>
            <a:ext cx="8382734" cy="5576292"/>
            <a:chOff x="563242" y="1227835"/>
            <a:chExt cx="8382734" cy="5576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242" y="1227835"/>
              <a:ext cx="7465142" cy="536375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796136" y="6512727"/>
              <a:ext cx="3149840" cy="291400"/>
              <a:chOff x="7018074" y="6405746"/>
              <a:chExt cx="3149840" cy="291400"/>
            </a:xfrm>
          </p:grpSpPr>
          <p:pic>
            <p:nvPicPr>
              <p:cNvPr id="7" name="Picture 25" descr="http://data.unsyiah.ac.id/assets/log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8074" y="6429032"/>
                <a:ext cx="268570" cy="26811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234098" y="6405746"/>
                <a:ext cx="2933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200" dirty="0" smtClean="0">
                    <a:solidFill>
                      <a:srgbClr val="020406"/>
                    </a:solidFill>
                    <a:latin typeface="+mn-lt"/>
                  </a:rPr>
                  <a:t>Tim E-learning Jurusan </a:t>
                </a:r>
                <a:r>
                  <a:rPr lang="id-ID" sz="1200" dirty="0" smtClean="0">
                    <a:solidFill>
                      <a:srgbClr val="020406"/>
                    </a:solidFill>
                    <a:latin typeface="+mn-lt"/>
                  </a:rPr>
                  <a:t>Matematika</a:t>
                </a:r>
                <a:endParaRPr lang="id-ID" sz="1200" dirty="0">
                  <a:solidFill>
                    <a:srgbClr val="020406"/>
                  </a:solidFill>
                  <a:latin typeface="+mn-l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63242" y="1556792"/>
              <a:ext cx="1056430" cy="144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pengguna meminta data atau informasi ke internet misal: request untuk menampilkan website di layar komputer 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0215" y="1556792"/>
              <a:ext cx="1199977" cy="144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Permintaan anda(digital sinyal) berjalan melalui jalur kabel televisi menuju sistem kabel pusat, yang dipakai bersama oleh lebih dari 500 rumah disekitar wilayah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3785" y="2060848"/>
              <a:ext cx="1056430" cy="1152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Kabel modem mentransfer sinyal digital komputer ke jalur kabel televisi dirumah anda 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60613" y="1494915"/>
              <a:ext cx="1032271" cy="372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 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07558" y="3921855"/>
              <a:ext cx="2244562" cy="5152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Server mengambil web page yang diminta dan mengirimkan kembali melaui jalur internet backbone yang telah ditentukan ke kekomputer anda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00192" y="3789040"/>
              <a:ext cx="1632260" cy="7200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Sistem kabel pusat mengirimkan request anda melaui fiber optik menuju operator kabel atau ISP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07558" y="5805264"/>
              <a:ext cx="2657147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900" dirty="0" smtClean="0">
                  <a:solidFill>
                    <a:srgbClr val="020406"/>
                  </a:solidFill>
                </a:rPr>
                <a:t>ISP akan memilih rute untuk request anda pada internet backbone hingga keserver yang dituju (dalam contoh ini, server yang berisi web yang diminta)</a:t>
              </a:r>
              <a:endParaRPr lang="id-ID" sz="900" dirty="0">
                <a:solidFill>
                  <a:srgbClr val="02040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7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Layanan Pada Internet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Chatroom</a:t>
            </a:r>
          </a:p>
          <a:p>
            <a:r>
              <a:rPr lang="id-ID" dirty="0" smtClean="0"/>
              <a:t>VOIP </a:t>
            </a:r>
          </a:p>
          <a:p>
            <a:r>
              <a:rPr lang="id-ID" dirty="0" smtClean="0"/>
              <a:t>E-mail </a:t>
            </a:r>
          </a:p>
          <a:p>
            <a:r>
              <a:rPr lang="id-ID" dirty="0" smtClean="0"/>
              <a:t>Mailing List </a:t>
            </a:r>
          </a:p>
          <a:p>
            <a:r>
              <a:rPr lang="id-ID" dirty="0" smtClean="0"/>
              <a:t>Instant messaging</a:t>
            </a:r>
          </a:p>
          <a:p>
            <a:r>
              <a:rPr lang="id-ID" dirty="0" smtClean="0"/>
              <a:t>NewsGroups</a:t>
            </a:r>
          </a:p>
          <a:p>
            <a:r>
              <a:rPr lang="id-ID" dirty="0" smtClean="0"/>
              <a:t>MessageBoard </a:t>
            </a:r>
          </a:p>
          <a:p>
            <a:r>
              <a:rPr lang="id-ID" dirty="0" smtClean="0"/>
              <a:t>FTP </a:t>
            </a:r>
          </a:p>
          <a:p>
            <a:r>
              <a:rPr lang="id-ID" dirty="0" smtClean="0"/>
              <a:t>De-el-el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4653136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67389" y="446847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One of SocialMedia Example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678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Sosial Media 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412776"/>
            <a:ext cx="8439472" cy="35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d-ID" kern="0" dirty="0" smtClean="0"/>
              <a:t>Sosial Media : media online yang memungkinkan para pengguna untuk berpartisipasi, menciptakan isi, berbagi ide, kabar, teman dll.</a:t>
            </a:r>
          </a:p>
          <a:p>
            <a:r>
              <a:rPr lang="id-ID" kern="0" dirty="0" smtClean="0"/>
              <a:t>Contoh : blog, wiki, forum, jejaring sosial. </a:t>
            </a:r>
          </a:p>
          <a:p>
            <a:r>
              <a:rPr lang="id-ID" kern="0" dirty="0" smtClean="0"/>
              <a:t>Jejaring sosial (social network) : layanan internet yang memungkinkan orang untuk saling berkomunikasi. </a:t>
            </a:r>
          </a:p>
          <a:p>
            <a:r>
              <a:rPr lang="id-ID" kern="0" dirty="0" smtClean="0"/>
              <a:t>Contoh : twitter, facebook, youtube. dll</a:t>
            </a:r>
            <a:endParaRPr lang="id-ID" kern="0" dirty="0"/>
          </a:p>
        </p:txBody>
      </p:sp>
    </p:spTree>
    <p:extLst>
      <p:ext uri="{BB962C8B-B14F-4D97-AF65-F5344CB8AC3E}">
        <p14:creationId xmlns:p14="http://schemas.microsoft.com/office/powerpoint/2010/main" val="25831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Kelebihan media sosial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Mudah digunakan dengan syarat terkoneksi internet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Alat promosi dan pemasaran mudah dipakai </a:t>
            </a:r>
          </a:p>
          <a:p>
            <a:endParaRPr lang="id-ID" dirty="0" smtClean="0"/>
          </a:p>
          <a:p>
            <a:r>
              <a:rPr lang="id-ID" dirty="0" smtClean="0"/>
              <a:t>Kesempatan membangun hubungan: bagi perusahaan, dengan menggunakan media sosial maka memiliki kesempatan untuk mendapatkan feedback baik berupa saran, kritikan, komentar dari para pelanggan secara langsung, sehingga dapat menjalin hubungan dengan pelanggan</a:t>
            </a:r>
          </a:p>
          <a:p>
            <a:endParaRPr lang="id-ID" dirty="0" smtClean="0"/>
          </a:p>
          <a:p>
            <a:r>
              <a:rPr lang="id-ID" dirty="0" smtClean="0"/>
              <a:t>Bila media tradisional membutuhkan dana yang besar untuk mendapatkan  jangkauan pasar yang luas maka media sosial online dapat menjangkau lokasi global dalam waktu yang cepat dan biaya lebih murah. </a:t>
            </a:r>
          </a:p>
          <a:p>
            <a:r>
              <a:rPr lang="id-ID" dirty="0" smtClean="0"/>
              <a:t>Terukur dengan sistem tracking, memungkinkan perusahaan mengetahui efektifitas promosi 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95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sosial di berbagai bidang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Penjualan </a:t>
            </a:r>
          </a:p>
          <a:p>
            <a:pPr marL="342900" lvl="1" indent="0">
              <a:buNone/>
            </a:pPr>
            <a:r>
              <a:rPr lang="id-ID" dirty="0" smtClean="0"/>
              <a:t>- Jelaskan..Please??</a:t>
            </a:r>
          </a:p>
          <a:p>
            <a:r>
              <a:rPr lang="id-ID" dirty="0" smtClean="0"/>
              <a:t>Pendidikan </a:t>
            </a:r>
          </a:p>
          <a:p>
            <a:pPr lvl="1">
              <a:buFontTx/>
              <a:buChar char="-"/>
            </a:pPr>
            <a:r>
              <a:rPr lang="id-ID" dirty="0" smtClean="0"/>
              <a:t>Jelaskan...Please?</a:t>
            </a:r>
          </a:p>
          <a:p>
            <a:pPr lvl="1">
              <a:buFontTx/>
              <a:buChar char="-"/>
            </a:pPr>
            <a:endParaRPr lang="id-ID" dirty="0"/>
          </a:p>
          <a:p>
            <a:pPr lvl="1">
              <a:buFontTx/>
              <a:buChar char="-"/>
            </a:pPr>
            <a:r>
              <a:rPr lang="id-ID" dirty="0" smtClean="0"/>
              <a:t>Ada yang lain??</a:t>
            </a:r>
          </a:p>
          <a:p>
            <a:pPr lvl="1">
              <a:buFontTx/>
              <a:buChar char="-"/>
            </a:pP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31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300" dirty="0"/>
              <a:t>Yuukk......berbagi  pengalaman dalam menggunakan layanan media sosial dan jaringan sosial?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60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 [HEM]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 [HEM]</Template>
  <TotalTime>1731</TotalTime>
  <Words>594</Words>
  <Application>Microsoft Office PowerPoint</Application>
  <PresentationFormat>On-screen Show (4:3)</PresentationFormat>
  <Paragraphs>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Miriam Fixed</vt:lpstr>
      <vt:lpstr>Times New Roman</vt:lpstr>
      <vt:lpstr>Verdana</vt:lpstr>
      <vt:lpstr>Wingdings</vt:lpstr>
      <vt:lpstr>23 [HEM]</vt:lpstr>
      <vt:lpstr>Pengantar Teknologi Informasi &amp; Komunikasi (PTIK)</vt:lpstr>
      <vt:lpstr>Evolusi Internet</vt:lpstr>
      <vt:lpstr>Koneksi Ke Internet</vt:lpstr>
      <vt:lpstr>Aliran Data Pada Internet</vt:lpstr>
      <vt:lpstr>Layanan Pada Internet</vt:lpstr>
      <vt:lpstr>Sosial Media </vt:lpstr>
      <vt:lpstr>Kelebihan media sosial </vt:lpstr>
      <vt:lpstr>Media sosial di berbagai bidang</vt:lpstr>
      <vt:lpstr>PowerPoint Presentation</vt:lpstr>
      <vt:lpstr>Lihat Kasus berikut : </vt:lpstr>
      <vt:lpstr>Bijak dalam menggunaka media Sosial</vt:lpstr>
      <vt:lpstr>PowerPoint Presentation</vt:lpstr>
      <vt:lpstr>Apa yang Kurang pas?</vt:lpstr>
      <vt:lpstr>CyberBullying</vt:lpstr>
      <vt:lpstr>PowerPoint Presentation</vt:lpstr>
      <vt:lpstr>Definisi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Hibah Pengembangan dan Penyelenggaraa Template</dc:title>
  <dc:creator>Laboran</dc:creator>
  <cp:lastModifiedBy>HP 1000 - 1431TU</cp:lastModifiedBy>
  <cp:revision>971</cp:revision>
  <dcterms:created xsi:type="dcterms:W3CDTF">2016-07-21T04:17:42Z</dcterms:created>
  <dcterms:modified xsi:type="dcterms:W3CDTF">2016-09-20T08:29:30Z</dcterms:modified>
  <cp:category>Microsoft Power Point</cp:category>
</cp:coreProperties>
</file>