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0" r:id="rId6"/>
    <p:sldId id="266" r:id="rId7"/>
    <p:sldId id="268" r:id="rId8"/>
    <p:sldId id="269" r:id="rId9"/>
    <p:sldId id="258" r:id="rId10"/>
    <p:sldId id="270" r:id="rId11"/>
    <p:sldId id="259" r:id="rId12"/>
    <p:sldId id="271" r:id="rId13"/>
    <p:sldId id="272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7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1E4"/>
    <a:srgbClr val="B8D3E8"/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0915" autoAdjust="0"/>
  </p:normalViewPr>
  <p:slideViewPr>
    <p:cSldViewPr snapToGrid="0" showGuides="1">
      <p:cViewPr varScale="1">
        <p:scale>
          <a:sx n="94" d="100"/>
          <a:sy n="94" d="100"/>
        </p:scale>
        <p:origin x="1216" y="19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441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9FB0DB-6E14-4D38-930B-E188F6E13C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B5971-2675-487B-9E88-02DB3F19D0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8B8F3-31C2-4698-B74C-D5D76CFD8ACD}" type="datetimeFigureOut">
              <a:rPr lang="ru-RU" smtClean="0"/>
              <a:t>18.11.2022</a:t>
            </a:fld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F2125-3128-41A1-8437-EB29536F4D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3736B-7E4B-4A53-8310-E0970E67F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B18F8-B739-4178-8D2D-879F4A27DC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90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18.11.2022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Konjugasi</a:t>
            </a:r>
            <a:r>
              <a:rPr lang="en-US" dirty="0"/>
              <a:t>,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terbentuk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78A92-0141-4330-8F3E-FAADFAC2384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099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230445E-A660-448A-B4DC-782AD0E5DA6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033191" y="0"/>
            <a:ext cx="9155634" cy="6858000"/>
          </a:xfrm>
          <a:custGeom>
            <a:avLst/>
            <a:gdLst>
              <a:gd name="connsiteX0" fmla="*/ 6450330 w 8969375"/>
              <a:gd name="connsiteY0" fmla="*/ 3511550 h 6858000"/>
              <a:gd name="connsiteX1" fmla="*/ 8969375 w 8969375"/>
              <a:gd name="connsiteY1" fmla="*/ 3511550 h 6858000"/>
              <a:gd name="connsiteX2" fmla="*/ 8969375 w 8969375"/>
              <a:gd name="connsiteY2" fmla="*/ 6858000 h 6858000"/>
              <a:gd name="connsiteX3" fmla="*/ 5010150 w 8969375"/>
              <a:gd name="connsiteY3" fmla="*/ 6858000 h 6858000"/>
              <a:gd name="connsiteX4" fmla="*/ 1915160 w 8969375"/>
              <a:gd name="connsiteY4" fmla="*/ 3511550 h 6858000"/>
              <a:gd name="connsiteX5" fmla="*/ 3404870 w 8969375"/>
              <a:gd name="connsiteY5" fmla="*/ 3511550 h 6858000"/>
              <a:gd name="connsiteX6" fmla="*/ 1964690 w 8969375"/>
              <a:gd name="connsiteY6" fmla="*/ 6858000 h 6858000"/>
              <a:gd name="connsiteX7" fmla="*/ 474980 w 8969375"/>
              <a:gd name="connsiteY7" fmla="*/ 6858000 h 6858000"/>
              <a:gd name="connsiteX8" fmla="*/ 7961630 w 8969375"/>
              <a:gd name="connsiteY8" fmla="*/ 0 h 6858000"/>
              <a:gd name="connsiteX9" fmla="*/ 8969375 w 8969375"/>
              <a:gd name="connsiteY9" fmla="*/ 0 h 6858000"/>
              <a:gd name="connsiteX10" fmla="*/ 8969375 w 8969375"/>
              <a:gd name="connsiteY10" fmla="*/ 3346450 h 6858000"/>
              <a:gd name="connsiteX11" fmla="*/ 6521450 w 8969375"/>
              <a:gd name="connsiteY11" fmla="*/ 3346450 h 6858000"/>
              <a:gd name="connsiteX12" fmla="*/ 5163820 w 8969375"/>
              <a:gd name="connsiteY12" fmla="*/ 0 h 6858000"/>
              <a:gd name="connsiteX13" fmla="*/ 7726680 w 8969375"/>
              <a:gd name="connsiteY13" fmla="*/ 0 h 6858000"/>
              <a:gd name="connsiteX14" fmla="*/ 4775200 w 8969375"/>
              <a:gd name="connsiteY14" fmla="*/ 6858000 h 6858000"/>
              <a:gd name="connsiteX15" fmla="*/ 2213610 w 8969375"/>
              <a:gd name="connsiteY15" fmla="*/ 6858000 h 6858000"/>
              <a:gd name="connsiteX16" fmla="*/ 3426460 w 8969375"/>
              <a:gd name="connsiteY16" fmla="*/ 0 h 6858000"/>
              <a:gd name="connsiteX17" fmla="*/ 4916170 w 8969375"/>
              <a:gd name="connsiteY17" fmla="*/ 0 h 6858000"/>
              <a:gd name="connsiteX18" fmla="*/ 3475990 w 8969375"/>
              <a:gd name="connsiteY18" fmla="*/ 3346450 h 6858000"/>
              <a:gd name="connsiteX19" fmla="*/ 1986280 w 8969375"/>
              <a:gd name="connsiteY19" fmla="*/ 3346450 h 6858000"/>
              <a:gd name="connsiteX20" fmla="*/ 0 w 8969375"/>
              <a:gd name="connsiteY20" fmla="*/ 0 h 6858000"/>
              <a:gd name="connsiteX21" fmla="*/ 3195320 w 8969375"/>
              <a:gd name="connsiteY21" fmla="*/ 0 h 6858000"/>
              <a:gd name="connsiteX22" fmla="*/ 243840 w 8969375"/>
              <a:gd name="connsiteY22" fmla="*/ 6858000 h 6858000"/>
              <a:gd name="connsiteX23" fmla="*/ 0 w 8969375"/>
              <a:gd name="connsiteY23" fmla="*/ 6858000 h 6858000"/>
              <a:gd name="connsiteX0" fmla="*/ 6604567 w 9123612"/>
              <a:gd name="connsiteY0" fmla="*/ 3511550 h 6858000"/>
              <a:gd name="connsiteX1" fmla="*/ 9123612 w 9123612"/>
              <a:gd name="connsiteY1" fmla="*/ 3511550 h 6858000"/>
              <a:gd name="connsiteX2" fmla="*/ 9123612 w 9123612"/>
              <a:gd name="connsiteY2" fmla="*/ 6858000 h 6858000"/>
              <a:gd name="connsiteX3" fmla="*/ 5164387 w 9123612"/>
              <a:gd name="connsiteY3" fmla="*/ 6858000 h 6858000"/>
              <a:gd name="connsiteX4" fmla="*/ 6604567 w 9123612"/>
              <a:gd name="connsiteY4" fmla="*/ 3511550 h 6858000"/>
              <a:gd name="connsiteX5" fmla="*/ 2069397 w 9123612"/>
              <a:gd name="connsiteY5" fmla="*/ 3511550 h 6858000"/>
              <a:gd name="connsiteX6" fmla="*/ 3559107 w 9123612"/>
              <a:gd name="connsiteY6" fmla="*/ 3511550 h 6858000"/>
              <a:gd name="connsiteX7" fmla="*/ 2118927 w 9123612"/>
              <a:gd name="connsiteY7" fmla="*/ 6858000 h 6858000"/>
              <a:gd name="connsiteX8" fmla="*/ 629217 w 9123612"/>
              <a:gd name="connsiteY8" fmla="*/ 6858000 h 6858000"/>
              <a:gd name="connsiteX9" fmla="*/ 2069397 w 9123612"/>
              <a:gd name="connsiteY9" fmla="*/ 3511550 h 6858000"/>
              <a:gd name="connsiteX10" fmla="*/ 8115867 w 9123612"/>
              <a:gd name="connsiteY10" fmla="*/ 0 h 6858000"/>
              <a:gd name="connsiteX11" fmla="*/ 9123612 w 9123612"/>
              <a:gd name="connsiteY11" fmla="*/ 0 h 6858000"/>
              <a:gd name="connsiteX12" fmla="*/ 9123612 w 9123612"/>
              <a:gd name="connsiteY12" fmla="*/ 3346450 h 6858000"/>
              <a:gd name="connsiteX13" fmla="*/ 6675687 w 9123612"/>
              <a:gd name="connsiteY13" fmla="*/ 3346450 h 6858000"/>
              <a:gd name="connsiteX14" fmla="*/ 8115867 w 9123612"/>
              <a:gd name="connsiteY14" fmla="*/ 0 h 6858000"/>
              <a:gd name="connsiteX15" fmla="*/ 5318057 w 9123612"/>
              <a:gd name="connsiteY15" fmla="*/ 0 h 6858000"/>
              <a:gd name="connsiteX16" fmla="*/ 7880917 w 9123612"/>
              <a:gd name="connsiteY16" fmla="*/ 0 h 6858000"/>
              <a:gd name="connsiteX17" fmla="*/ 4929437 w 9123612"/>
              <a:gd name="connsiteY17" fmla="*/ 6858000 h 6858000"/>
              <a:gd name="connsiteX18" fmla="*/ 2367847 w 9123612"/>
              <a:gd name="connsiteY18" fmla="*/ 6858000 h 6858000"/>
              <a:gd name="connsiteX19" fmla="*/ 5318057 w 9123612"/>
              <a:gd name="connsiteY19" fmla="*/ 0 h 6858000"/>
              <a:gd name="connsiteX20" fmla="*/ 3580697 w 9123612"/>
              <a:gd name="connsiteY20" fmla="*/ 0 h 6858000"/>
              <a:gd name="connsiteX21" fmla="*/ 5070407 w 9123612"/>
              <a:gd name="connsiteY21" fmla="*/ 0 h 6858000"/>
              <a:gd name="connsiteX22" fmla="*/ 3630227 w 9123612"/>
              <a:gd name="connsiteY22" fmla="*/ 3346450 h 6858000"/>
              <a:gd name="connsiteX23" fmla="*/ 2140517 w 9123612"/>
              <a:gd name="connsiteY23" fmla="*/ 3346450 h 6858000"/>
              <a:gd name="connsiteX24" fmla="*/ 3580697 w 9123612"/>
              <a:gd name="connsiteY24" fmla="*/ 0 h 6858000"/>
              <a:gd name="connsiteX25" fmla="*/ 154237 w 9123612"/>
              <a:gd name="connsiteY25" fmla="*/ 0 h 6858000"/>
              <a:gd name="connsiteX26" fmla="*/ 3349557 w 9123612"/>
              <a:gd name="connsiteY26" fmla="*/ 0 h 6858000"/>
              <a:gd name="connsiteX27" fmla="*/ 398077 w 9123612"/>
              <a:gd name="connsiteY27" fmla="*/ 6858000 h 6858000"/>
              <a:gd name="connsiteX28" fmla="*/ 0 w 9123612"/>
              <a:gd name="connsiteY28" fmla="*/ 6858000 h 6858000"/>
              <a:gd name="connsiteX29" fmla="*/ 154237 w 9123612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18625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186259 w 9155634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054197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054197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54365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54365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54365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54365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4724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47249 w 9155634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4724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47249 w 9155634"/>
              <a:gd name="connsiteY2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155634" h="6858000">
                <a:moveTo>
                  <a:pt x="6636589" y="3511550"/>
                </a:moveTo>
                <a:lnTo>
                  <a:pt x="9155634" y="3511550"/>
                </a:lnTo>
                <a:lnTo>
                  <a:pt x="9155634" y="6858000"/>
                </a:lnTo>
                <a:lnTo>
                  <a:pt x="5196409" y="6858000"/>
                </a:lnTo>
                <a:lnTo>
                  <a:pt x="6636589" y="3511550"/>
                </a:lnTo>
                <a:close/>
                <a:moveTo>
                  <a:pt x="2101419" y="3511550"/>
                </a:moveTo>
                <a:lnTo>
                  <a:pt x="3591129" y="3511550"/>
                </a:lnTo>
                <a:lnTo>
                  <a:pt x="2150949" y="6858000"/>
                </a:lnTo>
                <a:lnTo>
                  <a:pt x="661239" y="6858000"/>
                </a:lnTo>
                <a:lnTo>
                  <a:pt x="2101419" y="3511550"/>
                </a:lnTo>
                <a:close/>
                <a:moveTo>
                  <a:pt x="8147889" y="0"/>
                </a:moveTo>
                <a:lnTo>
                  <a:pt x="9155634" y="0"/>
                </a:lnTo>
                <a:lnTo>
                  <a:pt x="9155634" y="3346450"/>
                </a:lnTo>
                <a:lnTo>
                  <a:pt x="6707709" y="3346450"/>
                </a:lnTo>
                <a:lnTo>
                  <a:pt x="8147889" y="0"/>
                </a:lnTo>
                <a:close/>
                <a:moveTo>
                  <a:pt x="5350079" y="0"/>
                </a:moveTo>
                <a:lnTo>
                  <a:pt x="7912939" y="0"/>
                </a:lnTo>
                <a:lnTo>
                  <a:pt x="4961459" y="6858000"/>
                </a:lnTo>
                <a:lnTo>
                  <a:pt x="2399869" y="6858000"/>
                </a:lnTo>
                <a:lnTo>
                  <a:pt x="5350079" y="0"/>
                </a:lnTo>
                <a:close/>
                <a:moveTo>
                  <a:pt x="3612719" y="0"/>
                </a:moveTo>
                <a:lnTo>
                  <a:pt x="5102429" y="0"/>
                </a:lnTo>
                <a:lnTo>
                  <a:pt x="3662249" y="3346450"/>
                </a:lnTo>
                <a:lnTo>
                  <a:pt x="2172539" y="3346450"/>
                </a:lnTo>
                <a:lnTo>
                  <a:pt x="3612719" y="0"/>
                </a:lnTo>
                <a:close/>
                <a:moveTo>
                  <a:pt x="2947249" y="0"/>
                </a:moveTo>
                <a:lnTo>
                  <a:pt x="3381579" y="0"/>
                </a:lnTo>
                <a:lnTo>
                  <a:pt x="430099" y="6858000"/>
                </a:lnTo>
                <a:lnTo>
                  <a:pt x="0" y="6858000"/>
                </a:lnTo>
                <a:lnTo>
                  <a:pt x="2947249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A6B740BD-8499-412C-AE4E-A4AD7F73100E}"/>
              </a:ext>
            </a:extLst>
          </p:cNvPr>
          <p:cNvSpPr/>
          <p:nvPr/>
        </p:nvSpPr>
        <p:spPr>
          <a:xfrm>
            <a:off x="-10852" y="3369468"/>
            <a:ext cx="3722400" cy="144000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10DFD8C-544F-465B-8315-8B3AA8B95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021" y="1096344"/>
            <a:ext cx="10510754" cy="2281355"/>
          </a:xfrm>
        </p:spPr>
        <p:txBody>
          <a:bodyPr>
            <a:noAutofit/>
          </a:bodyPr>
          <a:lstStyle>
            <a:lvl1pPr algn="l"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ru-RU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A4843534-A750-4D01-BC62-26CD9AEA6A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0021" y="3773554"/>
            <a:ext cx="10090287" cy="1101897"/>
          </a:xfrm>
        </p:spPr>
        <p:txBody>
          <a:bodyPr>
            <a:noAutofit/>
          </a:bodyPr>
          <a:lstStyle>
            <a:lvl1pPr marL="0" indent="0" algn="l">
              <a:buNone/>
              <a:defRPr sz="3500" b="0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F8E7B25A-0A4A-430B-903E-76193E2954A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0021" y="5451784"/>
            <a:ext cx="4367531" cy="324417"/>
          </a:xfrm>
        </p:spPr>
        <p:txBody>
          <a:bodyPr>
            <a:noAutofit/>
          </a:bodyPr>
          <a:lstStyle>
            <a:lvl1pPr marL="0" indent="0" algn="l">
              <a:buNone/>
              <a:defRPr sz="2200" b="1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B88F3A2A-BD60-4F82-8064-8B157AF4DDC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021" y="5105536"/>
            <a:ext cx="4367531" cy="324417"/>
          </a:xfrm>
        </p:spPr>
        <p:txBody>
          <a:bodyPr>
            <a:noAutofit/>
          </a:bodyPr>
          <a:lstStyle>
            <a:lvl1pPr marL="0" indent="0" algn="l">
              <a:buNone/>
              <a:defRPr sz="22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</a:p>
        </p:txBody>
      </p:sp>
    </p:spTree>
    <p:extLst>
      <p:ext uri="{BB962C8B-B14F-4D97-AF65-F5344CB8AC3E}">
        <p14:creationId xmlns:p14="http://schemas.microsoft.com/office/powerpoint/2010/main" val="376836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88BA6D96-EFE3-4743-8FB5-544E9692D11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" y="0"/>
            <a:ext cx="9155429" cy="6858000"/>
          </a:xfrm>
          <a:custGeom>
            <a:avLst/>
            <a:gdLst>
              <a:gd name="connsiteX0" fmla="*/ 5490209 w 9155429"/>
              <a:gd name="connsiteY0" fmla="*/ 3511550 h 6858000"/>
              <a:gd name="connsiteX1" fmla="*/ 6979919 w 9155429"/>
              <a:gd name="connsiteY1" fmla="*/ 3511550 h 6858000"/>
              <a:gd name="connsiteX2" fmla="*/ 5541009 w 9155429"/>
              <a:gd name="connsiteY2" fmla="*/ 6858000 h 6858000"/>
              <a:gd name="connsiteX3" fmla="*/ 4050029 w 9155429"/>
              <a:gd name="connsiteY3" fmla="*/ 6858000 h 6858000"/>
              <a:gd name="connsiteX4" fmla="*/ 0 w 9155429"/>
              <a:gd name="connsiteY4" fmla="*/ 3511550 h 6858000"/>
              <a:gd name="connsiteX5" fmla="*/ 2444750 w 9155429"/>
              <a:gd name="connsiteY5" fmla="*/ 3511550 h 6858000"/>
              <a:gd name="connsiteX6" fmla="*/ 1004570 w 9155429"/>
              <a:gd name="connsiteY6" fmla="*/ 6858000 h 6858000"/>
              <a:gd name="connsiteX7" fmla="*/ 0 w 9155429"/>
              <a:gd name="connsiteY7" fmla="*/ 6858000 h 6858000"/>
              <a:gd name="connsiteX8" fmla="*/ 7001509 w 9155429"/>
              <a:gd name="connsiteY8" fmla="*/ 1 h 6858000"/>
              <a:gd name="connsiteX9" fmla="*/ 8491219 w 9155429"/>
              <a:gd name="connsiteY9" fmla="*/ 1 h 6858000"/>
              <a:gd name="connsiteX10" fmla="*/ 7051039 w 9155429"/>
              <a:gd name="connsiteY10" fmla="*/ 3346450 h 6858000"/>
              <a:gd name="connsiteX11" fmla="*/ 5561329 w 9155429"/>
              <a:gd name="connsiteY11" fmla="*/ 3346450 h 6858000"/>
              <a:gd name="connsiteX12" fmla="*/ 8722359 w 9155429"/>
              <a:gd name="connsiteY12" fmla="*/ 0 h 6858000"/>
              <a:gd name="connsiteX13" fmla="*/ 9155429 w 9155429"/>
              <a:gd name="connsiteY13" fmla="*/ 0 h 6858000"/>
              <a:gd name="connsiteX14" fmla="*/ 6203949 w 9155429"/>
              <a:gd name="connsiteY14" fmla="*/ 6858000 h 6858000"/>
              <a:gd name="connsiteX15" fmla="*/ 5772149 w 9155429"/>
              <a:gd name="connsiteY15" fmla="*/ 6858000 h 6858000"/>
              <a:gd name="connsiteX16" fmla="*/ 4190999 w 9155429"/>
              <a:gd name="connsiteY16" fmla="*/ 0 h 6858000"/>
              <a:gd name="connsiteX17" fmla="*/ 6753859 w 9155429"/>
              <a:gd name="connsiteY17" fmla="*/ 0 h 6858000"/>
              <a:gd name="connsiteX18" fmla="*/ 3802379 w 9155429"/>
              <a:gd name="connsiteY18" fmla="*/ 6858000 h 6858000"/>
              <a:gd name="connsiteX19" fmla="*/ 1239520 w 9155429"/>
              <a:gd name="connsiteY19" fmla="*/ 6858000 h 6858000"/>
              <a:gd name="connsiteX20" fmla="*/ 0 w 9155429"/>
              <a:gd name="connsiteY20" fmla="*/ 0 h 6858000"/>
              <a:gd name="connsiteX21" fmla="*/ 3956050 w 9155429"/>
              <a:gd name="connsiteY21" fmla="*/ 0 h 6858000"/>
              <a:gd name="connsiteX22" fmla="*/ 2515869 w 9155429"/>
              <a:gd name="connsiteY22" fmla="*/ 3346450 h 6858000"/>
              <a:gd name="connsiteX23" fmla="*/ 0 w 9155429"/>
              <a:gd name="connsiteY23" fmla="*/ 33464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55429" h="6858000">
                <a:moveTo>
                  <a:pt x="5490209" y="3511550"/>
                </a:moveTo>
                <a:lnTo>
                  <a:pt x="6979919" y="3511550"/>
                </a:lnTo>
                <a:lnTo>
                  <a:pt x="5541009" y="6858000"/>
                </a:lnTo>
                <a:lnTo>
                  <a:pt x="4050029" y="6858000"/>
                </a:lnTo>
                <a:close/>
                <a:moveTo>
                  <a:pt x="0" y="3511550"/>
                </a:moveTo>
                <a:lnTo>
                  <a:pt x="2444750" y="3511550"/>
                </a:lnTo>
                <a:lnTo>
                  <a:pt x="1004570" y="6858000"/>
                </a:lnTo>
                <a:lnTo>
                  <a:pt x="0" y="6858000"/>
                </a:lnTo>
                <a:close/>
                <a:moveTo>
                  <a:pt x="7001509" y="1"/>
                </a:moveTo>
                <a:lnTo>
                  <a:pt x="8491219" y="1"/>
                </a:lnTo>
                <a:lnTo>
                  <a:pt x="7051039" y="3346450"/>
                </a:lnTo>
                <a:lnTo>
                  <a:pt x="5561329" y="3346450"/>
                </a:lnTo>
                <a:close/>
                <a:moveTo>
                  <a:pt x="8722359" y="0"/>
                </a:moveTo>
                <a:lnTo>
                  <a:pt x="9155429" y="0"/>
                </a:lnTo>
                <a:lnTo>
                  <a:pt x="6203949" y="6858000"/>
                </a:lnTo>
                <a:lnTo>
                  <a:pt x="5772149" y="6858000"/>
                </a:lnTo>
                <a:close/>
                <a:moveTo>
                  <a:pt x="4190999" y="0"/>
                </a:moveTo>
                <a:lnTo>
                  <a:pt x="6753859" y="0"/>
                </a:lnTo>
                <a:lnTo>
                  <a:pt x="3802379" y="6858000"/>
                </a:lnTo>
                <a:lnTo>
                  <a:pt x="1239520" y="6858000"/>
                </a:lnTo>
                <a:close/>
                <a:moveTo>
                  <a:pt x="0" y="0"/>
                </a:moveTo>
                <a:lnTo>
                  <a:pt x="3956050" y="0"/>
                </a:lnTo>
                <a:lnTo>
                  <a:pt x="2515869" y="3346450"/>
                </a:lnTo>
                <a:lnTo>
                  <a:pt x="0" y="334645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4" name="Graphic 19">
            <a:extLst>
              <a:ext uri="{FF2B5EF4-FFF2-40B4-BE49-F238E27FC236}">
                <a16:creationId xmlns:a16="http://schemas.microsoft.com/office/drawing/2014/main" id="{97347B99-304D-468D-B6F0-9D59E6077A64}"/>
              </a:ext>
            </a:extLst>
          </p:cNvPr>
          <p:cNvSpPr/>
          <p:nvPr userDrawn="1"/>
        </p:nvSpPr>
        <p:spPr>
          <a:xfrm flipH="1">
            <a:off x="9004387" y="3285679"/>
            <a:ext cx="3191256" cy="146304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B615286-AF88-4751-9BF6-3F030092F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2372" y="973512"/>
            <a:ext cx="4183939" cy="2281355"/>
          </a:xfrm>
        </p:spPr>
        <p:txBody>
          <a:bodyPr>
            <a:noAutofit/>
          </a:bodyPr>
          <a:lstStyle>
            <a:lvl1pPr algn="r"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</a:t>
            </a:r>
            <a:br>
              <a:rPr lang="en-US" dirty="0"/>
            </a:br>
            <a:r>
              <a:rPr lang="en-US" dirty="0"/>
              <a:t>YOU!</a:t>
            </a:r>
            <a:endParaRPr lang="ru-RU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5E15D97E-2723-48C3-B835-65DB0286DB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0540" y="3675708"/>
            <a:ext cx="3135771" cy="1101897"/>
          </a:xfrm>
        </p:spPr>
        <p:txBody>
          <a:bodyPr>
            <a:noAutofit/>
          </a:bodyPr>
          <a:lstStyle>
            <a:lvl1pPr marL="0" indent="0" algn="r">
              <a:buNone/>
              <a:defRPr sz="3500" b="0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Alexander</a:t>
            </a:r>
            <a:br>
              <a:rPr lang="en-US" dirty="0"/>
            </a:br>
            <a:r>
              <a:rPr lang="en-US" dirty="0" err="1"/>
              <a:t>Martensson</a:t>
            </a:r>
            <a:endParaRPr lang="en-US" dirty="0"/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4D45CEBA-121A-426A-897A-9E3CDC5F5CC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08780" y="5019264"/>
            <a:ext cx="4367531" cy="474519"/>
          </a:xfrm>
        </p:spPr>
        <p:txBody>
          <a:bodyPr>
            <a:noAutofit/>
          </a:bodyPr>
          <a:lstStyle>
            <a:lvl1pPr marL="0" indent="0" algn="r">
              <a:buNone/>
              <a:defRPr sz="2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678-555-0128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0767B0C7-7BD9-4BF1-8D3D-91DED23803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08780" y="4805882"/>
            <a:ext cx="4367531" cy="288000"/>
          </a:xfrm>
        </p:spPr>
        <p:txBody>
          <a:bodyPr>
            <a:noAutofit/>
          </a:bodyPr>
          <a:lstStyle>
            <a:lvl1pPr marL="0" indent="0" algn="r">
              <a:buNone/>
              <a:defRPr sz="14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26B74744-5435-47DD-B65F-16D8E7AC155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55755" y="5685822"/>
            <a:ext cx="5920556" cy="474519"/>
          </a:xfrm>
        </p:spPr>
        <p:txBody>
          <a:bodyPr>
            <a:noAutofit/>
          </a:bodyPr>
          <a:lstStyle>
            <a:lvl1pPr marL="0" indent="0" algn="r">
              <a:buNone/>
              <a:defRPr sz="2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martensson@example.com</a:t>
            </a:r>
          </a:p>
        </p:txBody>
      </p:sp>
      <p:sp>
        <p:nvSpPr>
          <p:cNvPr id="32" name="Text Placeholder 26">
            <a:extLst>
              <a:ext uri="{FF2B5EF4-FFF2-40B4-BE49-F238E27FC236}">
                <a16:creationId xmlns:a16="http://schemas.microsoft.com/office/drawing/2014/main" id="{20815411-0E43-4B6B-92C7-6E312091AB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08780" y="5466001"/>
            <a:ext cx="4367531" cy="288000"/>
          </a:xfrm>
        </p:spPr>
        <p:txBody>
          <a:bodyPr>
            <a:noAutofit/>
          </a:bodyPr>
          <a:lstStyle>
            <a:lvl1pPr marL="0" indent="0" algn="r">
              <a:buNone/>
              <a:defRPr sz="14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1531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43AF0D-28CB-4D3A-A944-CE3DCAAC5657}"/>
              </a:ext>
            </a:extLst>
          </p:cNvPr>
          <p:cNvSpPr/>
          <p:nvPr userDrawn="1"/>
        </p:nvSpPr>
        <p:spPr>
          <a:xfrm>
            <a:off x="3033191" y="0"/>
            <a:ext cx="9155634" cy="6858000"/>
          </a:xfrm>
          <a:custGeom>
            <a:avLst/>
            <a:gdLst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2101419 w 9155634"/>
              <a:gd name="connsiteY4" fmla="*/ 3511550 h 6858000"/>
              <a:gd name="connsiteX5" fmla="*/ 3591129 w 9155634"/>
              <a:gd name="connsiteY5" fmla="*/ 3511550 h 6858000"/>
              <a:gd name="connsiteX6" fmla="*/ 2150949 w 9155634"/>
              <a:gd name="connsiteY6" fmla="*/ 6858000 h 6858000"/>
              <a:gd name="connsiteX7" fmla="*/ 661239 w 9155634"/>
              <a:gd name="connsiteY7" fmla="*/ 6858000 h 6858000"/>
              <a:gd name="connsiteX8" fmla="*/ 8147889 w 9155634"/>
              <a:gd name="connsiteY8" fmla="*/ 0 h 6858000"/>
              <a:gd name="connsiteX9" fmla="*/ 9155634 w 9155634"/>
              <a:gd name="connsiteY9" fmla="*/ 0 h 6858000"/>
              <a:gd name="connsiteX10" fmla="*/ 9155634 w 9155634"/>
              <a:gd name="connsiteY10" fmla="*/ 3346450 h 6858000"/>
              <a:gd name="connsiteX11" fmla="*/ 6707709 w 9155634"/>
              <a:gd name="connsiteY11" fmla="*/ 3346450 h 6858000"/>
              <a:gd name="connsiteX12" fmla="*/ 5350079 w 9155634"/>
              <a:gd name="connsiteY12" fmla="*/ 0 h 6858000"/>
              <a:gd name="connsiteX13" fmla="*/ 7912939 w 9155634"/>
              <a:gd name="connsiteY13" fmla="*/ 0 h 6858000"/>
              <a:gd name="connsiteX14" fmla="*/ 4961459 w 9155634"/>
              <a:gd name="connsiteY14" fmla="*/ 6858000 h 6858000"/>
              <a:gd name="connsiteX15" fmla="*/ 2399869 w 9155634"/>
              <a:gd name="connsiteY15" fmla="*/ 6858000 h 6858000"/>
              <a:gd name="connsiteX16" fmla="*/ 3612719 w 9155634"/>
              <a:gd name="connsiteY16" fmla="*/ 0 h 6858000"/>
              <a:gd name="connsiteX17" fmla="*/ 5102429 w 9155634"/>
              <a:gd name="connsiteY17" fmla="*/ 0 h 6858000"/>
              <a:gd name="connsiteX18" fmla="*/ 3662249 w 9155634"/>
              <a:gd name="connsiteY18" fmla="*/ 3346450 h 6858000"/>
              <a:gd name="connsiteX19" fmla="*/ 2172539 w 9155634"/>
              <a:gd name="connsiteY19" fmla="*/ 3346450 h 6858000"/>
              <a:gd name="connsiteX20" fmla="*/ 2947249 w 9155634"/>
              <a:gd name="connsiteY20" fmla="*/ 0 h 6858000"/>
              <a:gd name="connsiteX21" fmla="*/ 3381579 w 9155634"/>
              <a:gd name="connsiteY21" fmla="*/ 0 h 6858000"/>
              <a:gd name="connsiteX22" fmla="*/ 430099 w 9155634"/>
              <a:gd name="connsiteY22" fmla="*/ 6858000 h 6858000"/>
              <a:gd name="connsiteX23" fmla="*/ 0 w 9155634"/>
              <a:gd name="connsiteY2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55634" h="6858000">
                <a:moveTo>
                  <a:pt x="6636589" y="3511550"/>
                </a:moveTo>
                <a:lnTo>
                  <a:pt x="9155634" y="3511550"/>
                </a:lnTo>
                <a:lnTo>
                  <a:pt x="9155634" y="6858000"/>
                </a:lnTo>
                <a:lnTo>
                  <a:pt x="5196409" y="6858000"/>
                </a:lnTo>
                <a:close/>
                <a:moveTo>
                  <a:pt x="2101419" y="3511550"/>
                </a:moveTo>
                <a:lnTo>
                  <a:pt x="3591129" y="3511550"/>
                </a:lnTo>
                <a:lnTo>
                  <a:pt x="2150949" y="6858000"/>
                </a:lnTo>
                <a:lnTo>
                  <a:pt x="661239" y="6858000"/>
                </a:lnTo>
                <a:close/>
                <a:moveTo>
                  <a:pt x="8147889" y="0"/>
                </a:moveTo>
                <a:lnTo>
                  <a:pt x="9155634" y="0"/>
                </a:lnTo>
                <a:lnTo>
                  <a:pt x="9155634" y="3346450"/>
                </a:lnTo>
                <a:lnTo>
                  <a:pt x="6707709" y="3346450"/>
                </a:lnTo>
                <a:close/>
                <a:moveTo>
                  <a:pt x="5350079" y="0"/>
                </a:moveTo>
                <a:lnTo>
                  <a:pt x="7912939" y="0"/>
                </a:lnTo>
                <a:lnTo>
                  <a:pt x="4961459" y="6858000"/>
                </a:lnTo>
                <a:lnTo>
                  <a:pt x="2399869" y="6858000"/>
                </a:lnTo>
                <a:close/>
                <a:moveTo>
                  <a:pt x="3612719" y="0"/>
                </a:moveTo>
                <a:lnTo>
                  <a:pt x="5102429" y="0"/>
                </a:lnTo>
                <a:lnTo>
                  <a:pt x="3662249" y="3346450"/>
                </a:lnTo>
                <a:lnTo>
                  <a:pt x="2172539" y="3346450"/>
                </a:lnTo>
                <a:close/>
                <a:moveTo>
                  <a:pt x="2947249" y="0"/>
                </a:moveTo>
                <a:lnTo>
                  <a:pt x="3381579" y="0"/>
                </a:lnTo>
                <a:lnTo>
                  <a:pt x="4300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A6B740BD-8499-412C-AE4E-A4AD7F73100E}"/>
              </a:ext>
            </a:extLst>
          </p:cNvPr>
          <p:cNvSpPr/>
          <p:nvPr/>
        </p:nvSpPr>
        <p:spPr>
          <a:xfrm>
            <a:off x="-10852" y="3369468"/>
            <a:ext cx="3722400" cy="144000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10DFD8C-544F-465B-8315-8B3AA8B95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021" y="1096344"/>
            <a:ext cx="10510754" cy="2281355"/>
          </a:xfrm>
        </p:spPr>
        <p:txBody>
          <a:bodyPr>
            <a:noAutofit/>
          </a:bodyPr>
          <a:lstStyle>
            <a:lvl1pPr algn="l"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ru-RU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046DF3F-8EBA-4583-9F19-45C979FDA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021" y="3773554"/>
            <a:ext cx="10090287" cy="110189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3500" b="0" i="0"/>
            </a:lvl1pPr>
          </a:lstStyle>
          <a:p>
            <a:pPr marL="228600" lvl="0" indent="-228600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4674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82713AA-FAF7-4D64-AB9D-53ACFDBF8B5B}"/>
              </a:ext>
            </a:extLst>
          </p:cNvPr>
          <p:cNvSpPr/>
          <p:nvPr userDrawn="1"/>
        </p:nvSpPr>
        <p:spPr>
          <a:xfrm>
            <a:off x="-1" y="172278"/>
            <a:ext cx="12192000" cy="6559826"/>
          </a:xfrm>
          <a:custGeom>
            <a:avLst/>
            <a:gdLst>
              <a:gd name="connsiteX0" fmla="*/ 5864259 w 12192000"/>
              <a:gd name="connsiteY0" fmla="*/ 2854132 h 6559826"/>
              <a:gd name="connsiteX1" fmla="*/ 5864259 w 12192000"/>
              <a:gd name="connsiteY1" fmla="*/ 5342062 h 6559826"/>
              <a:gd name="connsiteX2" fmla="*/ 6907 w 12192000"/>
              <a:gd name="connsiteY2" fmla="*/ 6559826 h 6559826"/>
              <a:gd name="connsiteX3" fmla="*/ 0 w 12192000"/>
              <a:gd name="connsiteY3" fmla="*/ 6559826 h 6559826"/>
              <a:gd name="connsiteX4" fmla="*/ 0 w 12192000"/>
              <a:gd name="connsiteY4" fmla="*/ 4073332 h 6559826"/>
              <a:gd name="connsiteX5" fmla="*/ 12192000 w 12192000"/>
              <a:gd name="connsiteY5" fmla="*/ 2685378 h 6559826"/>
              <a:gd name="connsiteX6" fmla="*/ 12192000 w 12192000"/>
              <a:gd name="connsiteY6" fmla="*/ 5173308 h 6559826"/>
              <a:gd name="connsiteX7" fmla="*/ 6104805 w 12192000"/>
              <a:gd name="connsiteY7" fmla="*/ 6429182 h 6559826"/>
              <a:gd name="connsiteX8" fmla="*/ 6104805 w 12192000"/>
              <a:gd name="connsiteY8" fmla="*/ 3941252 h 6559826"/>
              <a:gd name="connsiteX9" fmla="*/ 11991762 w 12192000"/>
              <a:gd name="connsiteY9" fmla="*/ 0 h 6559826"/>
              <a:gd name="connsiteX10" fmla="*/ 12192000 w 12192000"/>
              <a:gd name="connsiteY10" fmla="*/ 0 h 6559826"/>
              <a:gd name="connsiteX11" fmla="*/ 12192000 w 12192000"/>
              <a:gd name="connsiteY11" fmla="*/ 2446611 h 6559826"/>
              <a:gd name="connsiteX12" fmla="*/ 6104805 w 12192000"/>
              <a:gd name="connsiteY12" fmla="*/ 3701222 h 6559826"/>
              <a:gd name="connsiteX13" fmla="*/ 6104805 w 12192000"/>
              <a:gd name="connsiteY13" fmla="*/ 1214562 h 655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559826">
                <a:moveTo>
                  <a:pt x="5864259" y="2854132"/>
                </a:moveTo>
                <a:lnTo>
                  <a:pt x="5864259" y="5342062"/>
                </a:lnTo>
                <a:lnTo>
                  <a:pt x="6907" y="6559826"/>
                </a:lnTo>
                <a:lnTo>
                  <a:pt x="0" y="6559826"/>
                </a:lnTo>
                <a:lnTo>
                  <a:pt x="0" y="4073332"/>
                </a:lnTo>
                <a:close/>
                <a:moveTo>
                  <a:pt x="12192000" y="2685378"/>
                </a:moveTo>
                <a:lnTo>
                  <a:pt x="12192000" y="5173308"/>
                </a:lnTo>
                <a:lnTo>
                  <a:pt x="6104805" y="6429182"/>
                </a:lnTo>
                <a:lnTo>
                  <a:pt x="6104805" y="3941252"/>
                </a:lnTo>
                <a:close/>
                <a:moveTo>
                  <a:pt x="11991762" y="0"/>
                </a:moveTo>
                <a:lnTo>
                  <a:pt x="12192000" y="0"/>
                </a:lnTo>
                <a:lnTo>
                  <a:pt x="12192000" y="2446611"/>
                </a:lnTo>
                <a:lnTo>
                  <a:pt x="6104805" y="3701222"/>
                </a:lnTo>
                <a:lnTo>
                  <a:pt x="6104805" y="1214562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97552-E3A8-41F6-B00B-4A39A247AA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2095D1D4-8CA3-4CA3-825D-088EDB51A8AE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2DB5E70B-ECC9-4800-9DC0-5897EF3F16AB}"/>
              </a:ext>
            </a:extLst>
          </p:cNvPr>
          <p:cNvSpPr/>
          <p:nvPr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3B87DE7-6A4B-4A0E-8622-C9BA93F0B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2225393"/>
            <a:ext cx="5110693" cy="7826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20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38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3799919-7F2B-44B7-BF0B-B0CE733AC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755"/>
            <a:ext cx="10515600" cy="3899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23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460D6CB-9BA0-4BA9-9CF5-9D21E9F57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77755"/>
            <a:ext cx="5181600" cy="389920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B0DDB5D-8949-4E45-A7CD-0402580BB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77755"/>
            <a:ext cx="5181600" cy="389920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0607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2C817C4-D92F-4269-B22D-5C2E5224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68513"/>
            <a:ext cx="5157787" cy="436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C61514A7-2DEE-47E3-BCB4-FB81E9981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3455C9D3-0938-4236-8E64-BBF582FC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68511"/>
            <a:ext cx="5183188" cy="4365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331E254-1410-4989-81DE-84B684ACC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810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68ABD79-6AF5-4911-BEC2-A492F3EC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4509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489A680-EBE7-45A3-B520-2C50F59C7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6148"/>
            <a:ext cx="3932237" cy="3702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2EEB9F-D255-46E9-AFBB-FCC4D93BE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Graphic 15">
            <a:extLst>
              <a:ext uri="{FF2B5EF4-FFF2-40B4-BE49-F238E27FC236}">
                <a16:creationId xmlns:a16="http://schemas.microsoft.com/office/drawing/2014/main" id="{4F729341-632E-4151-9863-D40D91A16F84}"/>
              </a:ext>
            </a:extLst>
          </p:cNvPr>
          <p:cNvSpPr/>
          <p:nvPr userDrawn="1"/>
        </p:nvSpPr>
        <p:spPr>
          <a:xfrm>
            <a:off x="-11174" y="1947672"/>
            <a:ext cx="493776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84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6" name="Graphic 4">
            <a:extLst>
              <a:ext uri="{FF2B5EF4-FFF2-40B4-BE49-F238E27FC236}">
                <a16:creationId xmlns:a16="http://schemas.microsoft.com/office/drawing/2014/main" id="{7D57D3C0-DF85-4866-AC4B-ED6A0F6963A5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Graphic 15">
            <a:extLst>
              <a:ext uri="{FF2B5EF4-FFF2-40B4-BE49-F238E27FC236}">
                <a16:creationId xmlns:a16="http://schemas.microsoft.com/office/drawing/2014/main" id="{FA387E18-8CE1-1648-81B1-6F1A0F183C30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4469CAF-CD13-4CCC-9569-14C8070A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8074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6D4C583-322D-4347-807F-F6D6AF885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30500"/>
            <a:ext cx="3932237" cy="37384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138DBAD-2265-4E62-AB5B-F66A60D53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9738" y="0"/>
            <a:ext cx="6103620" cy="6857999"/>
          </a:xfrm>
          <a:custGeom>
            <a:avLst/>
            <a:gdLst>
              <a:gd name="connsiteX0" fmla="*/ 3914141 w 6103620"/>
              <a:gd name="connsiteY0" fmla="*/ 914400 h 6857999"/>
              <a:gd name="connsiteX1" fmla="*/ 6103620 w 6103620"/>
              <a:gd name="connsiteY1" fmla="*/ 914400 h 6857999"/>
              <a:gd name="connsiteX2" fmla="*/ 6103620 w 6103620"/>
              <a:gd name="connsiteY2" fmla="*/ 914404 h 6857999"/>
              <a:gd name="connsiteX3" fmla="*/ 4339591 w 6103620"/>
              <a:gd name="connsiteY3" fmla="*/ 6857999 h 6857999"/>
              <a:gd name="connsiteX4" fmla="*/ 2150113 w 6103620"/>
              <a:gd name="connsiteY4" fmla="*/ 6857999 h 6857999"/>
              <a:gd name="connsiteX5" fmla="*/ 1769111 w 6103620"/>
              <a:gd name="connsiteY5" fmla="*/ 0 h 6857999"/>
              <a:gd name="connsiteX6" fmla="*/ 3958591 w 6103620"/>
              <a:gd name="connsiteY6" fmla="*/ 0 h 6857999"/>
              <a:gd name="connsiteX7" fmla="*/ 2189480 w 6103620"/>
              <a:gd name="connsiteY7" fmla="*/ 5943601 h 6857999"/>
              <a:gd name="connsiteX8" fmla="*/ 0 w 6103620"/>
              <a:gd name="connsiteY8" fmla="*/ 5943601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03620" h="6857999">
                <a:moveTo>
                  <a:pt x="3914141" y="914400"/>
                </a:moveTo>
                <a:lnTo>
                  <a:pt x="6103620" y="914400"/>
                </a:lnTo>
                <a:lnTo>
                  <a:pt x="6103620" y="914404"/>
                </a:lnTo>
                <a:lnTo>
                  <a:pt x="4339591" y="6857999"/>
                </a:lnTo>
                <a:lnTo>
                  <a:pt x="2150113" y="6857999"/>
                </a:lnTo>
                <a:close/>
                <a:moveTo>
                  <a:pt x="1769111" y="0"/>
                </a:moveTo>
                <a:lnTo>
                  <a:pt x="3958591" y="0"/>
                </a:lnTo>
                <a:lnTo>
                  <a:pt x="2189480" y="5943601"/>
                </a:lnTo>
                <a:lnTo>
                  <a:pt x="0" y="59436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81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D7B9076-7693-4C5F-8305-D5529FF807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EMPTY SLIDE</a:t>
            </a:r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320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26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61FE90B3-361E-4150-BE53-368ADEA27D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130966"/>
            <a:ext cx="12192000" cy="6602574"/>
          </a:xfrm>
          <a:custGeom>
            <a:avLst/>
            <a:gdLst>
              <a:gd name="connsiteX0" fmla="*/ 5864259 w 12192000"/>
              <a:gd name="connsiteY0" fmla="*/ 2895444 h 6602574"/>
              <a:gd name="connsiteX1" fmla="*/ 5864259 w 12192000"/>
              <a:gd name="connsiteY1" fmla="*/ 5383374 h 6602574"/>
              <a:gd name="connsiteX2" fmla="*/ 0 w 12192000"/>
              <a:gd name="connsiteY2" fmla="*/ 6602574 h 6602574"/>
              <a:gd name="connsiteX3" fmla="*/ 0 w 12192000"/>
              <a:gd name="connsiteY3" fmla="*/ 4114644 h 6602574"/>
              <a:gd name="connsiteX4" fmla="*/ 12192000 w 12192000"/>
              <a:gd name="connsiteY4" fmla="*/ 2726690 h 6602574"/>
              <a:gd name="connsiteX5" fmla="*/ 12192000 w 12192000"/>
              <a:gd name="connsiteY5" fmla="*/ 5214620 h 6602574"/>
              <a:gd name="connsiteX6" fmla="*/ 6104805 w 12192000"/>
              <a:gd name="connsiteY6" fmla="*/ 6470494 h 6602574"/>
              <a:gd name="connsiteX7" fmla="*/ 6104805 w 12192000"/>
              <a:gd name="connsiteY7" fmla="*/ 3982564 h 6602574"/>
              <a:gd name="connsiteX8" fmla="*/ 12192000 w 12192000"/>
              <a:gd name="connsiteY8" fmla="*/ 0 h 6602574"/>
              <a:gd name="connsiteX9" fmla="*/ 12192000 w 12192000"/>
              <a:gd name="connsiteY9" fmla="*/ 2487923 h 6602574"/>
              <a:gd name="connsiteX10" fmla="*/ 6104805 w 12192000"/>
              <a:gd name="connsiteY10" fmla="*/ 3742534 h 6602574"/>
              <a:gd name="connsiteX11" fmla="*/ 6104805 w 12192000"/>
              <a:gd name="connsiteY11" fmla="*/ 1255874 h 660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602574">
                <a:moveTo>
                  <a:pt x="5864259" y="2895444"/>
                </a:moveTo>
                <a:lnTo>
                  <a:pt x="5864259" y="5383374"/>
                </a:lnTo>
                <a:lnTo>
                  <a:pt x="0" y="6602574"/>
                </a:lnTo>
                <a:lnTo>
                  <a:pt x="0" y="4114644"/>
                </a:lnTo>
                <a:close/>
                <a:moveTo>
                  <a:pt x="12192000" y="2726690"/>
                </a:moveTo>
                <a:lnTo>
                  <a:pt x="12192000" y="5214620"/>
                </a:lnTo>
                <a:lnTo>
                  <a:pt x="6104805" y="6470494"/>
                </a:lnTo>
                <a:lnTo>
                  <a:pt x="6104805" y="3982564"/>
                </a:lnTo>
                <a:close/>
                <a:moveTo>
                  <a:pt x="12192000" y="0"/>
                </a:moveTo>
                <a:lnTo>
                  <a:pt x="12192000" y="2487923"/>
                </a:lnTo>
                <a:lnTo>
                  <a:pt x="6104805" y="3742534"/>
                </a:lnTo>
                <a:lnTo>
                  <a:pt x="6104805" y="125587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97552-E3A8-41F6-B00B-4A39A247AA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2095D1D4-8CA3-4CA3-825D-088EDB51A8AE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2DB5E70B-ECC9-4800-9DC0-5897EF3F16AB}"/>
              </a:ext>
            </a:extLst>
          </p:cNvPr>
          <p:cNvSpPr/>
          <p:nvPr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18AF4189-33DF-9B46-9624-C722FCE07D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5392"/>
            <a:ext cx="4421856" cy="7490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3477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10000CCD-6AFF-4E65-8858-5502306E58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5578" y="1974209"/>
            <a:ext cx="882686" cy="1092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ru-RU" dirty="0"/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D5D777E5-98F6-416A-8D23-3399269D85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42535" y="1998209"/>
            <a:ext cx="3103110" cy="10323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C979BADF-99B5-4C91-AAE5-FC2C4DBEDE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20642" y="1974209"/>
            <a:ext cx="882686" cy="1092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ru-RU" dirty="0"/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6706F6A2-1599-4D73-9288-3ECEACDDCA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77939" y="1998209"/>
            <a:ext cx="2243918" cy="10323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1">
            <a:extLst>
              <a:ext uri="{FF2B5EF4-FFF2-40B4-BE49-F238E27FC236}">
                <a16:creationId xmlns:a16="http://schemas.microsoft.com/office/drawing/2014/main" id="{BAE5E245-1702-4722-895D-0808BB0A86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06755" y="1991988"/>
            <a:ext cx="882686" cy="1092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ru-RU" dirty="0"/>
          </a:p>
        </p:txBody>
      </p:sp>
      <p:sp>
        <p:nvSpPr>
          <p:cNvPr id="36" name="Text Placeholder 24">
            <a:extLst>
              <a:ext uri="{FF2B5EF4-FFF2-40B4-BE49-F238E27FC236}">
                <a16:creationId xmlns:a16="http://schemas.microsoft.com/office/drawing/2014/main" id="{3701E665-3CED-413C-BAC6-CE003B1494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4052" y="2015988"/>
            <a:ext cx="2959116" cy="10323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24">
            <a:extLst>
              <a:ext uri="{FF2B5EF4-FFF2-40B4-BE49-F238E27FC236}">
                <a16:creationId xmlns:a16="http://schemas.microsoft.com/office/drawing/2014/main" id="{E01406B4-D44B-4D1E-91F3-D87541EAD4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20059" y="2927531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9AAD5CF9-9A59-4C5F-8C29-B92AD60121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18684" y="2927531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24">
            <a:extLst>
              <a:ext uri="{FF2B5EF4-FFF2-40B4-BE49-F238E27FC236}">
                <a16:creationId xmlns:a16="http://schemas.microsoft.com/office/drawing/2014/main" id="{C6725172-65CC-4645-B23F-E77886468F3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3" y="2927531"/>
            <a:ext cx="2599197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0EA5E6CA-5C78-4B75-BA22-59750E7D450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76955" y="2925988"/>
            <a:ext cx="3726423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4">
            <a:extLst>
              <a:ext uri="{FF2B5EF4-FFF2-40B4-BE49-F238E27FC236}">
                <a16:creationId xmlns:a16="http://schemas.microsoft.com/office/drawing/2014/main" id="{E1C61752-F57C-4FBF-93F3-06F43CCA43C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84133" y="5751926"/>
            <a:ext cx="9623735" cy="470478"/>
          </a:xfrm>
        </p:spPr>
        <p:txBody>
          <a:bodyPr>
            <a:normAutofit/>
          </a:bodyPr>
          <a:lstStyle>
            <a:lvl1pPr marL="0" indent="0" algn="ct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24">
            <a:extLst>
              <a:ext uri="{FF2B5EF4-FFF2-40B4-BE49-F238E27FC236}">
                <a16:creationId xmlns:a16="http://schemas.microsoft.com/office/drawing/2014/main" id="{E0232175-FB97-4039-8136-B9DD27441C0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794791" y="4893792"/>
            <a:ext cx="2599199" cy="615026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6E5262C3-0603-403F-AB36-FB4EB9FC7B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890713" y="4893792"/>
            <a:ext cx="3712665" cy="615026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Picture Placeholder 12">
            <a:extLst>
              <a:ext uri="{FF2B5EF4-FFF2-40B4-BE49-F238E27FC236}">
                <a16:creationId xmlns:a16="http://schemas.microsoft.com/office/drawing/2014/main" id="{D2FBACFC-8B68-4A37-95A4-26BE5A23D75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1020058" y="3800404"/>
            <a:ext cx="3273552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6" name="Picture Placeholder 12">
            <a:extLst>
              <a:ext uri="{FF2B5EF4-FFF2-40B4-BE49-F238E27FC236}">
                <a16:creationId xmlns:a16="http://schemas.microsoft.com/office/drawing/2014/main" id="{5A6A36C6-8489-4333-927A-141D8F98AE5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2" y="3864572"/>
            <a:ext cx="2599199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7" name="Picture Placeholder 9">
            <a:extLst>
              <a:ext uri="{FF2B5EF4-FFF2-40B4-BE49-F238E27FC236}">
                <a16:creationId xmlns:a16="http://schemas.microsoft.com/office/drawing/2014/main" id="{BB2DF986-C446-4302-9099-B1512AD5D8C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2599200" cy="8964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B58C539-3FDE-4755-BEB4-C953AA2926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741320"/>
            <a:ext cx="1050674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HOW TO USE THIS TEMPALTE</a:t>
            </a:r>
            <a:endParaRPr lang="ru-RU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8EDA54DA-ED01-4416-96BF-C8968F4684B4}"/>
              </a:ext>
            </a:extLst>
          </p:cNvPr>
          <p:cNvSpPr/>
          <p:nvPr userDrawn="1"/>
        </p:nvSpPr>
        <p:spPr>
          <a:xfrm>
            <a:off x="-11173" y="1610268"/>
            <a:ext cx="9252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8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D8367A5-C050-47FB-A1BD-54CD13DE3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19738" y="0"/>
            <a:ext cx="6103621" cy="6858000"/>
          </a:xfrm>
          <a:custGeom>
            <a:avLst/>
            <a:gdLst>
              <a:gd name="connsiteX0" fmla="*/ 3914141 w 6103621"/>
              <a:gd name="connsiteY0" fmla="*/ 914400 h 6858000"/>
              <a:gd name="connsiteX1" fmla="*/ 6103621 w 6103621"/>
              <a:gd name="connsiteY1" fmla="*/ 914400 h 6858000"/>
              <a:gd name="connsiteX2" fmla="*/ 4339591 w 6103621"/>
              <a:gd name="connsiteY2" fmla="*/ 6858000 h 6858000"/>
              <a:gd name="connsiteX3" fmla="*/ 2150112 w 6103621"/>
              <a:gd name="connsiteY3" fmla="*/ 6858000 h 6858000"/>
              <a:gd name="connsiteX4" fmla="*/ 1769111 w 6103621"/>
              <a:gd name="connsiteY4" fmla="*/ 0 h 6858000"/>
              <a:gd name="connsiteX5" fmla="*/ 3958591 w 6103621"/>
              <a:gd name="connsiteY5" fmla="*/ 0 h 6858000"/>
              <a:gd name="connsiteX6" fmla="*/ 2189480 w 6103621"/>
              <a:gd name="connsiteY6" fmla="*/ 5943601 h 6858000"/>
              <a:gd name="connsiteX7" fmla="*/ 0 w 6103621"/>
              <a:gd name="connsiteY7" fmla="*/ 594360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3621" h="6858000">
                <a:moveTo>
                  <a:pt x="3914141" y="914400"/>
                </a:moveTo>
                <a:lnTo>
                  <a:pt x="6103621" y="914400"/>
                </a:lnTo>
                <a:lnTo>
                  <a:pt x="4339591" y="6858000"/>
                </a:lnTo>
                <a:lnTo>
                  <a:pt x="2150112" y="6858000"/>
                </a:lnTo>
                <a:close/>
                <a:moveTo>
                  <a:pt x="1769111" y="0"/>
                </a:moveTo>
                <a:lnTo>
                  <a:pt x="3958591" y="0"/>
                </a:lnTo>
                <a:lnTo>
                  <a:pt x="2189480" y="5943601"/>
                </a:lnTo>
                <a:lnTo>
                  <a:pt x="0" y="59436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302F0820-F94A-40EF-B3BE-26CD0CB551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4032" y="3074529"/>
            <a:ext cx="4421856" cy="2588637"/>
          </a:xfrm>
        </p:spPr>
        <p:txBody>
          <a:bodyPr lIns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b="0" i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3528AEE-54AB-4366-9576-BBA1CE5F3A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2746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TEXT LAYOUT 1</a:t>
            </a:r>
            <a:endParaRPr lang="ru-RU" dirty="0"/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A1867536-E941-4FED-8B68-2609143C2A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5392"/>
            <a:ext cx="4421856" cy="7490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Graphic 4">
            <a:extLst>
              <a:ext uri="{FF2B5EF4-FFF2-40B4-BE49-F238E27FC236}">
                <a16:creationId xmlns:a16="http://schemas.microsoft.com/office/drawing/2014/main" id="{7D57D3C0-DF85-4866-AC4B-ED6A0F6963A5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Graphic 15">
            <a:extLst>
              <a:ext uri="{FF2B5EF4-FFF2-40B4-BE49-F238E27FC236}">
                <a16:creationId xmlns:a16="http://schemas.microsoft.com/office/drawing/2014/main" id="{FA387E18-8CE1-1648-81B1-6F1A0F183C30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39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B2044CCF-605D-4D6E-A41D-D6AED53B223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04811"/>
            <a:ext cx="6108872" cy="5485128"/>
          </a:xfrm>
          <a:custGeom>
            <a:avLst/>
            <a:gdLst>
              <a:gd name="connsiteX0" fmla="*/ 0 w 6108872"/>
              <a:gd name="connsiteY0" fmla="*/ 2203471 h 5485128"/>
              <a:gd name="connsiteX1" fmla="*/ 6108872 w 6108872"/>
              <a:gd name="connsiteY1" fmla="*/ 3505695 h 5485128"/>
              <a:gd name="connsiteX2" fmla="*/ 6108872 w 6108872"/>
              <a:gd name="connsiteY2" fmla="*/ 5485128 h 5485128"/>
              <a:gd name="connsiteX3" fmla="*/ 0 w 6108872"/>
              <a:gd name="connsiteY3" fmla="*/ 4182903 h 5485128"/>
              <a:gd name="connsiteX4" fmla="*/ 0 w 6108872"/>
              <a:gd name="connsiteY4" fmla="*/ 0 h 5485128"/>
              <a:gd name="connsiteX5" fmla="*/ 6108872 w 6108872"/>
              <a:gd name="connsiteY5" fmla="*/ 1302225 h 5485128"/>
              <a:gd name="connsiteX6" fmla="*/ 6108872 w 6108872"/>
              <a:gd name="connsiteY6" fmla="*/ 3281657 h 5485128"/>
              <a:gd name="connsiteX7" fmla="*/ 0 w 6108872"/>
              <a:gd name="connsiteY7" fmla="*/ 1979432 h 548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8872" h="5485128">
                <a:moveTo>
                  <a:pt x="0" y="2203471"/>
                </a:moveTo>
                <a:lnTo>
                  <a:pt x="6108872" y="3505695"/>
                </a:lnTo>
                <a:lnTo>
                  <a:pt x="6108872" y="5485128"/>
                </a:lnTo>
                <a:lnTo>
                  <a:pt x="0" y="4182903"/>
                </a:lnTo>
                <a:close/>
                <a:moveTo>
                  <a:pt x="0" y="0"/>
                </a:moveTo>
                <a:lnTo>
                  <a:pt x="6108872" y="1302225"/>
                </a:lnTo>
                <a:lnTo>
                  <a:pt x="6108872" y="3281657"/>
                </a:lnTo>
                <a:lnTo>
                  <a:pt x="0" y="197943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E7F180F3-53B1-4A31-82A4-E6F9B5D8D8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1205" y="3090572"/>
            <a:ext cx="4421857" cy="2588637"/>
          </a:xfrm>
        </p:spPr>
        <p:txBody>
          <a:bodyPr lIns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b="0" i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D523330-9E96-4C6E-B5A4-6B543D365F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1206" y="1046140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TEXT LAYOUT 2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A08F6B3-0ADA-4ECF-8D25-7DFE4A3641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81206" y="2241515"/>
            <a:ext cx="4421856" cy="7490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5CCECBFE-3C2B-4492-BCDA-1EFEB5E3E092}"/>
              </a:ext>
            </a:extLst>
          </p:cNvPr>
          <p:cNvSpPr/>
          <p:nvPr userDrawn="1"/>
        </p:nvSpPr>
        <p:spPr>
          <a:xfrm flipH="1">
            <a:off x="6980920" y="1947672"/>
            <a:ext cx="5220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3441B044-38F8-49ED-845B-5D926C811447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19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">
            <a:extLst>
              <a:ext uri="{FF2B5EF4-FFF2-40B4-BE49-F238E27FC236}">
                <a16:creationId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3373955-AB5B-4186-8098-9DBA0AB265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031" y="2993041"/>
            <a:ext cx="4365625" cy="454353"/>
          </a:xfrm>
        </p:spPr>
        <p:txBody>
          <a:bodyPr>
            <a:noAutofit/>
          </a:bodyPr>
          <a:lstStyle>
            <a:lvl1pPr marL="0" indent="0">
              <a:buNone/>
              <a:defRPr sz="27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3A3472E-32B4-4CAD-B5D0-420AA3FB4CE3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627120" y="2993041"/>
            <a:ext cx="4365625" cy="454353"/>
          </a:xfrm>
        </p:spPr>
        <p:txBody>
          <a:bodyPr>
            <a:noAutofit/>
          </a:bodyPr>
          <a:lstStyle>
            <a:lvl1pPr marL="0" indent="0">
              <a:buNone/>
              <a:defRPr sz="27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11" name="Text Placeholder 26">
            <a:extLst>
              <a:ext uri="{FF2B5EF4-FFF2-40B4-BE49-F238E27FC236}">
                <a16:creationId xmlns:a16="http://schemas.microsoft.com/office/drawing/2014/main" id="{1AEED068-3EA0-4BF4-875C-02473E9EB0C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4032" y="3563411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3590B9DA-A2DF-4AE1-9A98-C7B84F48C3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627121" y="3563411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845E736-FB54-4B3D-821B-60C0AB9E1A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AFF98BA6-47F6-4796-B970-98EE605E81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1992"/>
            <a:ext cx="10218713" cy="665713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Graphic 15">
            <a:extLst>
              <a:ext uri="{FF2B5EF4-FFF2-40B4-BE49-F238E27FC236}">
                <a16:creationId xmlns:a16="http://schemas.microsoft.com/office/drawing/2014/main" id="{5E78F6F2-1702-E74A-86B2-0C42A30F3378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37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">
            <a:extLst>
              <a:ext uri="{FF2B5EF4-FFF2-40B4-BE49-F238E27FC236}">
                <a16:creationId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-12700" y="-12700"/>
            <a:ext cx="12217400" cy="6883400"/>
            <a:chOff x="-12700" y="-12700"/>
            <a:chExt cx="12217400" cy="68834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542021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Chart Placeholder 18">
            <a:extLst>
              <a:ext uri="{FF2B5EF4-FFF2-40B4-BE49-F238E27FC236}">
                <a16:creationId xmlns:a16="http://schemas.microsoft.com/office/drawing/2014/main" id="{68B512F2-EA3E-483F-B5D4-29DFD6C37B36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096001" y="1246188"/>
            <a:ext cx="5170034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ru-RU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D58E79F-20BB-644D-8C49-25B57E347D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317173"/>
            <a:ext cx="2825496" cy="152418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CHART</a:t>
            </a:r>
            <a:br>
              <a:rPr lang="en-US" dirty="0"/>
            </a:br>
            <a:r>
              <a:rPr lang="en-US" dirty="0"/>
              <a:t>SLIDE</a:t>
            </a:r>
            <a:endParaRPr lang="ru-RU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EF8E92E6-C1C9-854A-93EE-FD201AF05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3198228"/>
            <a:ext cx="2825496" cy="215474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Graphic 15">
            <a:extLst>
              <a:ext uri="{FF2B5EF4-FFF2-40B4-BE49-F238E27FC236}">
                <a16:creationId xmlns:a16="http://schemas.microsoft.com/office/drawing/2014/main" id="{C1F625F0-F98F-D244-9020-86C86C287112}"/>
              </a:ext>
            </a:extLst>
          </p:cNvPr>
          <p:cNvSpPr/>
          <p:nvPr userDrawn="1"/>
        </p:nvSpPr>
        <p:spPr>
          <a:xfrm>
            <a:off x="-11173" y="2899869"/>
            <a:ext cx="2628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48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">
            <a:extLst>
              <a:ext uri="{FF2B5EF4-FFF2-40B4-BE49-F238E27FC236}">
                <a16:creationId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845E736-FB54-4B3D-821B-60C0AB9E1A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317173"/>
            <a:ext cx="2825496" cy="152418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TABLE</a:t>
            </a:r>
            <a:br>
              <a:rPr lang="en-US" dirty="0"/>
            </a:br>
            <a:r>
              <a:rPr lang="en-US" dirty="0"/>
              <a:t>SLIDE</a:t>
            </a:r>
            <a:endParaRPr lang="ru-RU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AFF98BA6-47F6-4796-B970-98EE605E81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3198228"/>
            <a:ext cx="2825496" cy="215474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2" name="Graphic 15">
            <a:extLst>
              <a:ext uri="{FF2B5EF4-FFF2-40B4-BE49-F238E27FC236}">
                <a16:creationId xmlns:a16="http://schemas.microsoft.com/office/drawing/2014/main" id="{C8EF6174-FF5D-41C2-BF6B-9D6ECB281A1D}"/>
              </a:ext>
            </a:extLst>
          </p:cNvPr>
          <p:cNvSpPr/>
          <p:nvPr userDrawn="1"/>
        </p:nvSpPr>
        <p:spPr>
          <a:xfrm>
            <a:off x="-11173" y="2899869"/>
            <a:ext cx="2628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D45BCEDF-86BB-41E2-9F09-5D3014AD1C45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15791" y="1591499"/>
            <a:ext cx="6561138" cy="376106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table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77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694C388-14E9-4848-A715-72B7DC6AF5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701" y="0"/>
            <a:ext cx="12161519" cy="6858000"/>
          </a:xfrm>
          <a:custGeom>
            <a:avLst/>
            <a:gdLst>
              <a:gd name="connsiteX0" fmla="*/ 12161519 w 12161519"/>
              <a:gd name="connsiteY0" fmla="*/ 638810 h 6858000"/>
              <a:gd name="connsiteX1" fmla="*/ 12161519 w 12161519"/>
              <a:gd name="connsiteY1" fmla="*/ 1922780 h 6858000"/>
              <a:gd name="connsiteX2" fmla="*/ 9531350 w 12161519"/>
              <a:gd name="connsiteY2" fmla="*/ 6858000 h 6858000"/>
              <a:gd name="connsiteX3" fmla="*/ 8846819 w 12161519"/>
              <a:gd name="connsiteY3" fmla="*/ 6858000 h 6858000"/>
              <a:gd name="connsiteX4" fmla="*/ 10704830 w 12161519"/>
              <a:gd name="connsiteY4" fmla="*/ 0 h 6858000"/>
              <a:gd name="connsiteX5" fmla="*/ 12161519 w 12161519"/>
              <a:gd name="connsiteY5" fmla="*/ 0 h 6858000"/>
              <a:gd name="connsiteX6" fmla="*/ 12161519 w 12161519"/>
              <a:gd name="connsiteY6" fmla="*/ 234950 h 6858000"/>
              <a:gd name="connsiteX7" fmla="*/ 8632190 w 12161519"/>
              <a:gd name="connsiteY7" fmla="*/ 6858000 h 6858000"/>
              <a:gd name="connsiteX8" fmla="*/ 7049770 w 12161519"/>
              <a:gd name="connsiteY8" fmla="*/ 6858000 h 6858000"/>
              <a:gd name="connsiteX9" fmla="*/ 5320030 w 12161519"/>
              <a:gd name="connsiteY9" fmla="*/ 0 h 6858000"/>
              <a:gd name="connsiteX10" fmla="*/ 10476230 w 12161519"/>
              <a:gd name="connsiteY10" fmla="*/ 0 h 6858000"/>
              <a:gd name="connsiteX11" fmla="*/ 6822440 w 12161519"/>
              <a:gd name="connsiteY11" fmla="*/ 6858000 h 6858000"/>
              <a:gd name="connsiteX12" fmla="*/ 1664970 w 12161519"/>
              <a:gd name="connsiteY12" fmla="*/ 6858000 h 6858000"/>
              <a:gd name="connsiteX13" fmla="*/ 3529330 w 12161519"/>
              <a:gd name="connsiteY13" fmla="*/ 0 h 6858000"/>
              <a:gd name="connsiteX14" fmla="*/ 5111750 w 12161519"/>
              <a:gd name="connsiteY14" fmla="*/ 0 h 6858000"/>
              <a:gd name="connsiteX15" fmla="*/ 1456690 w 12161519"/>
              <a:gd name="connsiteY15" fmla="*/ 6858000 h 6858000"/>
              <a:gd name="connsiteX16" fmla="*/ 0 w 12161519"/>
              <a:gd name="connsiteY16" fmla="*/ 6858000 h 6858000"/>
              <a:gd name="connsiteX17" fmla="*/ 0 w 12161519"/>
              <a:gd name="connsiteY17" fmla="*/ 6623050 h 6858000"/>
              <a:gd name="connsiteX18" fmla="*/ 2630170 w 12161519"/>
              <a:gd name="connsiteY18" fmla="*/ 0 h 6858000"/>
              <a:gd name="connsiteX19" fmla="*/ 3314700 w 12161519"/>
              <a:gd name="connsiteY19" fmla="*/ 0 h 6858000"/>
              <a:gd name="connsiteX20" fmla="*/ 0 w 12161519"/>
              <a:gd name="connsiteY20" fmla="*/ 6219190 h 6858000"/>
              <a:gd name="connsiteX21" fmla="*/ 0 w 12161519"/>
              <a:gd name="connsiteY21" fmla="*/ 493522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61519" h="6858000">
                <a:moveTo>
                  <a:pt x="12161519" y="638810"/>
                </a:moveTo>
                <a:lnTo>
                  <a:pt x="12161519" y="1922780"/>
                </a:lnTo>
                <a:lnTo>
                  <a:pt x="9531350" y="6858000"/>
                </a:lnTo>
                <a:lnTo>
                  <a:pt x="8846819" y="6858000"/>
                </a:lnTo>
                <a:close/>
                <a:moveTo>
                  <a:pt x="10704830" y="0"/>
                </a:moveTo>
                <a:lnTo>
                  <a:pt x="12161519" y="0"/>
                </a:lnTo>
                <a:lnTo>
                  <a:pt x="12161519" y="234950"/>
                </a:lnTo>
                <a:lnTo>
                  <a:pt x="8632190" y="6858000"/>
                </a:lnTo>
                <a:lnTo>
                  <a:pt x="7049770" y="6858000"/>
                </a:lnTo>
                <a:close/>
                <a:moveTo>
                  <a:pt x="5320030" y="0"/>
                </a:moveTo>
                <a:lnTo>
                  <a:pt x="10476230" y="0"/>
                </a:lnTo>
                <a:lnTo>
                  <a:pt x="6822440" y="6858000"/>
                </a:lnTo>
                <a:lnTo>
                  <a:pt x="1664970" y="6858000"/>
                </a:lnTo>
                <a:close/>
                <a:moveTo>
                  <a:pt x="3529330" y="0"/>
                </a:moveTo>
                <a:lnTo>
                  <a:pt x="5111750" y="0"/>
                </a:lnTo>
                <a:lnTo>
                  <a:pt x="1456690" y="6858000"/>
                </a:lnTo>
                <a:lnTo>
                  <a:pt x="0" y="6858000"/>
                </a:lnTo>
                <a:lnTo>
                  <a:pt x="0" y="6623050"/>
                </a:lnTo>
                <a:close/>
                <a:moveTo>
                  <a:pt x="2630170" y="0"/>
                </a:moveTo>
                <a:lnTo>
                  <a:pt x="3314700" y="0"/>
                </a:lnTo>
                <a:lnTo>
                  <a:pt x="0" y="6219190"/>
                </a:lnTo>
                <a:lnTo>
                  <a:pt x="0" y="49352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FD7B55F-CFD3-4921-BB2A-B14EB4E363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10514998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 SLIDE</a:t>
            </a:r>
            <a:endParaRPr lang="ru-RU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932204AA-73EE-4F85-898B-E747C5ACC0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1880794"/>
            <a:ext cx="10518598" cy="78263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Graphic 4">
            <a:extLst>
              <a:ext uri="{FF2B5EF4-FFF2-40B4-BE49-F238E27FC236}">
                <a16:creationId xmlns:a16="http://schemas.microsoft.com/office/drawing/2014/main" id="{38541361-4795-490E-8165-B4A338F8231D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2E78DA-7F75-294B-AECF-F02F6C41615D}"/>
              </a:ext>
            </a:extLst>
          </p:cNvPr>
          <p:cNvSpPr txBox="1"/>
          <p:nvPr userDrawn="1"/>
        </p:nvSpPr>
        <p:spPr>
          <a:xfrm>
            <a:off x="327546" y="30025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7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F5D581-F5B0-4701-B187-0D4FAB44900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E5F41AB-E2B9-45DD-B1C7-9F4DBA4946B9}"/>
              </a:ext>
            </a:extLst>
          </p:cNvPr>
          <p:cNvSpPr/>
          <p:nvPr userDrawn="1"/>
        </p:nvSpPr>
        <p:spPr>
          <a:xfrm>
            <a:off x="2445759" y="-12700"/>
            <a:ext cx="7289800" cy="6883400"/>
          </a:xfrm>
          <a:custGeom>
            <a:avLst/>
            <a:gdLst>
              <a:gd name="connsiteX0" fmla="*/ 5063490 w 7289800"/>
              <a:gd name="connsiteY0" fmla="*/ 12700 h 6883400"/>
              <a:gd name="connsiteX1" fmla="*/ 2499360 w 7289800"/>
              <a:gd name="connsiteY1" fmla="*/ 6870700 h 6883400"/>
              <a:gd name="connsiteX2" fmla="*/ 4721860 w 7289800"/>
              <a:gd name="connsiteY2" fmla="*/ 6870700 h 6883400"/>
              <a:gd name="connsiteX3" fmla="*/ 7285990 w 7289800"/>
              <a:gd name="connsiteY3" fmla="*/ 12700 h 6883400"/>
              <a:gd name="connsiteX4" fmla="*/ 5063490 w 7289800"/>
              <a:gd name="connsiteY4" fmla="*/ 12700 h 6883400"/>
              <a:gd name="connsiteX5" fmla="*/ 12700 w 7289800"/>
              <a:gd name="connsiteY5" fmla="*/ 6870700 h 6883400"/>
              <a:gd name="connsiteX6" fmla="*/ 2235200 w 7289800"/>
              <a:gd name="connsiteY6" fmla="*/ 6870700 h 6883400"/>
              <a:gd name="connsiteX7" fmla="*/ 4799331 w 7289800"/>
              <a:gd name="connsiteY7" fmla="*/ 12700 h 6883400"/>
              <a:gd name="connsiteX8" fmla="*/ 2576830 w 7289800"/>
              <a:gd name="connsiteY8" fmla="*/ 12700 h 6883400"/>
              <a:gd name="connsiteX9" fmla="*/ 12700 w 7289800"/>
              <a:gd name="connsiteY9" fmla="*/ 68707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89800" h="6883400">
                <a:moveTo>
                  <a:pt x="5063490" y="12700"/>
                </a:moveTo>
                <a:lnTo>
                  <a:pt x="2499360" y="6870700"/>
                </a:lnTo>
                <a:lnTo>
                  <a:pt x="4721860" y="6870700"/>
                </a:lnTo>
                <a:lnTo>
                  <a:pt x="7285990" y="12700"/>
                </a:lnTo>
                <a:lnTo>
                  <a:pt x="5063490" y="12700"/>
                </a:lnTo>
                <a:close/>
                <a:moveTo>
                  <a:pt x="12700" y="6870700"/>
                </a:moveTo>
                <a:lnTo>
                  <a:pt x="2235200" y="6870700"/>
                </a:lnTo>
                <a:lnTo>
                  <a:pt x="4799331" y="12700"/>
                </a:lnTo>
                <a:lnTo>
                  <a:pt x="2576830" y="12700"/>
                </a:lnTo>
                <a:lnTo>
                  <a:pt x="12700" y="6870700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10C334-F1CE-4CEF-ADC6-D1BADB9947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6579"/>
            <a:ext cx="10515600" cy="1325563"/>
          </a:xfrm>
        </p:spPr>
        <p:txBody>
          <a:bodyPr lIns="0" r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VIDEO SLIDE</a:t>
            </a:r>
            <a:endParaRPr lang="ru-RU" dirty="0"/>
          </a:p>
        </p:txBody>
      </p:sp>
      <p:sp>
        <p:nvSpPr>
          <p:cNvPr id="16" name="Media Placeholder 7">
            <a:extLst>
              <a:ext uri="{FF2B5EF4-FFF2-40B4-BE49-F238E27FC236}">
                <a16:creationId xmlns:a16="http://schemas.microsoft.com/office/drawing/2014/main" id="{A11F77F4-4B16-4503-B9B6-AE22C686E3E3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1395984" y="1497770"/>
            <a:ext cx="9400032" cy="42153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media</a:t>
            </a:r>
            <a:endParaRPr lang="ru-RU" dirty="0"/>
          </a:p>
        </p:txBody>
      </p:sp>
      <p:sp>
        <p:nvSpPr>
          <p:cNvPr id="12" name="Graphic 4">
            <a:extLst>
              <a:ext uri="{FF2B5EF4-FFF2-40B4-BE49-F238E27FC236}">
                <a16:creationId xmlns:a16="http://schemas.microsoft.com/office/drawing/2014/main" id="{C7654E36-50FF-425E-B595-F3957610B5D8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73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30162" y="6002372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48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0023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02372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1" r:id="rId5"/>
    <p:sldLayoutId id="2147483690" r:id="rId6"/>
    <p:sldLayoutId id="2147483691" r:id="rId7"/>
    <p:sldLayoutId id="2147483684" r:id="rId8"/>
    <p:sldLayoutId id="2147483685" r:id="rId9"/>
    <p:sldLayoutId id="2147483692" r:id="rId10"/>
    <p:sldLayoutId id="2147483693" r:id="rId11"/>
    <p:sldLayoutId id="2147483694" r:id="rId12"/>
    <p:sldLayoutId id="2147483697" r:id="rId13"/>
    <p:sldLayoutId id="2147483698" r:id="rId14"/>
    <p:sldLayoutId id="2147483699" r:id="rId15"/>
    <p:sldLayoutId id="2147483701" r:id="rId16"/>
    <p:sldLayoutId id="2147483700" r:id="rId17"/>
    <p:sldLayoutId id="2147483687" r:id="rId18"/>
    <p:sldLayoutId id="2147483696" r:id="rId19"/>
    <p:sldLayoutId id="2147483688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873751CF-C490-45B5-B248-BF86A59ECF2E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3191" y="49858"/>
            <a:ext cx="9155634" cy="680814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6E9371-6E05-45E0-803B-4C39AC28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Kimia Dasar</a:t>
            </a:r>
            <a:br>
              <a:rPr lang="en-US" sz="4800" dirty="0"/>
            </a:br>
            <a:r>
              <a:rPr lang="en-US" sz="2800" dirty="0" err="1"/>
              <a:t>Asam</a:t>
            </a:r>
            <a:r>
              <a:rPr lang="en-US" sz="2800" dirty="0"/>
              <a:t>-Basa-Garam</a:t>
            </a:r>
            <a:br>
              <a:rPr lang="en-US" sz="2800" dirty="0"/>
            </a:br>
            <a:r>
              <a:rPr lang="en-US" sz="2800" dirty="0"/>
              <a:t>Part 1</a:t>
            </a:r>
            <a:endParaRPr lang="ru-RU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0FE25-038A-4A14-B11A-432FECB7FA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 err="1">
                <a:solidFill>
                  <a:schemeClr val="bg1"/>
                </a:solidFill>
              </a:rPr>
              <a:t>Fakultas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Teknologi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Pertanian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0A1A89-FE18-44C6-B3EE-49541CB850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err="1"/>
              <a:t>Instiper</a:t>
            </a:r>
            <a:r>
              <a:rPr lang="en-US" dirty="0"/>
              <a:t> Jogjakarta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308" y="49858"/>
            <a:ext cx="1261675" cy="121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506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Diprotik</a:t>
            </a:r>
            <a:r>
              <a:rPr lang="en-US" sz="2400" dirty="0"/>
              <a:t> &amp; </a:t>
            </a:r>
            <a:r>
              <a:rPr lang="en-US" sz="2400" dirty="0" err="1"/>
              <a:t>Poliprotik</a:t>
            </a:r>
            <a:endParaRPr lang="en-US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Kondisi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dimana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molekul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 kali proses </a:t>
            </a:r>
            <a:r>
              <a:rPr lang="en-US" dirty="0" err="1">
                <a:solidFill>
                  <a:schemeClr val="bg1"/>
                </a:solidFill>
              </a:rPr>
              <a:t>ionisasi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49" y="2830530"/>
            <a:ext cx="7334511" cy="8559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49" y="3902325"/>
            <a:ext cx="8022559" cy="8574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349" y="4896941"/>
            <a:ext cx="5392475" cy="188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3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40946D55-3A70-4E32-99AB-8D71063AAEDE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9155429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10F751-9975-4653-9855-BA1C7499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Terima</a:t>
            </a:r>
            <a:br>
              <a:rPr lang="en-US" sz="5400" dirty="0"/>
            </a:br>
            <a:r>
              <a:rPr lang="en-US" sz="5400" dirty="0" err="1"/>
              <a:t>Kasih</a:t>
            </a:r>
            <a:endParaRPr lang="ru-RU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BFE92-CA4F-4673-B4D5-7FFF88E819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400" dirty="0"/>
              <a:t>Muhammad Prasanto </a:t>
            </a:r>
          </a:p>
          <a:p>
            <a:r>
              <a:rPr lang="en-US" sz="2400" dirty="0"/>
              <a:t>Bimantio,S.T.,</a:t>
            </a:r>
            <a:r>
              <a:rPr lang="en-US" sz="2400" dirty="0" err="1"/>
              <a:t>M.Eng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22606DA-F5C0-4FBD-930A-04C47E7F775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Phone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976F3E4-0E67-4891-8B94-6441620D8B7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+62 857 5164 2211</a:t>
            </a:r>
            <a:endParaRPr lang="ru-R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E673424-1521-4ECB-BC19-D062786A9ED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Email</a:t>
            </a:r>
            <a:endParaRPr lang="ru-R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E9D6192-3994-44C6-93B4-D248EEE931D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bimantiomp@instiperjogja.ac.id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20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719E0E7-CFBA-48B5-AA1B-EA5B887F6650}"/>
              </a:ext>
            </a:extLst>
          </p:cNvPr>
          <p:cNvSpPr>
            <a:spLocks noGrp="1"/>
          </p:cNvSpPr>
          <p:nvPr>
            <p:ph type="title"/>
          </p:nvPr>
        </p:nvSpPr>
        <p:spPr bwMode="grayWhite"/>
        <p:txBody>
          <a:bodyPr>
            <a:normAutofit fontScale="90000"/>
          </a:bodyPr>
          <a:lstStyle/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&amp; </a:t>
            </a:r>
            <a:r>
              <a:rPr lang="en-US" dirty="0" err="1"/>
              <a:t>Basa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4BA4B-DB5E-418C-8309-2ED941800B3E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White">
          <a:xfrm>
            <a:off x="774032" y="2143955"/>
            <a:ext cx="4365625" cy="454353"/>
          </a:xfrm>
        </p:spPr>
        <p:txBody>
          <a:bodyPr/>
          <a:lstStyle/>
          <a:p>
            <a:r>
              <a:rPr lang="en-US" dirty="0" err="1"/>
              <a:t>Asam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6EDE3F-FD3C-4A2C-837A-5B3420BD5E7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 bwMode="grayWhite">
          <a:xfrm>
            <a:off x="232856" y="2779640"/>
            <a:ext cx="5776058" cy="233362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Berasa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asam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Memberikan</a:t>
            </a:r>
            <a:r>
              <a:rPr lang="en-US" sz="1800" dirty="0">
                <a:solidFill>
                  <a:schemeClr val="bg1"/>
                </a:solidFill>
              </a:rPr>
              <a:t> rasa </a:t>
            </a:r>
            <a:r>
              <a:rPr lang="en-US" sz="1800" dirty="0" err="1">
                <a:solidFill>
                  <a:schemeClr val="bg1"/>
                </a:solidFill>
              </a:rPr>
              <a:t>terbakar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jika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terkena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kulit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Bereaksi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logam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membentuk</a:t>
            </a:r>
            <a:r>
              <a:rPr lang="en-US" sz="1800" dirty="0">
                <a:solidFill>
                  <a:schemeClr val="bg1"/>
                </a:solidFill>
              </a:rPr>
              <a:t> gas hydrogen</a:t>
            </a:r>
          </a:p>
          <a:p>
            <a:pPr>
              <a:lnSpc>
                <a:spcPct val="11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Bereaksi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kapur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membentuk</a:t>
            </a:r>
            <a:r>
              <a:rPr lang="en-US" sz="1800" dirty="0">
                <a:solidFill>
                  <a:schemeClr val="bg1"/>
                </a:solidFill>
              </a:rPr>
              <a:t> CO</a:t>
            </a:r>
            <a:r>
              <a:rPr lang="en-US" sz="1800" baseline="-25000" dirty="0">
                <a:solidFill>
                  <a:schemeClr val="bg1"/>
                </a:solidFill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Menghasilkan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warna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merah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kertas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lakmus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dirty="0">
                <a:solidFill>
                  <a:schemeClr val="bg1"/>
                </a:solidFill>
              </a:rPr>
              <a:t>Nilai pH </a:t>
            </a:r>
            <a:r>
              <a:rPr lang="en-US" sz="1800" dirty="0" err="1">
                <a:solidFill>
                  <a:schemeClr val="bg1"/>
                </a:solidFill>
              </a:rPr>
              <a:t>antara</a:t>
            </a:r>
            <a:r>
              <a:rPr lang="en-US" sz="1800" dirty="0">
                <a:solidFill>
                  <a:schemeClr val="bg1"/>
                </a:solidFill>
              </a:rPr>
              <a:t> 0 ~ 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2CB9BD-51FF-4C3D-BDD7-A004B05B152F}"/>
              </a:ext>
            </a:extLst>
          </p:cNvPr>
          <p:cNvSpPr>
            <a:spLocks noGrp="1"/>
          </p:cNvSpPr>
          <p:nvPr>
            <p:ph type="body" idx="18"/>
          </p:nvPr>
        </p:nvSpPr>
        <p:spPr bwMode="grayWhite">
          <a:xfrm>
            <a:off x="6627120" y="2143955"/>
            <a:ext cx="4365625" cy="454353"/>
          </a:xfrm>
        </p:spPr>
        <p:txBody>
          <a:bodyPr/>
          <a:lstStyle/>
          <a:p>
            <a:r>
              <a:rPr lang="en-US" dirty="0" err="1"/>
              <a:t>Basa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D6EF90-B98E-4EA6-8AA1-185EE8D4BD2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grayWhite">
          <a:xfrm>
            <a:off x="6197913" y="2779640"/>
            <a:ext cx="5564879" cy="23336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Berasa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pahit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Memberikan</a:t>
            </a:r>
            <a:r>
              <a:rPr lang="en-US" sz="1800" dirty="0">
                <a:solidFill>
                  <a:schemeClr val="bg1"/>
                </a:solidFill>
              </a:rPr>
              <a:t> rasa </a:t>
            </a:r>
            <a:r>
              <a:rPr lang="en-US" sz="1800" dirty="0" err="1">
                <a:solidFill>
                  <a:schemeClr val="bg1"/>
                </a:solidFill>
              </a:rPr>
              <a:t>kesat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jika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terkena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kulit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Bereaksi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minyak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lemak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Bereaksi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garam</a:t>
            </a:r>
            <a:r>
              <a:rPr lang="en-US" sz="1800" dirty="0">
                <a:solidFill>
                  <a:schemeClr val="bg1"/>
                </a:solidFill>
              </a:rPr>
              <a:t> dan air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Menghasilkan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warna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biru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kertas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lakmus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chemeClr val="bg1"/>
                </a:solidFill>
              </a:rPr>
              <a:t>Nilai</a:t>
            </a:r>
            <a:r>
              <a:rPr lang="en-US" sz="1800" dirty="0">
                <a:solidFill>
                  <a:schemeClr val="bg1"/>
                </a:solidFill>
              </a:rPr>
              <a:t> pH </a:t>
            </a:r>
            <a:r>
              <a:rPr lang="en-US" sz="1800" dirty="0" err="1">
                <a:solidFill>
                  <a:schemeClr val="bg1"/>
                </a:solidFill>
              </a:rPr>
              <a:t>antara</a:t>
            </a:r>
            <a:r>
              <a:rPr lang="en-US" sz="1800" dirty="0">
                <a:solidFill>
                  <a:schemeClr val="bg1"/>
                </a:solidFill>
              </a:rPr>
              <a:t> 7 ~ 14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609542-DD6D-4EC5-B1B2-054C2BE79B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grayWhite"/>
        <p:txBody>
          <a:bodyPr/>
          <a:lstStyle/>
          <a:p>
            <a:fld id="{D495E168-DA5E-4888-8D8A-92B118324C1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6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0730162" y="6399188"/>
            <a:ext cx="549442" cy="365125"/>
          </a:xfrm>
        </p:spPr>
        <p:txBody>
          <a:bodyPr/>
          <a:lstStyle/>
          <a:p>
            <a:fld id="{D495E168-DA5E-4888-8D8A-92B118324C1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74032" y="852854"/>
            <a:ext cx="5056083" cy="96305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Asam</a:t>
            </a:r>
            <a:r>
              <a:rPr lang="en-US" dirty="0"/>
              <a:t> &amp; </a:t>
            </a:r>
            <a:r>
              <a:rPr lang="en-US" dirty="0" err="1"/>
              <a:t>Basa</a:t>
            </a:r>
            <a:br>
              <a:rPr lang="en-US" dirty="0"/>
            </a:br>
            <a:r>
              <a:rPr lang="en-US" dirty="0" err="1"/>
              <a:t>Bronsted</a:t>
            </a:r>
            <a:r>
              <a:rPr lang="en-US" dirty="0"/>
              <a:t>-Lowry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86170" y="2143288"/>
            <a:ext cx="10218713" cy="66571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Asam</a:t>
            </a:r>
            <a:r>
              <a:rPr lang="en-US" b="1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	: Donor proton</a:t>
            </a:r>
          </a:p>
          <a:p>
            <a:r>
              <a:rPr lang="en-US" b="1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Basa</a:t>
            </a:r>
            <a:r>
              <a:rPr lang="en-US" b="1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	: </a:t>
            </a:r>
            <a:r>
              <a:rPr lang="en-US" b="1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Aseptor</a:t>
            </a:r>
            <a:r>
              <a:rPr lang="en-US" b="1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 proton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63ECADC-F446-4EBC-9745-2B25B15E6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4032" y="3838358"/>
            <a:ext cx="4365625" cy="454353"/>
          </a:xfrm>
        </p:spPr>
        <p:txBody>
          <a:bodyPr/>
          <a:lstStyle/>
          <a:p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autoionisasi</a:t>
            </a:r>
            <a:endParaRPr lang="en-US" dirty="0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93293A0-2E94-4FD1-A7B6-33255AEE2BCB}"/>
              </a:ext>
            </a:extLst>
          </p:cNvPr>
          <p:cNvSpPr txBox="1">
            <a:spLocks/>
          </p:cNvSpPr>
          <p:nvPr/>
        </p:nvSpPr>
        <p:spPr>
          <a:xfrm>
            <a:off x="720758" y="3101120"/>
            <a:ext cx="10218713" cy="665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Air (H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O) </a:t>
            </a:r>
            <a:r>
              <a:rPr lang="en-US" dirty="0" err="1">
                <a:solidFill>
                  <a:schemeClr val="bg1"/>
                </a:solidFill>
              </a:rPr>
              <a:t>memiliki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sifat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unik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mampu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berperan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maupun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basa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DE0AE8F-83ED-4E73-890C-2E82AF6D0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1" y="5617107"/>
            <a:ext cx="5730285" cy="10478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FDA8E1-20A4-44B8-AFAF-B7E1F11B18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1" y="4398047"/>
            <a:ext cx="6092647" cy="103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3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774032" y="3050227"/>
            <a:ext cx="7296948" cy="2520149"/>
          </a:xfrm>
        </p:spPr>
        <p:txBody>
          <a:bodyPr>
            <a:normAutofit lnSpcReduction="10000"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Dipicu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karena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secara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umum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nilai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konsentrasi</a:t>
            </a:r>
            <a:r>
              <a:rPr lang="en-US" sz="1800" dirty="0">
                <a:solidFill>
                  <a:schemeClr val="bg1"/>
                </a:solidFill>
              </a:rPr>
              <a:t> ion H</a:t>
            </a:r>
            <a:r>
              <a:rPr lang="en-US" sz="1800" baseline="30000" dirty="0">
                <a:solidFill>
                  <a:schemeClr val="bg1"/>
                </a:solidFill>
              </a:rPr>
              <a:t>+</a:t>
            </a:r>
            <a:r>
              <a:rPr lang="en-US" sz="1800" dirty="0">
                <a:solidFill>
                  <a:schemeClr val="bg1"/>
                </a:solidFill>
              </a:rPr>
              <a:t> dan OH</a:t>
            </a:r>
            <a:r>
              <a:rPr lang="en-US" sz="1800" baseline="30000" dirty="0">
                <a:solidFill>
                  <a:schemeClr val="bg1"/>
                </a:solidFill>
              </a:rPr>
              <a:t>-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dalam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suatu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larutan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sangat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kecil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sehingga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menyulitkan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dalam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penggunaannya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r>
              <a:rPr lang="en-US" sz="1800" dirty="0" err="1">
                <a:solidFill>
                  <a:schemeClr val="bg1"/>
                </a:solidFill>
              </a:rPr>
              <a:t>Definisi</a:t>
            </a:r>
            <a:r>
              <a:rPr lang="en-US" sz="1800" dirty="0">
                <a:solidFill>
                  <a:schemeClr val="bg1"/>
                </a:solidFill>
              </a:rPr>
              <a:t> pH </a:t>
            </a:r>
            <a:r>
              <a:rPr lang="en-US" sz="1800" dirty="0" err="1">
                <a:solidFill>
                  <a:schemeClr val="bg1"/>
                </a:solidFill>
              </a:rPr>
              <a:t>adalah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suatu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nilai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logaritma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negatif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konsentrasi</a:t>
            </a:r>
            <a:r>
              <a:rPr lang="en-US" sz="1800" dirty="0">
                <a:solidFill>
                  <a:schemeClr val="bg1"/>
                </a:solidFill>
              </a:rPr>
              <a:t> ion hydrogen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pH = -log [H</a:t>
            </a:r>
            <a:r>
              <a:rPr lang="en-US" sz="2800" b="1" baseline="30000" dirty="0">
                <a:solidFill>
                  <a:schemeClr val="bg1"/>
                </a:solidFill>
              </a:rPr>
              <a:t>+</a:t>
            </a:r>
            <a:r>
              <a:rPr lang="en-US" sz="2800" b="1" dirty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[H</a:t>
            </a:r>
            <a:r>
              <a:rPr lang="en-US" sz="2800" b="1" baseline="30000" dirty="0">
                <a:solidFill>
                  <a:schemeClr val="bg1"/>
                </a:solidFill>
              </a:rPr>
              <a:t>+</a:t>
            </a:r>
            <a:r>
              <a:rPr lang="en-US" sz="2800" b="1" dirty="0">
                <a:solidFill>
                  <a:schemeClr val="bg1"/>
                </a:solidFill>
              </a:rPr>
              <a:t>] = 10</a:t>
            </a:r>
            <a:r>
              <a:rPr lang="en-US" sz="2800" b="1" baseline="30000" dirty="0">
                <a:solidFill>
                  <a:schemeClr val="bg1"/>
                </a:solidFill>
              </a:rPr>
              <a:t>-pH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Konsep</a:t>
            </a:r>
            <a:r>
              <a:rPr lang="en-US" dirty="0"/>
              <a:t> pH </a:t>
            </a:r>
            <a:r>
              <a:rPr lang="en-US" dirty="0" err="1"/>
              <a:t>diperkenalkan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Soren Peer </a:t>
            </a:r>
            <a:r>
              <a:rPr lang="en-US" dirty="0" err="1"/>
              <a:t>Lauritz</a:t>
            </a:r>
            <a:r>
              <a:rPr lang="en-US" dirty="0"/>
              <a:t> Sorensen,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biokimia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Denmark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1909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085293" y="4448558"/>
            <a:ext cx="3160896" cy="953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pOH = -log [OH</a:t>
            </a:r>
            <a:r>
              <a:rPr lang="en-US" sz="2800" b="1" baseline="30000" dirty="0">
                <a:solidFill>
                  <a:schemeClr val="bg1"/>
                </a:solidFill>
              </a:rPr>
              <a:t>-</a:t>
            </a:r>
            <a:r>
              <a:rPr lang="en-US" sz="2800" b="1" dirty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[OH</a:t>
            </a:r>
            <a:r>
              <a:rPr lang="en-US" sz="2800" b="1" baseline="30000" dirty="0">
                <a:solidFill>
                  <a:schemeClr val="bg1"/>
                </a:solidFill>
              </a:rPr>
              <a:t>-</a:t>
            </a:r>
            <a:r>
              <a:rPr lang="en-US" sz="2800" b="1" dirty="0">
                <a:solidFill>
                  <a:schemeClr val="bg1"/>
                </a:solidFill>
              </a:rPr>
              <a:t>] = 10</a:t>
            </a:r>
            <a:r>
              <a:rPr lang="en-US" sz="2800" b="1" baseline="30000" dirty="0">
                <a:solidFill>
                  <a:schemeClr val="bg1"/>
                </a:solidFill>
              </a:rPr>
              <a:t>-pOH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8226978" y="4226767"/>
            <a:ext cx="3052626" cy="610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pH + pOH = 14</a:t>
            </a:r>
            <a:endParaRPr lang="en-US" sz="28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2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Air </a:t>
            </a:r>
            <a:r>
              <a:rPr lang="en-US" dirty="0" err="1">
                <a:solidFill>
                  <a:schemeClr val="bg1"/>
                </a:solidFill>
              </a:rPr>
              <a:t>hujan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wilayah</a:t>
            </a:r>
            <a:r>
              <a:rPr lang="en-US" dirty="0">
                <a:solidFill>
                  <a:schemeClr val="bg1"/>
                </a:solidFill>
              </a:rPr>
              <a:t> di Indonesia </a:t>
            </a:r>
            <a:r>
              <a:rPr lang="en-US" dirty="0" err="1">
                <a:solidFill>
                  <a:schemeClr val="bg1"/>
                </a:solidFill>
              </a:rPr>
              <a:t>memiliki</a:t>
            </a:r>
            <a:r>
              <a:rPr lang="en-US" dirty="0">
                <a:solidFill>
                  <a:schemeClr val="bg1"/>
                </a:solidFill>
              </a:rPr>
              <a:t> pH </a:t>
            </a:r>
            <a:r>
              <a:rPr lang="en-US" dirty="0" err="1">
                <a:solidFill>
                  <a:schemeClr val="bg1"/>
                </a:solidFill>
              </a:rPr>
              <a:t>sebesar</a:t>
            </a:r>
            <a:r>
              <a:rPr lang="en-US" dirty="0">
                <a:solidFill>
                  <a:schemeClr val="bg1"/>
                </a:solidFill>
              </a:rPr>
              <a:t> 4.82. </a:t>
            </a:r>
            <a:r>
              <a:rPr lang="en-US" dirty="0" err="1">
                <a:solidFill>
                  <a:schemeClr val="bg1"/>
                </a:solidFill>
              </a:rPr>
              <a:t>Berapa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konsentrasi</a:t>
            </a:r>
            <a:r>
              <a:rPr lang="en-US" dirty="0">
                <a:solidFill>
                  <a:schemeClr val="bg1"/>
                </a:solidFill>
              </a:rPr>
              <a:t> ion hydrogen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air </a:t>
            </a:r>
            <a:r>
              <a:rPr lang="en-US" dirty="0" err="1">
                <a:solidFill>
                  <a:schemeClr val="bg1"/>
                </a:solidFill>
              </a:rPr>
              <a:t>hujan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tersebut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749" y="3006377"/>
            <a:ext cx="3398199" cy="5748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749" y="3797628"/>
            <a:ext cx="3006584" cy="53177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749" y="4616798"/>
            <a:ext cx="4954036" cy="81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9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Asam</a:t>
            </a:r>
            <a:r>
              <a:rPr lang="en-US" dirty="0"/>
              <a:t> &amp;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Kuat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AE43E3-E3DE-481E-9B87-7B1F8783A6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032" y="2225392"/>
            <a:ext cx="4745706" cy="749047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Asam</a:t>
            </a:r>
            <a:r>
              <a:rPr lang="en-US" b="1" dirty="0">
                <a:solidFill>
                  <a:schemeClr val="bg1"/>
                </a:solidFill>
              </a:rPr>
              <a:t> &amp; </a:t>
            </a:r>
            <a:r>
              <a:rPr lang="en-US" b="1" dirty="0" err="1">
                <a:solidFill>
                  <a:schemeClr val="bg1"/>
                </a:solidFill>
              </a:rPr>
              <a:t>Basa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memiliki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sifat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kuat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jika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unsurnya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terionisasi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sempurna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02AC-2ACE-4B6E-9181-99EBB08906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4031" y="3074529"/>
            <a:ext cx="4637723" cy="2588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</a:rPr>
              <a:t>HCl</a:t>
            </a:r>
            <a:r>
              <a:rPr lang="en-US" sz="2000" baseline="-25000" dirty="0">
                <a:solidFill>
                  <a:schemeClr val="bg1"/>
                </a:solidFill>
              </a:rPr>
              <a:t>(g)</a:t>
            </a:r>
            <a:r>
              <a:rPr lang="en-US" sz="2000" dirty="0">
                <a:solidFill>
                  <a:schemeClr val="bg1"/>
                </a:solidFill>
              </a:rPr>
              <a:t> + H</a:t>
            </a:r>
            <a:r>
              <a:rPr lang="en-US" sz="2000" baseline="-25000" dirty="0">
                <a:solidFill>
                  <a:schemeClr val="bg1"/>
                </a:solidFill>
              </a:rPr>
              <a:t>2</a:t>
            </a:r>
            <a:r>
              <a:rPr lang="en-US" sz="2000" dirty="0">
                <a:solidFill>
                  <a:schemeClr val="bg1"/>
                </a:solidFill>
              </a:rPr>
              <a:t>O</a:t>
            </a:r>
            <a:r>
              <a:rPr lang="en-US" sz="2000" baseline="-25000" dirty="0">
                <a:solidFill>
                  <a:schemeClr val="bg1"/>
                </a:solidFill>
              </a:rPr>
              <a:t>(l)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  <a:sym typeface="Wingdings" panose="05000000000000000000" pitchFamily="2" charset="2"/>
              </a:rPr>
              <a:t> Cl</a:t>
            </a:r>
            <a:r>
              <a:rPr lang="en-US" sz="2000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-</a:t>
            </a:r>
            <a:r>
              <a:rPr lang="en-US" sz="2000" dirty="0">
                <a:solidFill>
                  <a:schemeClr val="bg1"/>
                </a:solidFill>
                <a:sym typeface="Wingdings" panose="05000000000000000000" pitchFamily="2" charset="2"/>
              </a:rPr>
              <a:t> + H</a:t>
            </a:r>
            <a:r>
              <a:rPr lang="en-US" sz="2000" baseline="-25000" dirty="0">
                <a:solidFill>
                  <a:schemeClr val="bg1"/>
                </a:solidFill>
                <a:sym typeface="Wingdings" panose="05000000000000000000" pitchFamily="2" charset="2"/>
              </a:rPr>
              <a:t>3</a:t>
            </a:r>
            <a:r>
              <a:rPr lang="en-US" sz="2000" dirty="0">
                <a:solidFill>
                  <a:schemeClr val="bg1"/>
                </a:solidFill>
                <a:sym typeface="Wingdings" panose="05000000000000000000" pitchFamily="2" charset="2"/>
              </a:rPr>
              <a:t>O</a:t>
            </a:r>
            <a:r>
              <a:rPr lang="en-US" sz="2000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+</a:t>
            </a:r>
          </a:p>
          <a:p>
            <a:pPr marL="0" indent="0">
              <a:buNone/>
            </a:pPr>
            <a:endParaRPr lang="en-US" sz="2000" baseline="30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Seluruh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HCl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terionisasi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sempurna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menjadi</a:t>
            </a:r>
            <a:r>
              <a:rPr lang="en-US" sz="2000" dirty="0">
                <a:solidFill>
                  <a:schemeClr val="bg1"/>
                </a:solidFill>
              </a:rPr>
              <a:t> H</a:t>
            </a:r>
            <a:r>
              <a:rPr lang="en-US" sz="2000" baseline="-25000" dirty="0">
                <a:solidFill>
                  <a:schemeClr val="bg1"/>
                </a:solidFill>
              </a:rPr>
              <a:t>3</a:t>
            </a:r>
            <a:r>
              <a:rPr lang="en-US" sz="2000" dirty="0">
                <a:solidFill>
                  <a:schemeClr val="bg1"/>
                </a:solidFill>
              </a:rPr>
              <a:t>O</a:t>
            </a:r>
            <a:r>
              <a:rPr lang="en-US" sz="2000" baseline="30000" dirty="0">
                <a:solidFill>
                  <a:schemeClr val="bg1"/>
                </a:solidFill>
              </a:rPr>
              <a:t>+</a:t>
            </a:r>
            <a:r>
              <a:rPr lang="en-US" sz="2000" dirty="0">
                <a:solidFill>
                  <a:schemeClr val="bg1"/>
                </a:solidFill>
              </a:rPr>
              <a:t> dan Cl</a:t>
            </a:r>
            <a:r>
              <a:rPr lang="en-US" sz="2000" baseline="30000" dirty="0">
                <a:solidFill>
                  <a:schemeClr val="bg1"/>
                </a:solidFill>
              </a:rPr>
              <a:t>-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Kondisi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membuat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HCl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sebagai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asam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kuat</a:t>
            </a:r>
            <a:r>
              <a:rPr lang="en-US" sz="2000" dirty="0">
                <a:solidFill>
                  <a:schemeClr val="bg1"/>
                </a:solidFill>
              </a:rPr>
              <a:t> (donor proton) dan air </a:t>
            </a:r>
            <a:r>
              <a:rPr lang="en-US" sz="2000" dirty="0" err="1">
                <a:solidFill>
                  <a:schemeClr val="bg1"/>
                </a:solidFill>
              </a:rPr>
              <a:t>sebagai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basa</a:t>
            </a:r>
            <a:r>
              <a:rPr lang="en-US" sz="2000" dirty="0">
                <a:solidFill>
                  <a:schemeClr val="bg1"/>
                </a:solidFill>
              </a:rPr>
              <a:t> (</a:t>
            </a:r>
            <a:r>
              <a:rPr lang="en-US" sz="2000" dirty="0" err="1">
                <a:solidFill>
                  <a:schemeClr val="bg1"/>
                </a:solidFill>
              </a:rPr>
              <a:t>aseptor</a:t>
            </a:r>
            <a:r>
              <a:rPr lang="en-US" sz="2000" dirty="0">
                <a:solidFill>
                  <a:schemeClr val="bg1"/>
                </a:solidFill>
              </a:rPr>
              <a:t> proton)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Perhitungan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konsentrasi</a:t>
            </a:r>
            <a:r>
              <a:rPr lang="en-US" sz="2000" dirty="0">
                <a:solidFill>
                  <a:schemeClr val="bg1"/>
                </a:solidFill>
              </a:rPr>
              <a:t> dan pH </a:t>
            </a:r>
            <a:r>
              <a:rPr lang="en-US" sz="2000" dirty="0" err="1">
                <a:solidFill>
                  <a:schemeClr val="bg1"/>
                </a:solidFill>
              </a:rPr>
              <a:t>dapat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menggunakan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perbandingan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mol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1E9B5A50-F85D-49E6-9C85-59731947057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9738" y="0"/>
            <a:ext cx="6103621" cy="7323992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79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175" y="3066610"/>
            <a:ext cx="4365625" cy="454353"/>
          </a:xfrm>
        </p:spPr>
        <p:txBody>
          <a:bodyPr/>
          <a:lstStyle/>
          <a:p>
            <a:r>
              <a:rPr lang="en-US" dirty="0" err="1"/>
              <a:t>HCl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8"/>
          </p:nvPr>
        </p:nvSpPr>
        <p:spPr>
          <a:xfrm>
            <a:off x="6363476" y="3066609"/>
            <a:ext cx="4365625" cy="454353"/>
          </a:xfrm>
        </p:spPr>
        <p:txBody>
          <a:bodyPr/>
          <a:lstStyle/>
          <a:p>
            <a:r>
              <a:rPr lang="en-US" dirty="0"/>
              <a:t>Ba(OH)</a:t>
            </a:r>
            <a:r>
              <a:rPr lang="en-US" baseline="-25000" dirty="0"/>
              <a:t>2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Asam</a:t>
            </a:r>
            <a:r>
              <a:rPr lang="en-US" dirty="0"/>
              <a:t> &amp;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Kuat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Hitunglah</a:t>
            </a:r>
            <a:r>
              <a:rPr lang="en-US" dirty="0">
                <a:solidFill>
                  <a:schemeClr val="bg1"/>
                </a:solidFill>
              </a:rPr>
              <a:t> pH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larutan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HCl</a:t>
            </a:r>
            <a:r>
              <a:rPr lang="en-US" dirty="0">
                <a:solidFill>
                  <a:schemeClr val="bg1"/>
                </a:solidFill>
              </a:rPr>
              <a:t> 1.0 x 10</a:t>
            </a:r>
            <a:r>
              <a:rPr lang="en-US" baseline="30000" dirty="0">
                <a:solidFill>
                  <a:schemeClr val="bg1"/>
                </a:solidFill>
              </a:rPr>
              <a:t>-3</a:t>
            </a:r>
            <a:r>
              <a:rPr lang="en-US" dirty="0">
                <a:solidFill>
                  <a:schemeClr val="bg1"/>
                </a:solidFill>
              </a:rPr>
              <a:t> M dan </a:t>
            </a:r>
            <a:r>
              <a:rPr lang="en-US" dirty="0" err="1">
                <a:solidFill>
                  <a:schemeClr val="bg1"/>
                </a:solidFill>
              </a:rPr>
              <a:t>larutan</a:t>
            </a:r>
            <a:r>
              <a:rPr lang="en-US" dirty="0">
                <a:solidFill>
                  <a:schemeClr val="bg1"/>
                </a:solidFill>
              </a:rPr>
              <a:t> Ba(OH)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 0.02 M, </a:t>
            </a:r>
            <a:r>
              <a:rPr lang="en-US" dirty="0" err="1">
                <a:solidFill>
                  <a:schemeClr val="bg1"/>
                </a:solidFill>
              </a:rPr>
              <a:t>larutan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terionisasi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sempurna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175" y="3552730"/>
            <a:ext cx="4683088" cy="5748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75" y="4232886"/>
            <a:ext cx="5502940" cy="893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75" y="5184214"/>
            <a:ext cx="2882482" cy="11714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3476" y="3590056"/>
            <a:ext cx="5691585" cy="5001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3476" y="4223312"/>
            <a:ext cx="5393200" cy="10391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3476" y="5395552"/>
            <a:ext cx="2943721" cy="6068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14615" y="5395552"/>
            <a:ext cx="2039527" cy="87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6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BD519751-E686-4F24-9C8F-C439D8581B8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872" y="518745"/>
            <a:ext cx="5485128" cy="5371193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20B93806-769F-4C20-A684-CA4CB5BB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Asam</a:t>
            </a:r>
            <a:r>
              <a:rPr lang="en-US" sz="3200" dirty="0"/>
              <a:t> &amp; </a:t>
            </a:r>
            <a:r>
              <a:rPr lang="en-US" sz="3200" dirty="0" err="1"/>
              <a:t>Basa</a:t>
            </a:r>
            <a:r>
              <a:rPr lang="en-US" sz="3200" dirty="0"/>
              <a:t> </a:t>
            </a:r>
            <a:r>
              <a:rPr lang="en-US" sz="3200" dirty="0" err="1"/>
              <a:t>Lemah</a:t>
            </a:r>
            <a:endParaRPr lang="ru-RU" sz="3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292DFE-EBA3-4DB2-A2C7-1810115565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81206" y="2241515"/>
            <a:ext cx="4724640" cy="749047"/>
          </a:xfrm>
        </p:spPr>
        <p:txBody>
          <a:bodyPr>
            <a:normAutofit fontScale="925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Asam</a:t>
            </a:r>
            <a:r>
              <a:rPr lang="en-US" b="1" dirty="0">
                <a:solidFill>
                  <a:schemeClr val="bg1"/>
                </a:solidFill>
              </a:rPr>
              <a:t> dan </a:t>
            </a:r>
            <a:r>
              <a:rPr lang="en-US" b="1" dirty="0" err="1">
                <a:solidFill>
                  <a:schemeClr val="bg1"/>
                </a:solidFill>
              </a:rPr>
              <a:t>basa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disebut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lemah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ketika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unsurnya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terionisasi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sebagian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09D92-7413-44EE-BC90-ECE50DA315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1205" y="3090572"/>
            <a:ext cx="4421857" cy="3276925"/>
          </a:xfrm>
        </p:spPr>
        <p:txBody>
          <a:bodyPr>
            <a:normAutofit fontScale="92500"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Reaktan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tidak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habis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bereaksi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produk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Banyak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dijumpai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dalam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reaksi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kesetimbangan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CH</a:t>
            </a:r>
            <a:r>
              <a:rPr lang="en-US" sz="1800" baseline="-25000" dirty="0">
                <a:solidFill>
                  <a:schemeClr val="bg1"/>
                </a:solidFill>
              </a:rPr>
              <a:t>3</a:t>
            </a:r>
            <a:r>
              <a:rPr lang="en-US" sz="1800" dirty="0">
                <a:solidFill>
                  <a:schemeClr val="bg1"/>
                </a:solidFill>
              </a:rPr>
              <a:t>COOH</a:t>
            </a:r>
            <a:r>
              <a:rPr lang="en-US" sz="1800" baseline="-25000" dirty="0">
                <a:solidFill>
                  <a:schemeClr val="bg1"/>
                </a:solidFill>
              </a:rPr>
              <a:t>(l)</a:t>
            </a:r>
            <a:r>
              <a:rPr lang="en-US" sz="1800" dirty="0">
                <a:solidFill>
                  <a:schemeClr val="bg1"/>
                </a:solidFill>
              </a:rPr>
              <a:t> + H</a:t>
            </a:r>
            <a:r>
              <a:rPr lang="en-US" sz="1800" baseline="-25000" dirty="0">
                <a:solidFill>
                  <a:schemeClr val="bg1"/>
                </a:solidFill>
              </a:rPr>
              <a:t>2</a:t>
            </a:r>
            <a:r>
              <a:rPr lang="en-US" sz="1800" dirty="0">
                <a:solidFill>
                  <a:schemeClr val="bg1"/>
                </a:solidFill>
              </a:rPr>
              <a:t>O</a:t>
            </a:r>
            <a:r>
              <a:rPr lang="en-US" sz="1800" baseline="-25000" dirty="0">
                <a:solidFill>
                  <a:schemeClr val="bg1"/>
                </a:solidFill>
              </a:rPr>
              <a:t>(l)</a:t>
            </a:r>
            <a:r>
              <a:rPr lang="en-US" sz="1800" dirty="0">
                <a:solidFill>
                  <a:schemeClr val="bg1"/>
                </a:solidFill>
              </a:rPr>
              <a:t> ↔ CH</a:t>
            </a:r>
            <a:r>
              <a:rPr lang="en-US" sz="1800" baseline="-25000" dirty="0">
                <a:solidFill>
                  <a:schemeClr val="bg1"/>
                </a:solidFill>
              </a:rPr>
              <a:t>3</a:t>
            </a:r>
            <a:r>
              <a:rPr lang="en-US" sz="1800" dirty="0">
                <a:solidFill>
                  <a:schemeClr val="bg1"/>
                </a:solidFill>
              </a:rPr>
              <a:t>COO</a:t>
            </a:r>
            <a:r>
              <a:rPr lang="en-US" sz="1800" baseline="30000" dirty="0">
                <a:solidFill>
                  <a:schemeClr val="bg1"/>
                </a:solidFill>
              </a:rPr>
              <a:t>-</a:t>
            </a:r>
            <a:r>
              <a:rPr lang="en-US" sz="1800" dirty="0">
                <a:solidFill>
                  <a:schemeClr val="bg1"/>
                </a:solidFill>
              </a:rPr>
              <a:t> + H</a:t>
            </a:r>
            <a:r>
              <a:rPr lang="en-US" sz="1800" baseline="-25000" dirty="0">
                <a:solidFill>
                  <a:schemeClr val="bg1"/>
                </a:solidFill>
              </a:rPr>
              <a:t>3</a:t>
            </a:r>
            <a:r>
              <a:rPr lang="en-US" sz="1800" dirty="0">
                <a:solidFill>
                  <a:schemeClr val="bg1"/>
                </a:solidFill>
              </a:rPr>
              <a:t>O</a:t>
            </a:r>
            <a:r>
              <a:rPr lang="en-US" sz="1800" baseline="30000" dirty="0">
                <a:solidFill>
                  <a:schemeClr val="bg1"/>
                </a:solidFill>
              </a:rPr>
              <a:t>+</a:t>
            </a:r>
          </a:p>
          <a:p>
            <a:endParaRPr lang="en-US" sz="1800" baseline="-250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CH</a:t>
            </a:r>
            <a:r>
              <a:rPr lang="en-US" sz="1800" baseline="-25000" dirty="0">
                <a:solidFill>
                  <a:schemeClr val="bg1"/>
                </a:solidFill>
              </a:rPr>
              <a:t>3</a:t>
            </a:r>
            <a:r>
              <a:rPr lang="en-US" sz="1800" dirty="0">
                <a:solidFill>
                  <a:schemeClr val="bg1"/>
                </a:solidFill>
              </a:rPr>
              <a:t>COOH </a:t>
            </a:r>
            <a:r>
              <a:rPr lang="en-US" sz="1800" dirty="0" err="1">
                <a:solidFill>
                  <a:schemeClr val="bg1"/>
                </a:solidFill>
              </a:rPr>
              <a:t>tidak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terionisasi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sempurna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sekitar</a:t>
            </a:r>
            <a:r>
              <a:rPr lang="en-US" sz="1800" dirty="0">
                <a:solidFill>
                  <a:schemeClr val="bg1"/>
                </a:solidFill>
              </a:rPr>
              <a:t> 95% </a:t>
            </a:r>
            <a:r>
              <a:rPr lang="en-US" sz="1800" dirty="0" err="1">
                <a:solidFill>
                  <a:schemeClr val="bg1"/>
                </a:solidFill>
              </a:rPr>
              <a:t>masih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dalam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bentuk</a:t>
            </a:r>
            <a:r>
              <a:rPr lang="en-US" sz="1800" dirty="0">
                <a:solidFill>
                  <a:schemeClr val="bg1"/>
                </a:solidFill>
              </a:rPr>
              <a:t> molecular, </a:t>
            </a:r>
            <a:r>
              <a:rPr lang="en-US" sz="1800" dirty="0" err="1">
                <a:solidFill>
                  <a:schemeClr val="bg1"/>
                </a:solidFill>
              </a:rPr>
              <a:t>sehingga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disebut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asam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lemah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Perhitungan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konsentrasi</a:t>
            </a:r>
            <a:r>
              <a:rPr lang="en-US" sz="1800" dirty="0">
                <a:solidFill>
                  <a:schemeClr val="bg1"/>
                </a:solidFill>
              </a:rPr>
              <a:t> dan pH </a:t>
            </a:r>
            <a:r>
              <a:rPr lang="en-US" sz="1800" dirty="0" err="1">
                <a:solidFill>
                  <a:schemeClr val="bg1"/>
                </a:solidFill>
              </a:rPr>
              <a:t>harus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menggunakan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persamaan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kesetimbangan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8DCF8F-466A-4FC0-91DF-33EF070ED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14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Asam</a:t>
            </a:r>
            <a:r>
              <a:rPr lang="en-US" sz="3200" dirty="0"/>
              <a:t> &amp; </a:t>
            </a:r>
            <a:r>
              <a:rPr lang="en-US" sz="3200" dirty="0" err="1"/>
              <a:t>Basa</a:t>
            </a:r>
            <a:r>
              <a:rPr lang="en-US" sz="3200" dirty="0"/>
              <a:t> </a:t>
            </a:r>
            <a:r>
              <a:rPr lang="en-US" sz="3200" dirty="0" err="1"/>
              <a:t>Lemah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74032" y="1962462"/>
            <a:ext cx="10218713" cy="715425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Hitunglah</a:t>
            </a:r>
            <a:r>
              <a:rPr lang="en-US" dirty="0">
                <a:solidFill>
                  <a:schemeClr val="bg1"/>
                </a:solidFill>
              </a:rPr>
              <a:t> pH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larutan</a:t>
            </a:r>
            <a:r>
              <a:rPr lang="en-US" dirty="0">
                <a:solidFill>
                  <a:schemeClr val="bg1"/>
                </a:solidFill>
              </a:rPr>
              <a:t> HF 0.5 M yang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terionisasi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sempurna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nilai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konstanta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kesetimbangan</a:t>
            </a:r>
            <a:r>
              <a:rPr lang="en-US" dirty="0">
                <a:solidFill>
                  <a:schemeClr val="bg1"/>
                </a:solidFill>
              </a:rPr>
              <a:t> 7.1 x 10</a:t>
            </a:r>
            <a:r>
              <a:rPr lang="en-US" baseline="30000" dirty="0">
                <a:solidFill>
                  <a:schemeClr val="bg1"/>
                </a:solidFill>
              </a:rPr>
              <a:t>-4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2" y="2701483"/>
            <a:ext cx="4177933" cy="3824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1" y="3230522"/>
            <a:ext cx="4159335" cy="9122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1" y="4289344"/>
            <a:ext cx="4256453" cy="10570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031" y="5468925"/>
            <a:ext cx="3073172" cy="6146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031" y="6206043"/>
            <a:ext cx="4409993" cy="4813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13176" y="2701483"/>
                <a:ext cx="6736701" cy="2487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Cara </a:t>
                </a:r>
                <a:r>
                  <a:rPr lang="en-US" dirty="0" err="1">
                    <a:solidFill>
                      <a:schemeClr val="bg1"/>
                    </a:solidFill>
                  </a:rPr>
                  <a:t>penyelesaian</a:t>
                </a:r>
                <a:r>
                  <a:rPr lang="en-US" dirty="0">
                    <a:solidFill>
                      <a:schemeClr val="bg1"/>
                    </a:solidFill>
                  </a:rPr>
                  <a:t>: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 err="1">
                    <a:solidFill>
                      <a:schemeClr val="bg1"/>
                    </a:solidFill>
                  </a:rPr>
                  <a:t>Asumsikan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nilai</a:t>
                </a:r>
                <a:r>
                  <a:rPr lang="en-US" dirty="0">
                    <a:solidFill>
                      <a:schemeClr val="bg1"/>
                    </a:solidFill>
                  </a:rPr>
                  <a:t> x </a:t>
                </a:r>
                <a:r>
                  <a:rPr lang="en-US" dirty="0" err="1">
                    <a:solidFill>
                      <a:schemeClr val="bg1"/>
                    </a:solidFill>
                  </a:rPr>
                  <a:t>sangat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kecil</a:t>
                </a:r>
                <a:r>
                  <a:rPr lang="en-US" dirty="0">
                    <a:solidFill>
                      <a:schemeClr val="bg1"/>
                    </a:solidFill>
                  </a:rPr>
                  <a:t>, </a:t>
                </a:r>
                <a:r>
                  <a:rPr lang="en-US" dirty="0" err="1">
                    <a:solidFill>
                      <a:schemeClr val="bg1"/>
                    </a:solidFill>
                  </a:rPr>
                  <a:t>sehingga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nilai</a:t>
                </a:r>
                <a:r>
                  <a:rPr lang="en-US" dirty="0">
                    <a:solidFill>
                      <a:schemeClr val="bg1"/>
                    </a:solidFill>
                  </a:rPr>
                  <a:t> (0.5 – x) ≡ 0.5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 err="1">
                    <a:solidFill>
                      <a:schemeClr val="bg1"/>
                    </a:solidFill>
                  </a:rPr>
                  <a:t>Hitung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nilai</a:t>
                </a:r>
                <a:r>
                  <a:rPr lang="en-US" dirty="0">
                    <a:solidFill>
                      <a:schemeClr val="bg1"/>
                    </a:solidFill>
                  </a:rPr>
                  <a:t> x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 err="1">
                    <a:solidFill>
                      <a:schemeClr val="bg1"/>
                    </a:solidFill>
                  </a:rPr>
                  <a:t>Bandingkan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konsentrasi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akhir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dengan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konsentrasi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awal</a:t>
                </a:r>
                <a:endParaRPr lang="en-US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 err="1">
                    <a:solidFill>
                      <a:schemeClr val="bg1"/>
                    </a:solidFill>
                  </a:rPr>
                  <a:t>Bila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nilai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</a:rPr>
                  <a:t>perbandingan</a:t>
                </a:r>
                <a:r>
                  <a:rPr lang="en-US" dirty="0">
                    <a:solidFill>
                      <a:schemeClr val="bg1"/>
                    </a:solidFill>
                  </a:rPr>
                  <a:t> &lt; 5% 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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selesai</a:t>
                </a:r>
                <a:endParaRPr lang="en-US" dirty="0">
                  <a:solidFill>
                    <a:schemeClr val="bg1"/>
                  </a:solidFill>
                  <a:sym typeface="Wingdings" panose="05000000000000000000" pitchFamily="2" charset="2"/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Bila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nilai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perbandingan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&gt; 5% 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gunakan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penyelesaian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persamaan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sym typeface="Wingdings" panose="05000000000000000000" pitchFamily="2" charset="2"/>
                  </a:rPr>
                  <a:t>kuadrat</a:t>
                </a:r>
                <a:r>
                  <a:rPr lang="en-US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  <m: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−4</m:t>
                            </m:r>
                            <m:r>
                              <a:rPr lang="en-US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den>
                    </m:f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176" y="2701483"/>
                <a:ext cx="6736701" cy="2487540"/>
              </a:xfrm>
              <a:prstGeom prst="rect">
                <a:avLst/>
              </a:prstGeom>
              <a:blipFill rotWithShape="0">
                <a:blip r:embed="rId7"/>
                <a:stretch>
                  <a:fillRect l="-814" t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76717" y="4938043"/>
            <a:ext cx="2584995" cy="62300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07944" y="4915911"/>
            <a:ext cx="3817927" cy="64513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76717" y="5645337"/>
            <a:ext cx="3990506" cy="10420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42890" y="5645337"/>
            <a:ext cx="2774544" cy="38820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42890" y="6043714"/>
            <a:ext cx="2667890" cy="57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5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25">
      <a:dk1>
        <a:sysClr val="windowText" lastClr="000000"/>
      </a:dk1>
      <a:lt1>
        <a:sysClr val="window" lastClr="FFFFFF"/>
      </a:lt1>
      <a:dk2>
        <a:srgbClr val="FFCD00"/>
      </a:dk2>
      <a:lt2>
        <a:srgbClr val="00AEDE"/>
      </a:lt2>
      <a:accent1>
        <a:srgbClr val="002E62"/>
      </a:accent1>
      <a:accent2>
        <a:srgbClr val="004CB9"/>
      </a:accent2>
      <a:accent3>
        <a:srgbClr val="FF9D00"/>
      </a:accent3>
      <a:accent4>
        <a:srgbClr val="57A773"/>
      </a:accent4>
      <a:accent5>
        <a:srgbClr val="D11149"/>
      </a:accent5>
      <a:accent6>
        <a:srgbClr val="00111F"/>
      </a:accent6>
      <a:hlink>
        <a:srgbClr val="FFFFFF"/>
      </a:hlink>
      <a:folHlink>
        <a:srgbClr val="FFFFFF"/>
      </a:folHlink>
    </a:clrScheme>
    <a:fontScheme name="Custom 22">
      <a:majorFont>
        <a:latin typeface="Verdana"/>
        <a:ea typeface=""/>
        <a:cs typeface=""/>
      </a:majorFont>
      <a:minorFont>
        <a:latin typeface="Lucida Gran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GeneralDesign02_MO - v4" id="{6FF23145-4007-4574-94C2-B80E45F46FD9}" vid="{0FB396FC-CF2E-452A-9B17-DA6C73B135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C5154C8-4BB5-43F2-9F6C-5E79271A0D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807890-83DC-4772-9CAD-F7CB30099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7A0EF5-23A9-4627-BC46-745B7DD804D2}">
  <ds:schemaRefs>
    <ds:schemaRef ds:uri="http://schemas.microsoft.com/sharepoint/v3"/>
    <ds:schemaRef ds:uri="http://schemas.microsoft.com/office/2006/metadata/properties"/>
    <ds:schemaRef ds:uri="http://www.w3.org/XML/1998/namespace"/>
    <ds:schemaRef ds:uri="fb0879af-3eba-417a-a55a-ffe6dcd6ca77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6dc4bcd6-49db-4c07-9060-8acfc67cef9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0</TotalTime>
  <Words>507</Words>
  <Application>Microsoft Macintosh PowerPoint</Application>
  <PresentationFormat>Widescreen</PresentationFormat>
  <Paragraphs>84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Lucida Grande</vt:lpstr>
      <vt:lpstr>Verdana</vt:lpstr>
      <vt:lpstr>Wingdings</vt:lpstr>
      <vt:lpstr>Office Theme</vt:lpstr>
      <vt:lpstr>Kimia Dasar Asam-Basa-Garam Part 1</vt:lpstr>
      <vt:lpstr>Sifat Asam &amp; Basa</vt:lpstr>
      <vt:lpstr>Asam &amp; Basa Bronsted-Lowry</vt:lpstr>
      <vt:lpstr>pH</vt:lpstr>
      <vt:lpstr>pH</vt:lpstr>
      <vt:lpstr>Asam &amp; Basa Kuat</vt:lpstr>
      <vt:lpstr>Asam &amp; Basa Kuat</vt:lpstr>
      <vt:lpstr>Asam &amp; Basa Lemah</vt:lpstr>
      <vt:lpstr>Asam &amp; Basa Lemah</vt:lpstr>
      <vt:lpstr>Asam Diprotik &amp; Poliprotik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2018-08-15T06:21:24Z</dcterms:created>
  <dcterms:modified xsi:type="dcterms:W3CDTF">2022-11-18T04:34:53Z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