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4" r:id="rId2"/>
    <p:sldId id="268" r:id="rId3"/>
    <p:sldId id="269" r:id="rId4"/>
    <p:sldId id="281" r:id="rId5"/>
    <p:sldId id="270" r:id="rId6"/>
    <p:sldId id="282" r:id="rId7"/>
    <p:sldId id="283" r:id="rId8"/>
    <p:sldId id="284" r:id="rId9"/>
    <p:sldId id="277" r:id="rId10"/>
    <p:sldId id="285" r:id="rId11"/>
    <p:sldId id="286" r:id="rId1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Yumadia Utami" initials="YU" lastIdx="1" clrIdx="0">
    <p:extLst>
      <p:ext uri="{19B8F6BF-5375-455C-9EA6-DF929625EA0E}">
        <p15:presenceInfo xmlns:p15="http://schemas.microsoft.com/office/powerpoint/2012/main" xmlns="" userId="90219df4285406c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D7373"/>
    <a:srgbClr val="52C9BD"/>
    <a:srgbClr val="52CBBE"/>
    <a:srgbClr val="FEC630"/>
    <a:srgbClr val="FF5969"/>
    <a:srgbClr val="00A0A8"/>
    <a:srgbClr val="F0EE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691" autoAdjust="0"/>
    <p:restoredTop sz="73250" autoAdjust="0"/>
  </p:normalViewPr>
  <p:slideViewPr>
    <p:cSldViewPr snapToGrid="0">
      <p:cViewPr>
        <p:scale>
          <a:sx n="66" d="100"/>
          <a:sy n="66" d="100"/>
        </p:scale>
        <p:origin x="-1032" y="102"/>
      </p:cViewPr>
      <p:guideLst>
        <p:guide orient="horz" pos="2160"/>
        <p:guide pos="384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6BEEA2-7840-4E68-BD07-623B765B713B}" type="datetimeFigureOut">
              <a:rPr lang="en-US" smtClean="0"/>
              <a:t>12/5/2018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73268A-FEF0-4129-B6EA-CE224F1B9E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7177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73268A-FEF0-4129-B6EA-CE224F1B9EA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2806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monogatari</a:t>
            </a:r>
            <a:r>
              <a:rPr lang="en-US" dirty="0" smtClean="0"/>
              <a:t> di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sampai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saat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ini</a:t>
            </a:r>
            <a:r>
              <a:rPr lang="en-US" baseline="0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73268A-FEF0-4129-B6EA-CE224F1B9EA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9572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err="1" smtClean="0">
                <a:solidFill>
                  <a:srgbClr val="FEC630"/>
                </a:solidFill>
                <a:latin typeface="Tw Cen MT" panose="020B0602020104020603" pitchFamily="34" charset="0"/>
              </a:rPr>
              <a:t>Hougen</a:t>
            </a:r>
            <a:r>
              <a:rPr lang="en-US" sz="1200" dirty="0" smtClean="0">
                <a:solidFill>
                  <a:srgbClr val="FEC630"/>
                </a:solidFill>
                <a:latin typeface="Tw Cen MT" panose="020B0602020104020603" pitchFamily="34" charset="0"/>
              </a:rPr>
              <a:t> </a:t>
            </a:r>
            <a:r>
              <a:rPr lang="en-US" sz="1200" dirty="0" err="1" smtClean="0">
                <a:solidFill>
                  <a:srgbClr val="FEC630"/>
                </a:solidFill>
                <a:latin typeface="Tw Cen MT" panose="020B0602020104020603" pitchFamily="34" charset="0"/>
              </a:rPr>
              <a:t>Monogatari</a:t>
            </a:r>
            <a:r>
              <a:rPr lang="en-US" sz="1200" dirty="0" smtClean="0">
                <a:solidFill>
                  <a:srgbClr val="FEC630"/>
                </a:solidFill>
                <a:latin typeface="Tw Cen MT" panose="020B0602020104020603" pitchFamily="34" charset="0"/>
              </a:rPr>
              <a:t>=</a:t>
            </a:r>
            <a:r>
              <a:rPr lang="en-US" sz="1200" dirty="0" err="1" smtClean="0">
                <a:solidFill>
                  <a:srgbClr val="FEC630"/>
                </a:solidFill>
                <a:latin typeface="Tw Cen MT" panose="020B0602020104020603" pitchFamily="34" charset="0"/>
              </a:rPr>
              <a:t>Mengisahkan</a:t>
            </a:r>
            <a:r>
              <a:rPr lang="en-US" sz="1200" dirty="0" smtClean="0">
                <a:solidFill>
                  <a:srgbClr val="FEC630"/>
                </a:solidFill>
                <a:latin typeface="Tw Cen MT" panose="020B0602020104020603" pitchFamily="34" charset="0"/>
              </a:rPr>
              <a:t> </a:t>
            </a:r>
            <a:r>
              <a:rPr lang="en-US" sz="1200" dirty="0" err="1" smtClean="0">
                <a:solidFill>
                  <a:srgbClr val="FEC630"/>
                </a:solidFill>
                <a:latin typeface="Tw Cen MT" panose="020B0602020104020603" pitchFamily="34" charset="0"/>
              </a:rPr>
              <a:t>pertempuran</a:t>
            </a:r>
            <a:r>
              <a:rPr lang="en-US" sz="1200" dirty="0" smtClean="0">
                <a:solidFill>
                  <a:srgbClr val="FEC630"/>
                </a:solidFill>
                <a:latin typeface="Tw Cen MT" panose="020B0602020104020603" pitchFamily="34" charset="0"/>
              </a:rPr>
              <a:t> </a:t>
            </a:r>
            <a:r>
              <a:rPr lang="en-US" sz="1200" dirty="0" err="1" smtClean="0">
                <a:solidFill>
                  <a:srgbClr val="FEC630"/>
                </a:solidFill>
                <a:latin typeface="Tw Cen MT" panose="020B0602020104020603" pitchFamily="34" charset="0"/>
              </a:rPr>
              <a:t>Hougen</a:t>
            </a:r>
            <a:r>
              <a:rPr lang="en-US" sz="1200" dirty="0" smtClean="0">
                <a:solidFill>
                  <a:srgbClr val="FEC630"/>
                </a:solidFill>
                <a:latin typeface="Tw Cen MT" panose="020B0602020104020603" pitchFamily="34" charset="0"/>
              </a:rPr>
              <a:t> (Minamoto</a:t>
            </a:r>
            <a:r>
              <a:rPr lang="en-US" sz="1200" baseline="0" dirty="0" smtClean="0">
                <a:solidFill>
                  <a:srgbClr val="FEC630"/>
                </a:solidFill>
                <a:latin typeface="Tw Cen MT" panose="020B0602020104020603" pitchFamily="34" charset="0"/>
              </a:rPr>
              <a:t> no </a:t>
            </a:r>
            <a:r>
              <a:rPr lang="en-US" sz="1200" baseline="0" dirty="0" err="1" smtClean="0">
                <a:solidFill>
                  <a:srgbClr val="FEC630"/>
                </a:solidFill>
                <a:latin typeface="Tw Cen MT" panose="020B0602020104020603" pitchFamily="34" charset="0"/>
              </a:rPr>
              <a:t>Tametomo</a:t>
            </a:r>
            <a:r>
              <a:rPr lang="en-US" sz="1200" baseline="0" dirty="0" smtClean="0">
                <a:solidFill>
                  <a:srgbClr val="FEC630"/>
                </a:solidFill>
                <a:latin typeface="Tw Cen MT" panose="020B0602020104020603" pitchFamily="34" charset="0"/>
              </a:rPr>
              <a:t>)</a:t>
            </a:r>
            <a:endParaRPr lang="en-US" sz="1200" dirty="0" smtClean="0">
              <a:solidFill>
                <a:srgbClr val="FEC630"/>
              </a:solidFill>
              <a:latin typeface="Tw Cen MT" panose="020B0602020104020603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err="1" smtClean="0">
                <a:solidFill>
                  <a:srgbClr val="FEC630"/>
                </a:solidFill>
                <a:latin typeface="Tw Cen MT" panose="020B0602020104020603" pitchFamily="34" charset="0"/>
              </a:rPr>
              <a:t>Heiji</a:t>
            </a:r>
            <a:r>
              <a:rPr lang="en-US" sz="1200" dirty="0" smtClean="0">
                <a:solidFill>
                  <a:srgbClr val="FEC630"/>
                </a:solidFill>
                <a:latin typeface="Tw Cen MT" panose="020B0602020104020603" pitchFamily="34" charset="0"/>
              </a:rPr>
              <a:t> </a:t>
            </a:r>
            <a:r>
              <a:rPr lang="en-US" sz="1200" dirty="0" err="1" smtClean="0">
                <a:solidFill>
                  <a:srgbClr val="FEC630"/>
                </a:solidFill>
                <a:latin typeface="Tw Cen MT" panose="020B0602020104020603" pitchFamily="34" charset="0"/>
              </a:rPr>
              <a:t>Monogatari</a:t>
            </a:r>
            <a:r>
              <a:rPr lang="en-US" sz="1200" dirty="0" smtClean="0">
                <a:solidFill>
                  <a:srgbClr val="FEC630"/>
                </a:solidFill>
                <a:latin typeface="Tw Cen MT" panose="020B0602020104020603" pitchFamily="34" charset="0"/>
              </a:rPr>
              <a:t>=</a:t>
            </a:r>
            <a:r>
              <a:rPr lang="en-US" sz="1200" dirty="0" err="1" smtClean="0">
                <a:solidFill>
                  <a:srgbClr val="FEC630"/>
                </a:solidFill>
                <a:latin typeface="Tw Cen MT" panose="020B0602020104020603" pitchFamily="34" charset="0"/>
              </a:rPr>
              <a:t>Mengisahkan</a:t>
            </a:r>
            <a:r>
              <a:rPr lang="en-US" sz="1200" dirty="0" smtClean="0">
                <a:solidFill>
                  <a:srgbClr val="FEC630"/>
                </a:solidFill>
                <a:latin typeface="Tw Cen MT" panose="020B0602020104020603" pitchFamily="34" charset="0"/>
              </a:rPr>
              <a:t> </a:t>
            </a:r>
            <a:r>
              <a:rPr lang="en-US" sz="1200" dirty="0" err="1" smtClean="0">
                <a:solidFill>
                  <a:srgbClr val="FEC630"/>
                </a:solidFill>
                <a:latin typeface="Tw Cen MT" panose="020B0602020104020603" pitchFamily="34" charset="0"/>
              </a:rPr>
              <a:t>perjalanan</a:t>
            </a:r>
            <a:r>
              <a:rPr lang="en-US" sz="1200" dirty="0" smtClean="0">
                <a:solidFill>
                  <a:srgbClr val="FEC630"/>
                </a:solidFill>
                <a:latin typeface="Tw Cen MT" panose="020B0602020104020603" pitchFamily="34" charset="0"/>
              </a:rPr>
              <a:t> </a:t>
            </a:r>
            <a:r>
              <a:rPr lang="en-US" sz="1200" dirty="0" err="1" smtClean="0">
                <a:solidFill>
                  <a:srgbClr val="FEC630"/>
                </a:solidFill>
                <a:latin typeface="Tw Cen MT" panose="020B0602020104020603" pitchFamily="34" charset="0"/>
              </a:rPr>
              <a:t>Tokiwa</a:t>
            </a:r>
            <a:r>
              <a:rPr lang="en-US" sz="1200" dirty="0" smtClean="0">
                <a:solidFill>
                  <a:srgbClr val="FEC630"/>
                </a:solidFill>
                <a:latin typeface="Tw Cen MT" panose="020B0602020104020603" pitchFamily="34" charset="0"/>
              </a:rPr>
              <a:t> (</a:t>
            </a:r>
            <a:r>
              <a:rPr lang="en-US" sz="1200" dirty="0" err="1" smtClean="0">
                <a:solidFill>
                  <a:srgbClr val="FEC630"/>
                </a:solidFill>
                <a:latin typeface="Tw Cen MT" panose="020B0602020104020603" pitchFamily="34" charset="0"/>
              </a:rPr>
              <a:t>selir</a:t>
            </a:r>
            <a:r>
              <a:rPr lang="en-US" sz="1200" dirty="0" smtClean="0">
                <a:solidFill>
                  <a:srgbClr val="FEC630"/>
                </a:solidFill>
                <a:latin typeface="Tw Cen MT" panose="020B0602020104020603" pitchFamily="34" charset="0"/>
              </a:rPr>
              <a:t> Minamoto no Yoshitomo) </a:t>
            </a:r>
            <a:r>
              <a:rPr lang="en-US" sz="1200" dirty="0" err="1" smtClean="0">
                <a:solidFill>
                  <a:srgbClr val="FEC630"/>
                </a:solidFill>
                <a:latin typeface="Tw Cen MT" panose="020B0602020104020603" pitchFamily="34" charset="0"/>
              </a:rPr>
              <a:t>dan</a:t>
            </a:r>
            <a:r>
              <a:rPr lang="en-US" sz="1200" dirty="0" smtClean="0">
                <a:solidFill>
                  <a:srgbClr val="FEC630"/>
                </a:solidFill>
                <a:latin typeface="Tw Cen MT" panose="020B0602020104020603" pitchFamily="34" charset="0"/>
              </a:rPr>
              <a:t> </a:t>
            </a:r>
            <a:r>
              <a:rPr lang="en-US" sz="1200" dirty="0" err="1" smtClean="0">
                <a:solidFill>
                  <a:srgbClr val="FEC630"/>
                </a:solidFill>
                <a:latin typeface="Tw Cen MT" panose="020B0602020104020603" pitchFamily="34" charset="0"/>
              </a:rPr>
              <a:t>anak-anaknya</a:t>
            </a:r>
            <a:r>
              <a:rPr lang="en-US" sz="1200" dirty="0" smtClean="0">
                <a:solidFill>
                  <a:srgbClr val="FEC630"/>
                </a:solidFill>
                <a:latin typeface="Tw Cen MT" panose="020B0602020104020603" pitchFamily="34" charset="0"/>
              </a:rPr>
              <a:t> </a:t>
            </a:r>
            <a:r>
              <a:rPr lang="en-US" sz="1200" dirty="0" err="1" smtClean="0">
                <a:solidFill>
                  <a:srgbClr val="FEC630"/>
                </a:solidFill>
                <a:latin typeface="Tw Cen MT" panose="020B0602020104020603" pitchFamily="34" charset="0"/>
              </a:rPr>
              <a:t>setelah</a:t>
            </a:r>
            <a:r>
              <a:rPr lang="en-US" sz="1200" dirty="0" smtClean="0">
                <a:solidFill>
                  <a:srgbClr val="FEC630"/>
                </a:solidFill>
                <a:latin typeface="Tw Cen MT" panose="020B0602020104020603" pitchFamily="34" charset="0"/>
              </a:rPr>
              <a:t> </a:t>
            </a:r>
            <a:r>
              <a:rPr lang="en-US" sz="1200" dirty="0" err="1" smtClean="0">
                <a:solidFill>
                  <a:srgbClr val="FEC630"/>
                </a:solidFill>
                <a:latin typeface="Tw Cen MT" panose="020B0602020104020603" pitchFamily="34" charset="0"/>
              </a:rPr>
              <a:t>kekalahan</a:t>
            </a:r>
            <a:r>
              <a:rPr lang="en-US" sz="1200" dirty="0" smtClean="0">
                <a:solidFill>
                  <a:srgbClr val="FEC630"/>
                </a:solidFill>
                <a:latin typeface="Tw Cen MT" panose="020B0602020104020603" pitchFamily="34" charset="0"/>
              </a:rPr>
              <a:t> Minamoto.</a:t>
            </a:r>
          </a:p>
          <a:p>
            <a:r>
              <a:rPr lang="en-US" dirty="0" smtClean="0"/>
              <a:t>Heike </a:t>
            </a:r>
            <a:r>
              <a:rPr lang="en-US" dirty="0" err="1" smtClean="0"/>
              <a:t>Monogatari</a:t>
            </a:r>
            <a:r>
              <a:rPr lang="en-US" dirty="0" smtClean="0"/>
              <a:t>=</a:t>
            </a:r>
            <a:r>
              <a:rPr lang="en-US" dirty="0" err="1" smtClean="0"/>
              <a:t>Mengisahkan</a:t>
            </a:r>
            <a:r>
              <a:rPr lang="en-US" baseline="0" dirty="0" smtClean="0"/>
              <a:t> </a:t>
            </a:r>
            <a:r>
              <a:rPr lang="sv-SE" dirty="0" smtClean="0"/>
              <a:t>pertempuran antara Klan Taira dan Klan Minamoto dalam Perang Genpei.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73268A-FEF0-4129-B6EA-CE224F1B9EA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6673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 smtClean="0"/>
              <a:t>Taiheiki</a:t>
            </a:r>
            <a:r>
              <a:rPr lang="en-US" dirty="0" smtClean="0"/>
              <a:t>=</a:t>
            </a:r>
            <a:r>
              <a:rPr lang="en-US" dirty="0" err="1" smtClean="0"/>
              <a:t>Mengisahkan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peperangan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antara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keshogunan</a:t>
            </a:r>
            <a:r>
              <a:rPr lang="en-US" baseline="0" dirty="0" smtClean="0"/>
              <a:t> Ashikaga di Kyoto </a:t>
            </a:r>
            <a:r>
              <a:rPr lang="en-US" baseline="0" dirty="0" err="1" smtClean="0"/>
              <a:t>dan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kekaisaran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Godaigo</a:t>
            </a:r>
            <a:r>
              <a:rPr lang="en-US" baseline="0" dirty="0" smtClean="0"/>
              <a:t> di Yoshino.</a:t>
            </a:r>
            <a:endParaRPr lang="en-US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 smtClean="0"/>
              <a:t>Gikeiki</a:t>
            </a:r>
            <a:r>
              <a:rPr lang="en-US" dirty="0" smtClean="0"/>
              <a:t>=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Mengisahkan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ehidupan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menyedihkan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dari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Minamoto no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Yoshitsune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Soga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Monogatari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=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Mengisahkan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pembalasan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dendam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Soga 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bersaudara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73268A-FEF0-4129-B6EA-CE224F1B9EA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9081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73268A-FEF0-4129-B6EA-CE224F1B9EA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7623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 smtClean="0"/>
              <a:t>Kojidan</a:t>
            </a:r>
            <a:r>
              <a:rPr lang="en-US" dirty="0" smtClean="0"/>
              <a:t>=</a:t>
            </a:r>
            <a:r>
              <a:rPr lang="en-US" dirty="0" err="1" smtClean="0"/>
              <a:t>Kisah</a:t>
            </a:r>
            <a:r>
              <a:rPr lang="en-US" dirty="0" smtClean="0"/>
              <a:t> </a:t>
            </a:r>
            <a:r>
              <a:rPr lang="en-US" dirty="0" err="1" smtClean="0"/>
              <a:t>rahasia</a:t>
            </a:r>
            <a:r>
              <a:rPr lang="en-US" dirty="0" smtClean="0"/>
              <a:t> </a:t>
            </a:r>
            <a:r>
              <a:rPr lang="en-US" dirty="0" err="1" smtClean="0"/>
              <a:t>bangsawan</a:t>
            </a:r>
            <a:r>
              <a:rPr lang="en-US" dirty="0" smtClean="0"/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 smtClean="0"/>
              <a:t>Uji</a:t>
            </a:r>
            <a:r>
              <a:rPr lang="en-US" dirty="0" smtClean="0"/>
              <a:t> </a:t>
            </a:r>
            <a:r>
              <a:rPr lang="en-US" dirty="0" err="1" smtClean="0"/>
              <a:t>Shuui</a:t>
            </a:r>
            <a:r>
              <a:rPr lang="en-US" dirty="0" smtClean="0"/>
              <a:t> </a:t>
            </a:r>
            <a:r>
              <a:rPr lang="en-US" dirty="0" err="1" smtClean="0"/>
              <a:t>Monogatari</a:t>
            </a:r>
            <a:r>
              <a:rPr lang="en-US" dirty="0" smtClean="0"/>
              <a:t>=Kumpulan </a:t>
            </a:r>
            <a:r>
              <a:rPr lang="en-US" dirty="0" err="1" smtClean="0"/>
              <a:t>setsuwa</a:t>
            </a:r>
            <a:r>
              <a:rPr lang="en-US" dirty="0" smtClean="0"/>
              <a:t> yang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banyak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dipengaruhi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oleh</a:t>
            </a:r>
            <a:r>
              <a:rPr lang="en-US" baseline="0" dirty="0" smtClean="0"/>
              <a:t> </a:t>
            </a:r>
            <a:r>
              <a:rPr lang="en-US" baseline="0" dirty="0" err="1" smtClean="0"/>
              <a:t>Uji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Dainagon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Monogatari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Kojidan</a:t>
            </a:r>
            <a:r>
              <a:rPr lang="en-US" baseline="0" dirty="0" smtClean="0"/>
              <a:t>.</a:t>
            </a:r>
            <a:endParaRPr lang="en-US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 smtClean="0"/>
              <a:t>Jikkunshou</a:t>
            </a:r>
            <a:r>
              <a:rPr lang="en-US" dirty="0" smtClean="0"/>
              <a:t>=Kumpulan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setsuwa</a:t>
            </a:r>
            <a:r>
              <a:rPr lang="en-US" baseline="0" dirty="0" smtClean="0"/>
              <a:t> yang </a:t>
            </a:r>
            <a:r>
              <a:rPr lang="en-US" baseline="0" dirty="0" err="1" smtClean="0"/>
              <a:t>dibuat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khusus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untuk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tujuan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pembelajaran</a:t>
            </a:r>
            <a:r>
              <a:rPr lang="en-US" baseline="0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73268A-FEF0-4129-B6EA-CE224F1B9EA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9871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73268A-FEF0-4129-B6EA-CE224F1B9EA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3435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73268A-FEF0-4129-B6EA-CE224F1B9EA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3701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t>05.12.2018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60364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t>05.12.2018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46635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t>05.12.2018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47111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t>05.12.2018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746772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t>05.12.2018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253617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t>05.12.2018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94036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t>05.12.2018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13770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t>05.12.2018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40331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t>05.12.2018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61956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t>05.12.2018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16004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t>05.12.2018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26898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EE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DFAF59-80FD-42F8-B77B-6179688B7234}" type="datetimeFigureOut">
              <a:rPr lang="de-DE" smtClean="0"/>
              <a:t>05.12.2018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31875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TextBox 49">
            <a:extLst>
              <a:ext uri="{FF2B5EF4-FFF2-40B4-BE49-F238E27FC236}">
                <a16:creationId xmlns:a16="http://schemas.microsoft.com/office/drawing/2014/main" xmlns="" id="{9EB0FD16-689C-476C-8309-C7173C257513}"/>
              </a:ext>
            </a:extLst>
          </p:cNvPr>
          <p:cNvSpPr txBox="1"/>
          <p:nvPr/>
        </p:nvSpPr>
        <p:spPr>
          <a:xfrm>
            <a:off x="3365518" y="1816336"/>
            <a:ext cx="88059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 smtClean="0">
                <a:solidFill>
                  <a:srgbClr val="FF5969"/>
                </a:solidFill>
                <a:latin typeface="Tw Cen MT" panose="020B0602020104020603" pitchFamily="34" charset="0"/>
              </a:rPr>
              <a:t>MONOGATARI &amp; SETSUWA</a:t>
            </a:r>
            <a:endParaRPr lang="en-US" sz="6000" dirty="0">
              <a:solidFill>
                <a:srgbClr val="FF5969"/>
              </a:solidFill>
              <a:latin typeface="Tw Cen MT" panose="020B0602020104020603" pitchFamily="34" charset="0"/>
            </a:endParaRPr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xmlns="" id="{312CB825-EAFB-4901-8C7E-D5477E0D31C8}"/>
              </a:ext>
            </a:extLst>
          </p:cNvPr>
          <p:cNvGrpSpPr/>
          <p:nvPr/>
        </p:nvGrpSpPr>
        <p:grpSpPr>
          <a:xfrm>
            <a:off x="5556262" y="4639716"/>
            <a:ext cx="4140553" cy="451824"/>
            <a:chOff x="4679586" y="878988"/>
            <a:chExt cx="1745757" cy="190500"/>
          </a:xfrm>
        </p:grpSpPr>
        <p:sp>
          <p:nvSpPr>
            <p:cNvPr id="52" name="Oval 51">
              <a:extLst>
                <a:ext uri="{FF2B5EF4-FFF2-40B4-BE49-F238E27FC236}">
                  <a16:creationId xmlns:a16="http://schemas.microsoft.com/office/drawing/2014/main" xmlns="" id="{A88C5CD2-8D88-4E1A-968C-C3E256B4316C}"/>
                </a:ext>
              </a:extLst>
            </p:cNvPr>
            <p:cNvSpPr/>
            <p:nvPr/>
          </p:nvSpPr>
          <p:spPr>
            <a:xfrm>
              <a:off x="4679586" y="878988"/>
              <a:ext cx="190500" cy="190500"/>
            </a:xfrm>
            <a:prstGeom prst="ellipse">
              <a:avLst/>
            </a:pr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Oval 52">
              <a:extLst>
                <a:ext uri="{FF2B5EF4-FFF2-40B4-BE49-F238E27FC236}">
                  <a16:creationId xmlns:a16="http://schemas.microsoft.com/office/drawing/2014/main" xmlns="" id="{39CA212B-3524-454E-9129-17FD0E8983F0}"/>
                </a:ext>
              </a:extLst>
            </p:cNvPr>
            <p:cNvSpPr/>
            <p:nvPr/>
          </p:nvSpPr>
          <p:spPr>
            <a:xfrm>
              <a:off x="4990736" y="878988"/>
              <a:ext cx="190500" cy="190500"/>
            </a:xfrm>
            <a:prstGeom prst="ellipse">
              <a:avLst/>
            </a:prstGeom>
            <a:solidFill>
              <a:srgbClr val="52CBB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Oval 53">
              <a:extLst>
                <a:ext uri="{FF2B5EF4-FFF2-40B4-BE49-F238E27FC236}">
                  <a16:creationId xmlns:a16="http://schemas.microsoft.com/office/drawing/2014/main" xmlns="" id="{6487D07D-4424-43AA-9CF5-4A04A38B6C2D}"/>
                </a:ext>
              </a:extLst>
            </p:cNvPr>
            <p:cNvSpPr/>
            <p:nvPr/>
          </p:nvSpPr>
          <p:spPr>
            <a:xfrm>
              <a:off x="5301522" y="878988"/>
              <a:ext cx="190500" cy="190500"/>
            </a:xfrm>
            <a:prstGeom prst="ellipse">
              <a:avLst/>
            </a:prstGeom>
            <a:solidFill>
              <a:srgbClr val="FEC6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Oval 54">
              <a:extLst>
                <a:ext uri="{FF2B5EF4-FFF2-40B4-BE49-F238E27FC236}">
                  <a16:creationId xmlns:a16="http://schemas.microsoft.com/office/drawing/2014/main" xmlns="" id="{51E021E3-C26E-4AB9-81EB-239E3D1BBAB2}"/>
                </a:ext>
              </a:extLst>
            </p:cNvPr>
            <p:cNvSpPr/>
            <p:nvPr/>
          </p:nvSpPr>
          <p:spPr>
            <a:xfrm>
              <a:off x="5612308" y="878988"/>
              <a:ext cx="190500" cy="190500"/>
            </a:xfrm>
            <a:prstGeom prst="ellipse">
              <a:avLst/>
            </a:prstGeom>
            <a:solidFill>
              <a:srgbClr val="5D73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xmlns="" id="{85AD4D6E-2D38-486B-8F61-738D1E4773C2}"/>
                </a:ext>
              </a:extLst>
            </p:cNvPr>
            <p:cNvSpPr/>
            <p:nvPr/>
          </p:nvSpPr>
          <p:spPr>
            <a:xfrm>
              <a:off x="5923575" y="878988"/>
              <a:ext cx="190500" cy="190500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Oval 58">
              <a:extLst>
                <a:ext uri="{FF2B5EF4-FFF2-40B4-BE49-F238E27FC236}">
                  <a16:creationId xmlns:a16="http://schemas.microsoft.com/office/drawing/2014/main" xmlns="" id="{D88F111D-10A0-4CCB-B20B-B33508AA6193}"/>
                </a:ext>
              </a:extLst>
            </p:cNvPr>
            <p:cNvSpPr/>
            <p:nvPr/>
          </p:nvSpPr>
          <p:spPr>
            <a:xfrm>
              <a:off x="6234843" y="878988"/>
              <a:ext cx="190500" cy="190500"/>
            </a:xfrm>
            <a:prstGeom prst="ellipse">
              <a:avLst/>
            </a:prstGeom>
            <a:solidFill>
              <a:srgbClr val="00A0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7" name="TextBox 56">
            <a:extLst>
              <a:ext uri="{FF2B5EF4-FFF2-40B4-BE49-F238E27FC236}">
                <a16:creationId xmlns:a16="http://schemas.microsoft.com/office/drawing/2014/main" xmlns="" id="{4F202974-31A3-4642-B671-F0DBBB7B4663}"/>
              </a:ext>
            </a:extLst>
          </p:cNvPr>
          <p:cNvSpPr txBox="1"/>
          <p:nvPr/>
        </p:nvSpPr>
        <p:spPr>
          <a:xfrm>
            <a:off x="3987082" y="3010736"/>
            <a:ext cx="7278915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100" dirty="0" smtClean="0">
                <a:solidFill>
                  <a:srgbClr val="52CBBE"/>
                </a:solidFill>
                <a:latin typeface="Tw Cen MT" panose="020B0602020104020603" pitchFamily="34" charset="0"/>
              </a:rPr>
              <a:t>SASTRA ABAD PERTENGAHAN</a:t>
            </a:r>
            <a:endParaRPr lang="en-US" sz="4100" dirty="0">
              <a:solidFill>
                <a:srgbClr val="52CBBE"/>
              </a:solidFill>
              <a:latin typeface="Tw Cen MT" panose="020B0602020104020603" pitchFamily="34" charset="0"/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xmlns="" id="{79BCE1F0-A71E-4D4B-BE6A-A381604C28D2}"/>
              </a:ext>
            </a:extLst>
          </p:cNvPr>
          <p:cNvSpPr txBox="1"/>
          <p:nvPr/>
        </p:nvSpPr>
        <p:spPr>
          <a:xfrm>
            <a:off x="3987082" y="3759023"/>
            <a:ext cx="72789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800" dirty="0" smtClean="0">
                <a:solidFill>
                  <a:srgbClr val="5D7373"/>
                </a:solidFill>
                <a:latin typeface="Tw Cen MT" panose="020B0602020104020603" pitchFamily="34" charset="0"/>
              </a:rPr>
              <a:t>中世文学</a:t>
            </a:r>
            <a:endParaRPr lang="en-US" sz="2800" dirty="0">
              <a:solidFill>
                <a:srgbClr val="5D7373"/>
              </a:solidFill>
              <a:latin typeface="Tw Cen MT" panose="020B0602020104020603" pitchFamily="34" charset="0"/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xmlns="" id="{C8A16B82-6A3C-46F5-8D32-072FDF89864A}"/>
              </a:ext>
            </a:extLst>
          </p:cNvPr>
          <p:cNvGrpSpPr/>
          <p:nvPr/>
        </p:nvGrpSpPr>
        <p:grpSpPr>
          <a:xfrm>
            <a:off x="-9302800" y="0"/>
            <a:ext cx="12482920" cy="6858000"/>
            <a:chOff x="-290920" y="0"/>
            <a:chExt cx="12482920" cy="6858000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xmlns="" id="{2F391CEE-E392-4A9D-BD11-6954B994FB42}"/>
                </a:ext>
              </a:extLst>
            </p:cNvPr>
            <p:cNvSpPr/>
            <p:nvPr/>
          </p:nvSpPr>
          <p:spPr>
            <a:xfrm>
              <a:off x="-290920" y="0"/>
              <a:ext cx="12482920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xmlns="" id="{7AC43ACA-5000-40E2-80D3-19833F9F1A3F}"/>
                </a:ext>
              </a:extLst>
            </p:cNvPr>
            <p:cNvSpPr/>
            <p:nvPr/>
          </p:nvSpPr>
          <p:spPr>
            <a:xfrm>
              <a:off x="11023600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xmlns="" id="{BE022673-C77C-4E8F-AF41-8B283703E87E}"/>
                </a:ext>
              </a:extLst>
            </p:cNvPr>
            <p:cNvSpPr txBox="1"/>
            <p:nvPr/>
          </p:nvSpPr>
          <p:spPr>
            <a:xfrm rot="16200000">
              <a:off x="10872792" y="3256289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8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外観</a:t>
              </a:r>
              <a:endParaRPr lang="en-US" sz="28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23" name="Picture 22">
              <a:extLst>
                <a:ext uri="{FF2B5EF4-FFF2-40B4-BE49-F238E27FC236}">
                  <a16:creationId xmlns:a16="http://schemas.microsoft.com/office/drawing/2014/main" xmlns="" id="{E8AD023B-AE8D-405F-90E6-27B0D470799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1129999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xmlns="" id="{69A27401-3327-4871-86AC-B461CA62C3AC}"/>
              </a:ext>
            </a:extLst>
          </p:cNvPr>
          <p:cNvGrpSpPr/>
          <p:nvPr/>
        </p:nvGrpSpPr>
        <p:grpSpPr>
          <a:xfrm>
            <a:off x="-8798784" y="0"/>
            <a:ext cx="11447501" cy="6858000"/>
            <a:chOff x="213096" y="0"/>
            <a:chExt cx="11447501" cy="6858000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xmlns="" id="{706C029B-A799-4206-A656-A006D8F83990}"/>
                </a:ext>
              </a:extLst>
            </p:cNvPr>
            <p:cNvSpPr/>
            <p:nvPr/>
          </p:nvSpPr>
          <p:spPr>
            <a:xfrm>
              <a:off x="213096" y="0"/>
              <a:ext cx="11447501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xmlns="" id="{63328131-EC42-4D6D-A247-91FD3D23E58C}"/>
                </a:ext>
              </a:extLst>
            </p:cNvPr>
            <p:cNvSpPr/>
            <p:nvPr/>
          </p:nvSpPr>
          <p:spPr>
            <a:xfrm>
              <a:off x="10492197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2CD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xmlns="" id="{3A728384-87ED-4E87-8F78-97EB653FDC67}"/>
                </a:ext>
              </a:extLst>
            </p:cNvPr>
            <p:cNvSpPr txBox="1"/>
            <p:nvPr/>
          </p:nvSpPr>
          <p:spPr>
            <a:xfrm rot="16200000">
              <a:off x="10341391" y="3167389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800" b="1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物語</a:t>
              </a:r>
              <a:endParaRPr lang="en-US" sz="28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28" name="Picture 27">
              <a:extLst>
                <a:ext uri="{FF2B5EF4-FFF2-40B4-BE49-F238E27FC236}">
                  <a16:creationId xmlns:a16="http://schemas.microsoft.com/office/drawing/2014/main" xmlns="" id="{2B44F548-697F-412D-9B99-861C2724638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600933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xmlns="" id="{C0099890-786A-4F87-960D-5DADE5168909}"/>
              </a:ext>
            </a:extLst>
          </p:cNvPr>
          <p:cNvGrpSpPr/>
          <p:nvPr/>
        </p:nvGrpSpPr>
        <p:grpSpPr>
          <a:xfrm>
            <a:off x="-7847639" y="0"/>
            <a:ext cx="9961092" cy="6858000"/>
            <a:chOff x="491575" y="0"/>
            <a:chExt cx="9961092" cy="6858000"/>
          </a:xfrm>
        </p:grpSpPr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xmlns="" id="{CE9AAB1E-3A13-4745-A574-9EE6806378C9}"/>
                </a:ext>
              </a:extLst>
            </p:cNvPr>
            <p:cNvSpPr/>
            <p:nvPr/>
          </p:nvSpPr>
          <p:spPr>
            <a:xfrm>
              <a:off x="491575" y="0"/>
              <a:ext cx="9961092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xmlns="" id="{1BC0F905-3F71-4932-B130-39D508C4D117}"/>
                </a:ext>
              </a:extLst>
            </p:cNvPr>
            <p:cNvSpPr/>
            <p:nvPr/>
          </p:nvSpPr>
          <p:spPr>
            <a:xfrm>
              <a:off x="9284267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C7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xmlns="" id="{93EC5869-A976-4328-A864-2BB04E7E7BFC}"/>
                </a:ext>
              </a:extLst>
            </p:cNvPr>
            <p:cNvSpPr txBox="1"/>
            <p:nvPr/>
          </p:nvSpPr>
          <p:spPr>
            <a:xfrm rot="16200000">
              <a:off x="9117129" y="3251166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8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説話</a:t>
              </a:r>
              <a:endParaRPr lang="en-US" sz="28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33" name="Picture 32">
              <a:extLst>
                <a:ext uri="{FF2B5EF4-FFF2-40B4-BE49-F238E27FC236}">
                  <a16:creationId xmlns:a16="http://schemas.microsoft.com/office/drawing/2014/main" xmlns="" id="{7C8E4AB7-ADC0-4FEE-AE7A-994F5DAD3FE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9385467" y="3247473"/>
              <a:ext cx="530600" cy="5306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75866100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  <p:bldP spid="57" grpId="0"/>
      <p:bldP spid="5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roup 49">
            <a:extLst>
              <a:ext uri="{FF2B5EF4-FFF2-40B4-BE49-F238E27FC236}">
                <a16:creationId xmlns:a16="http://schemas.microsoft.com/office/drawing/2014/main" xmlns="" id="{038E6734-F7ED-4197-AE1C-DE222063D26D}"/>
              </a:ext>
            </a:extLst>
          </p:cNvPr>
          <p:cNvGrpSpPr/>
          <p:nvPr/>
        </p:nvGrpSpPr>
        <p:grpSpPr>
          <a:xfrm>
            <a:off x="-290920" y="0"/>
            <a:ext cx="12482920" cy="6858000"/>
            <a:chOff x="-290920" y="0"/>
            <a:chExt cx="12482920" cy="6858000"/>
          </a:xfrm>
        </p:grpSpPr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xmlns="" id="{B7FF06C6-EDB2-4E2A-B33F-9667DAB48738}"/>
                </a:ext>
              </a:extLst>
            </p:cNvPr>
            <p:cNvSpPr/>
            <p:nvPr/>
          </p:nvSpPr>
          <p:spPr>
            <a:xfrm>
              <a:off x="-290920" y="0"/>
              <a:ext cx="12482920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xmlns="" id="{DD389168-73D4-4CCF-B806-15F4C9CFBC65}"/>
                </a:ext>
              </a:extLst>
            </p:cNvPr>
            <p:cNvSpPr/>
            <p:nvPr/>
          </p:nvSpPr>
          <p:spPr>
            <a:xfrm>
              <a:off x="11023600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xmlns="" id="{FD36EBE0-2C84-494E-9C0B-54A6EFA86DA6}"/>
                </a:ext>
              </a:extLst>
            </p:cNvPr>
            <p:cNvSpPr txBox="1"/>
            <p:nvPr/>
          </p:nvSpPr>
          <p:spPr>
            <a:xfrm rot="16200000">
              <a:off x="10872792" y="3256290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8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外観</a:t>
              </a:r>
              <a:endParaRPr lang="en-US" sz="28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54" name="Picture 53">
              <a:extLst>
                <a:ext uri="{FF2B5EF4-FFF2-40B4-BE49-F238E27FC236}">
                  <a16:creationId xmlns:a16="http://schemas.microsoft.com/office/drawing/2014/main" xmlns="" id="{FE3F6E56-804E-434E-AD42-D62A42CB306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1129999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xmlns="" id="{208D727C-49D3-4C59-91D3-816C0DD22E21}"/>
              </a:ext>
            </a:extLst>
          </p:cNvPr>
          <p:cNvGrpSpPr/>
          <p:nvPr/>
        </p:nvGrpSpPr>
        <p:grpSpPr>
          <a:xfrm>
            <a:off x="226788" y="-2"/>
            <a:ext cx="11447501" cy="6858000"/>
            <a:chOff x="213096" y="0"/>
            <a:chExt cx="11447501" cy="6858000"/>
          </a:xfrm>
        </p:grpSpPr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xmlns="" id="{A369AF8C-7DC3-4D77-B3F1-5B8A444D2822}"/>
                </a:ext>
              </a:extLst>
            </p:cNvPr>
            <p:cNvSpPr/>
            <p:nvPr/>
          </p:nvSpPr>
          <p:spPr>
            <a:xfrm>
              <a:off x="213096" y="0"/>
              <a:ext cx="11447501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xmlns="" id="{6A173B44-EE6F-4236-9AB2-49524EA553D7}"/>
                </a:ext>
              </a:extLst>
            </p:cNvPr>
            <p:cNvSpPr/>
            <p:nvPr/>
          </p:nvSpPr>
          <p:spPr>
            <a:xfrm>
              <a:off x="10492197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2CD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xmlns="" id="{B40A12D7-9F13-43EC-95DE-B85ADBCAA6B6}"/>
                </a:ext>
              </a:extLst>
            </p:cNvPr>
            <p:cNvSpPr txBox="1"/>
            <p:nvPr/>
          </p:nvSpPr>
          <p:spPr>
            <a:xfrm rot="16200000">
              <a:off x="10341391" y="3167389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8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物語</a:t>
              </a:r>
              <a:endParaRPr lang="en-US" sz="28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59" name="Picture 58">
              <a:extLst>
                <a:ext uri="{FF2B5EF4-FFF2-40B4-BE49-F238E27FC236}">
                  <a16:creationId xmlns:a16="http://schemas.microsoft.com/office/drawing/2014/main" xmlns="" id="{BA271034-9DEF-432C-A1F3-B6470D25550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600933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81" name="Group 80">
            <a:extLst>
              <a:ext uri="{FF2B5EF4-FFF2-40B4-BE49-F238E27FC236}">
                <a16:creationId xmlns:a16="http://schemas.microsoft.com/office/drawing/2014/main" xmlns="" id="{B02914A7-C65F-4EFB-8FF4-9BB283DC3935}"/>
              </a:ext>
            </a:extLst>
          </p:cNvPr>
          <p:cNvGrpSpPr/>
          <p:nvPr/>
        </p:nvGrpSpPr>
        <p:grpSpPr>
          <a:xfrm>
            <a:off x="-7847639" y="0"/>
            <a:ext cx="9961092" cy="6858000"/>
            <a:chOff x="491575" y="0"/>
            <a:chExt cx="9961092" cy="6858000"/>
          </a:xfrm>
        </p:grpSpPr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xmlns="" id="{99DA66B2-8A11-4397-B997-59A37787FEF8}"/>
                </a:ext>
              </a:extLst>
            </p:cNvPr>
            <p:cNvSpPr/>
            <p:nvPr/>
          </p:nvSpPr>
          <p:spPr>
            <a:xfrm>
              <a:off x="491575" y="0"/>
              <a:ext cx="9961092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Freeform: Shape 44">
              <a:extLst>
                <a:ext uri="{FF2B5EF4-FFF2-40B4-BE49-F238E27FC236}">
                  <a16:creationId xmlns:a16="http://schemas.microsoft.com/office/drawing/2014/main" xmlns="" id="{71A8923D-952E-459F-92C0-CCE4C5E45F88}"/>
                </a:ext>
              </a:extLst>
            </p:cNvPr>
            <p:cNvSpPr/>
            <p:nvPr/>
          </p:nvSpPr>
          <p:spPr>
            <a:xfrm>
              <a:off x="9284267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C7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xmlns="" id="{DD73F442-B2F9-477E-B4DE-956CBA09D9C3}"/>
                </a:ext>
              </a:extLst>
            </p:cNvPr>
            <p:cNvSpPr txBox="1"/>
            <p:nvPr/>
          </p:nvSpPr>
          <p:spPr>
            <a:xfrm rot="16200000">
              <a:off x="9117129" y="3251166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8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説話</a:t>
              </a:r>
              <a:endParaRPr lang="en-US" sz="28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85" name="Picture 84">
              <a:extLst>
                <a:ext uri="{FF2B5EF4-FFF2-40B4-BE49-F238E27FC236}">
                  <a16:creationId xmlns:a16="http://schemas.microsoft.com/office/drawing/2014/main" xmlns="" id="{7654DCD4-7920-4D83-8D7F-6D3A71A169A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9385467" y="3247473"/>
              <a:ext cx="530600" cy="530600"/>
            </a:xfrm>
            <a:prstGeom prst="rect">
              <a:avLst/>
            </a:prstGeom>
          </p:spPr>
        </p:pic>
      </p:grpSp>
      <p:sp>
        <p:nvSpPr>
          <p:cNvPr id="80" name="Rectangle 79">
            <a:extLst>
              <a:ext uri="{FF2B5EF4-FFF2-40B4-BE49-F238E27FC236}">
                <a16:creationId xmlns:a16="http://schemas.microsoft.com/office/drawing/2014/main" xmlns="" id="{87E322DA-3D39-4A36-A521-33E75DDBFF71}"/>
              </a:ext>
            </a:extLst>
          </p:cNvPr>
          <p:cNvSpPr/>
          <p:nvPr/>
        </p:nvSpPr>
        <p:spPr>
          <a:xfrm>
            <a:off x="-3672896" y="4496"/>
            <a:ext cx="5781368" cy="6858000"/>
          </a:xfrm>
          <a:prstGeom prst="rect">
            <a:avLst/>
          </a:prstGeom>
          <a:solidFill>
            <a:srgbClr val="F0EEF0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0" name="Group 39">
            <a:extLst>
              <a:ext uri="{FF2B5EF4-FFF2-40B4-BE49-F238E27FC236}">
                <a16:creationId xmlns="" xmlns:a16="http://schemas.microsoft.com/office/drawing/2014/main" id="{ECC510C9-281D-45CD-8907-71C6C646CF97}"/>
              </a:ext>
            </a:extLst>
          </p:cNvPr>
          <p:cNvGrpSpPr/>
          <p:nvPr/>
        </p:nvGrpSpPr>
        <p:grpSpPr>
          <a:xfrm>
            <a:off x="2330656" y="184725"/>
            <a:ext cx="2133820" cy="2133820"/>
            <a:chOff x="1733971" y="1629656"/>
            <a:chExt cx="2133820" cy="2133820"/>
          </a:xfrm>
        </p:grpSpPr>
        <p:sp>
          <p:nvSpPr>
            <p:cNvPr id="41" name="Oval 40">
              <a:extLst>
                <a:ext uri="{FF2B5EF4-FFF2-40B4-BE49-F238E27FC236}">
                  <a16:creationId xmlns="" xmlns:a16="http://schemas.microsoft.com/office/drawing/2014/main" id="{C3CE9B52-F8C0-4C0F-A36C-A519F49591BD}"/>
                </a:ext>
              </a:extLst>
            </p:cNvPr>
            <p:cNvSpPr/>
            <p:nvPr/>
          </p:nvSpPr>
          <p:spPr>
            <a:xfrm>
              <a:off x="1733971" y="1629656"/>
              <a:ext cx="2133820" cy="2133820"/>
            </a:xfrm>
            <a:prstGeom prst="ellipse">
              <a:avLst/>
            </a:prstGeom>
            <a:solidFill>
              <a:srgbClr val="5D73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2" name="Group 41">
              <a:extLst>
                <a:ext uri="{FF2B5EF4-FFF2-40B4-BE49-F238E27FC236}">
                  <a16:creationId xmlns="" xmlns:a16="http://schemas.microsoft.com/office/drawing/2014/main" id="{E913B4F1-0711-4F3D-94C3-109C7FECF599}"/>
                </a:ext>
              </a:extLst>
            </p:cNvPr>
            <p:cNvGrpSpPr/>
            <p:nvPr/>
          </p:nvGrpSpPr>
          <p:grpSpPr>
            <a:xfrm>
              <a:off x="1829182" y="2203464"/>
              <a:ext cx="1943398" cy="856950"/>
              <a:chOff x="1882190" y="2362488"/>
              <a:chExt cx="1943398" cy="856950"/>
            </a:xfrm>
          </p:grpSpPr>
          <p:sp>
            <p:nvSpPr>
              <p:cNvPr id="43" name="TextBox 42">
                <a:extLst>
                  <a:ext uri="{FF2B5EF4-FFF2-40B4-BE49-F238E27FC236}">
                    <a16:creationId xmlns="" xmlns:a16="http://schemas.microsoft.com/office/drawing/2014/main" id="{924A6141-42CC-4107-99BF-4373E4A590AF}"/>
                  </a:ext>
                </a:extLst>
              </p:cNvPr>
              <p:cNvSpPr txBox="1"/>
              <p:nvPr/>
            </p:nvSpPr>
            <p:spPr>
              <a:xfrm>
                <a:off x="1882190" y="2362488"/>
                <a:ext cx="194339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b="1" dirty="0" smtClean="0">
                    <a:solidFill>
                      <a:srgbClr val="E6E7E9"/>
                    </a:solidFill>
                    <a:latin typeface="Tw Cen MT" panose="020B0602020104020603" pitchFamily="34" charset="0"/>
                  </a:rPr>
                  <a:t>BUKKYOU</a:t>
                </a:r>
                <a:endParaRPr lang="en-US" sz="2800" b="1" dirty="0">
                  <a:solidFill>
                    <a:srgbClr val="E6E7E9"/>
                  </a:solidFill>
                  <a:latin typeface="Tw Cen MT" panose="020B0602020104020603" pitchFamily="34" charset="0"/>
                </a:endParaRPr>
              </a:p>
            </p:txBody>
          </p:sp>
          <p:sp>
            <p:nvSpPr>
              <p:cNvPr id="44" name="TextBox 43">
                <a:extLst>
                  <a:ext uri="{FF2B5EF4-FFF2-40B4-BE49-F238E27FC236}">
                    <a16:creationId xmlns="" xmlns:a16="http://schemas.microsoft.com/office/drawing/2014/main" id="{80B7DE05-4BB1-4A50-9B3B-031628755D68}"/>
                  </a:ext>
                </a:extLst>
              </p:cNvPr>
              <p:cNvSpPr txBox="1"/>
              <p:nvPr/>
            </p:nvSpPr>
            <p:spPr>
              <a:xfrm>
                <a:off x="1882190" y="2850106"/>
                <a:ext cx="194339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b="1" dirty="0" smtClean="0">
                    <a:solidFill>
                      <a:srgbClr val="E6E7E9"/>
                    </a:solidFill>
                    <a:latin typeface="Tw Cen MT" panose="020B0602020104020603" pitchFamily="34" charset="0"/>
                  </a:rPr>
                  <a:t>SETSUWA</a:t>
                </a:r>
                <a:endParaRPr lang="en-US" b="1" dirty="0">
                  <a:solidFill>
                    <a:srgbClr val="E6E7E9"/>
                  </a:solidFill>
                  <a:latin typeface="Tw Cen MT" panose="020B0602020104020603" pitchFamily="34" charset="0"/>
                </a:endParaRPr>
              </a:p>
            </p:txBody>
          </p:sp>
        </p:grpSp>
      </p:grpSp>
      <p:grpSp>
        <p:nvGrpSpPr>
          <p:cNvPr id="45" name="Group 44">
            <a:extLst>
              <a:ext uri="{FF2B5EF4-FFF2-40B4-BE49-F238E27FC236}">
                <a16:creationId xmlns="" xmlns:a16="http://schemas.microsoft.com/office/drawing/2014/main" id="{56E2F234-7399-4F08-997B-76646A4772C2}"/>
              </a:ext>
            </a:extLst>
          </p:cNvPr>
          <p:cNvGrpSpPr/>
          <p:nvPr/>
        </p:nvGrpSpPr>
        <p:grpSpPr>
          <a:xfrm>
            <a:off x="2686188" y="3757466"/>
            <a:ext cx="2133820" cy="2133820"/>
            <a:chOff x="1733971" y="4238282"/>
            <a:chExt cx="2133820" cy="2133820"/>
          </a:xfrm>
          <a:solidFill>
            <a:srgbClr val="FF5969"/>
          </a:solidFill>
        </p:grpSpPr>
        <p:sp>
          <p:nvSpPr>
            <p:cNvPr id="46" name="Oval 45">
              <a:extLst>
                <a:ext uri="{FF2B5EF4-FFF2-40B4-BE49-F238E27FC236}">
                  <a16:creationId xmlns="" xmlns:a16="http://schemas.microsoft.com/office/drawing/2014/main" id="{810E513B-A9B7-4228-9391-28CE821FB658}"/>
                </a:ext>
              </a:extLst>
            </p:cNvPr>
            <p:cNvSpPr/>
            <p:nvPr/>
          </p:nvSpPr>
          <p:spPr>
            <a:xfrm>
              <a:off x="1733971" y="4238282"/>
              <a:ext cx="2133820" cy="213382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7" name="Group 46">
              <a:extLst>
                <a:ext uri="{FF2B5EF4-FFF2-40B4-BE49-F238E27FC236}">
                  <a16:creationId xmlns="" xmlns:a16="http://schemas.microsoft.com/office/drawing/2014/main" id="{86506E16-4976-491D-872E-469294527B01}"/>
                </a:ext>
              </a:extLst>
            </p:cNvPr>
            <p:cNvGrpSpPr/>
            <p:nvPr/>
          </p:nvGrpSpPr>
          <p:grpSpPr>
            <a:xfrm>
              <a:off x="1829182" y="4595126"/>
              <a:ext cx="1943398" cy="1187841"/>
              <a:chOff x="1882190" y="2145524"/>
              <a:chExt cx="1943398" cy="1187841"/>
            </a:xfrm>
            <a:grpFill/>
          </p:grpSpPr>
          <p:sp>
            <p:nvSpPr>
              <p:cNvPr id="48" name="TextBox 47">
                <a:extLst>
                  <a:ext uri="{FF2B5EF4-FFF2-40B4-BE49-F238E27FC236}">
                    <a16:creationId xmlns="" xmlns:a16="http://schemas.microsoft.com/office/drawing/2014/main" id="{479A66B0-42FC-4535-9518-E6319730B5CC}"/>
                  </a:ext>
                </a:extLst>
              </p:cNvPr>
              <p:cNvSpPr txBox="1"/>
              <p:nvPr/>
            </p:nvSpPr>
            <p:spPr>
              <a:xfrm>
                <a:off x="1882190" y="2145524"/>
                <a:ext cx="1943398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b="1" dirty="0" smtClean="0">
                    <a:solidFill>
                      <a:srgbClr val="E6E7E9"/>
                    </a:solidFill>
                    <a:latin typeface="Tw Cen MT" panose="020B0602020104020603" pitchFamily="34" charset="0"/>
                  </a:rPr>
                  <a:t>HOUBUTSU</a:t>
                </a:r>
              </a:p>
              <a:p>
                <a:pPr algn="ctr"/>
                <a:r>
                  <a:rPr lang="en-US" sz="2400" b="1" dirty="0" smtClean="0">
                    <a:solidFill>
                      <a:srgbClr val="E6E7E9"/>
                    </a:solidFill>
                    <a:latin typeface="Tw Cen MT" panose="020B0602020104020603" pitchFamily="34" charset="0"/>
                  </a:rPr>
                  <a:t>SHUU</a:t>
                </a:r>
                <a:endParaRPr lang="en-US" sz="2400" b="1" dirty="0">
                  <a:solidFill>
                    <a:srgbClr val="E6E7E9"/>
                  </a:solidFill>
                  <a:latin typeface="Tw Cen MT" panose="020B0602020104020603" pitchFamily="34" charset="0"/>
                </a:endParaRPr>
              </a:p>
            </p:txBody>
          </p:sp>
          <p:sp>
            <p:nvSpPr>
              <p:cNvPr id="49" name="TextBox 48">
                <a:extLst>
                  <a:ext uri="{FF2B5EF4-FFF2-40B4-BE49-F238E27FC236}">
                    <a16:creationId xmlns="" xmlns:a16="http://schemas.microsoft.com/office/drawing/2014/main" id="{A0C8D843-8BF8-4452-8990-422F6F5FDBC8}"/>
                  </a:ext>
                </a:extLst>
              </p:cNvPr>
              <p:cNvSpPr txBox="1"/>
              <p:nvPr/>
            </p:nvSpPr>
            <p:spPr>
              <a:xfrm>
                <a:off x="1882190" y="2964033"/>
                <a:ext cx="194339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b="1" dirty="0" err="1" smtClean="0">
                    <a:solidFill>
                      <a:srgbClr val="E6E7E9"/>
                    </a:solidFill>
                    <a:latin typeface="Tw Cen MT" panose="020B0602020104020603" pitchFamily="34" charset="0"/>
                  </a:rPr>
                  <a:t>Taira</a:t>
                </a:r>
                <a:r>
                  <a:rPr lang="en-US" b="1" dirty="0" smtClean="0">
                    <a:solidFill>
                      <a:srgbClr val="E6E7E9"/>
                    </a:solidFill>
                    <a:latin typeface="Tw Cen MT" panose="020B0602020104020603" pitchFamily="34" charset="0"/>
                  </a:rPr>
                  <a:t> no </a:t>
                </a:r>
                <a:r>
                  <a:rPr lang="en-US" b="1" dirty="0" err="1" smtClean="0">
                    <a:solidFill>
                      <a:srgbClr val="E6E7E9"/>
                    </a:solidFill>
                    <a:latin typeface="Tw Cen MT" panose="020B0602020104020603" pitchFamily="34" charset="0"/>
                  </a:rPr>
                  <a:t>Yasuyori</a:t>
                </a:r>
                <a:endParaRPr lang="en-US" b="1" dirty="0">
                  <a:solidFill>
                    <a:srgbClr val="E6E7E9"/>
                  </a:solidFill>
                  <a:latin typeface="Tw Cen MT" panose="020B0602020104020603" pitchFamily="34" charset="0"/>
                </a:endParaRPr>
              </a:p>
            </p:txBody>
          </p:sp>
        </p:grpSp>
      </p:grpSp>
      <p:grpSp>
        <p:nvGrpSpPr>
          <p:cNvPr id="60" name="Group 59">
            <a:extLst>
              <a:ext uri="{FF2B5EF4-FFF2-40B4-BE49-F238E27FC236}">
                <a16:creationId xmlns="" xmlns:a16="http://schemas.microsoft.com/office/drawing/2014/main" id="{56E2F234-7399-4F08-997B-76646A4772C2}"/>
              </a:ext>
            </a:extLst>
          </p:cNvPr>
          <p:cNvGrpSpPr/>
          <p:nvPr/>
        </p:nvGrpSpPr>
        <p:grpSpPr>
          <a:xfrm>
            <a:off x="4797004" y="2112796"/>
            <a:ext cx="2133820" cy="2133820"/>
            <a:chOff x="1733971" y="4238282"/>
            <a:chExt cx="2133820" cy="2133820"/>
          </a:xfrm>
        </p:grpSpPr>
        <p:sp>
          <p:nvSpPr>
            <p:cNvPr id="61" name="Oval 60">
              <a:extLst>
                <a:ext uri="{FF2B5EF4-FFF2-40B4-BE49-F238E27FC236}">
                  <a16:creationId xmlns="" xmlns:a16="http://schemas.microsoft.com/office/drawing/2014/main" id="{810E513B-A9B7-4228-9391-28CE821FB658}"/>
                </a:ext>
              </a:extLst>
            </p:cNvPr>
            <p:cNvSpPr/>
            <p:nvPr/>
          </p:nvSpPr>
          <p:spPr>
            <a:xfrm>
              <a:off x="1733971" y="4238282"/>
              <a:ext cx="2133820" cy="2133820"/>
            </a:xfrm>
            <a:prstGeom prst="ellipse">
              <a:avLst/>
            </a:prstGeom>
            <a:solidFill>
              <a:srgbClr val="FEC6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2" name="Group 61">
              <a:extLst>
                <a:ext uri="{FF2B5EF4-FFF2-40B4-BE49-F238E27FC236}">
                  <a16:creationId xmlns="" xmlns:a16="http://schemas.microsoft.com/office/drawing/2014/main" id="{86506E16-4976-491D-872E-469294527B01}"/>
                </a:ext>
              </a:extLst>
            </p:cNvPr>
            <p:cNvGrpSpPr/>
            <p:nvPr/>
          </p:nvGrpSpPr>
          <p:grpSpPr>
            <a:xfrm>
              <a:off x="1829182" y="4583376"/>
              <a:ext cx="1950243" cy="1409659"/>
              <a:chOff x="1882190" y="2133774"/>
              <a:chExt cx="1950243" cy="1409659"/>
            </a:xfrm>
          </p:grpSpPr>
          <p:sp>
            <p:nvSpPr>
              <p:cNvPr id="63" name="TextBox 62">
                <a:extLst>
                  <a:ext uri="{FF2B5EF4-FFF2-40B4-BE49-F238E27FC236}">
                    <a16:creationId xmlns="" xmlns:a16="http://schemas.microsoft.com/office/drawing/2014/main" id="{479A66B0-42FC-4535-9518-E6319730B5CC}"/>
                  </a:ext>
                </a:extLst>
              </p:cNvPr>
              <p:cNvSpPr txBox="1"/>
              <p:nvPr/>
            </p:nvSpPr>
            <p:spPr>
              <a:xfrm>
                <a:off x="1889035" y="2133774"/>
                <a:ext cx="1943398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b="1" dirty="0" smtClean="0">
                    <a:solidFill>
                      <a:srgbClr val="E6E7E9"/>
                    </a:solidFill>
                    <a:latin typeface="Tw Cen MT" panose="020B0602020104020603" pitchFamily="34" charset="0"/>
                  </a:rPr>
                  <a:t>HOSSHIN</a:t>
                </a:r>
              </a:p>
              <a:p>
                <a:pPr algn="ctr"/>
                <a:r>
                  <a:rPr lang="en-US" sz="2400" b="1" dirty="0" smtClean="0">
                    <a:solidFill>
                      <a:srgbClr val="E6E7E9"/>
                    </a:solidFill>
                    <a:latin typeface="Tw Cen MT" panose="020B0602020104020603" pitchFamily="34" charset="0"/>
                  </a:rPr>
                  <a:t>SHUU</a:t>
                </a:r>
                <a:endParaRPr lang="en-US" sz="2400" b="1" dirty="0">
                  <a:solidFill>
                    <a:srgbClr val="E6E7E9"/>
                  </a:solidFill>
                  <a:latin typeface="Tw Cen MT" panose="020B0602020104020603" pitchFamily="34" charset="0"/>
                </a:endParaRPr>
              </a:p>
            </p:txBody>
          </p:sp>
          <p:sp>
            <p:nvSpPr>
              <p:cNvPr id="64" name="TextBox 63">
                <a:extLst>
                  <a:ext uri="{FF2B5EF4-FFF2-40B4-BE49-F238E27FC236}">
                    <a16:creationId xmlns="" xmlns:a16="http://schemas.microsoft.com/office/drawing/2014/main" id="{A0C8D843-8BF8-4452-8990-422F6F5FDBC8}"/>
                  </a:ext>
                </a:extLst>
              </p:cNvPr>
              <p:cNvSpPr txBox="1"/>
              <p:nvPr/>
            </p:nvSpPr>
            <p:spPr>
              <a:xfrm>
                <a:off x="1882190" y="2897102"/>
                <a:ext cx="1943398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b="1" dirty="0" err="1" smtClean="0">
                    <a:solidFill>
                      <a:srgbClr val="E6E7E9"/>
                    </a:solidFill>
                    <a:latin typeface="Tw Cen MT" panose="020B0602020104020603" pitchFamily="34" charset="0"/>
                  </a:rPr>
                  <a:t>Kamo</a:t>
                </a:r>
                <a:r>
                  <a:rPr lang="en-US" b="1" dirty="0" smtClean="0">
                    <a:solidFill>
                      <a:srgbClr val="E6E7E9"/>
                    </a:solidFill>
                    <a:latin typeface="Tw Cen MT" panose="020B0602020104020603" pitchFamily="34" charset="0"/>
                  </a:rPr>
                  <a:t> no </a:t>
                </a:r>
                <a:r>
                  <a:rPr lang="en-US" b="1" dirty="0" err="1" smtClean="0">
                    <a:solidFill>
                      <a:srgbClr val="E6E7E9"/>
                    </a:solidFill>
                    <a:latin typeface="Tw Cen MT" panose="020B0602020104020603" pitchFamily="34" charset="0"/>
                  </a:rPr>
                  <a:t>Choumei</a:t>
                </a:r>
                <a:endParaRPr lang="en-US" b="1" dirty="0">
                  <a:solidFill>
                    <a:srgbClr val="E6E7E9"/>
                  </a:solidFill>
                  <a:latin typeface="Tw Cen MT" panose="020B0602020104020603" pitchFamily="34" charset="0"/>
                </a:endParaRPr>
              </a:p>
            </p:txBody>
          </p:sp>
        </p:grpSp>
      </p:grpSp>
      <p:grpSp>
        <p:nvGrpSpPr>
          <p:cNvPr id="65" name="Group 64">
            <a:extLst>
              <a:ext uri="{FF2B5EF4-FFF2-40B4-BE49-F238E27FC236}">
                <a16:creationId xmlns="" xmlns:a16="http://schemas.microsoft.com/office/drawing/2014/main" id="{56E2F234-7399-4F08-997B-76646A4772C2}"/>
              </a:ext>
            </a:extLst>
          </p:cNvPr>
          <p:cNvGrpSpPr/>
          <p:nvPr/>
        </p:nvGrpSpPr>
        <p:grpSpPr>
          <a:xfrm>
            <a:off x="6871723" y="713866"/>
            <a:ext cx="2133820" cy="2133820"/>
            <a:chOff x="1733971" y="4238282"/>
            <a:chExt cx="2133820" cy="2133820"/>
          </a:xfrm>
        </p:grpSpPr>
        <p:sp>
          <p:nvSpPr>
            <p:cNvPr id="66" name="Oval 65">
              <a:extLst>
                <a:ext uri="{FF2B5EF4-FFF2-40B4-BE49-F238E27FC236}">
                  <a16:creationId xmlns="" xmlns:a16="http://schemas.microsoft.com/office/drawing/2014/main" id="{810E513B-A9B7-4228-9391-28CE821FB658}"/>
                </a:ext>
              </a:extLst>
            </p:cNvPr>
            <p:cNvSpPr/>
            <p:nvPr/>
          </p:nvSpPr>
          <p:spPr>
            <a:xfrm>
              <a:off x="1733971" y="4238282"/>
              <a:ext cx="2133820" cy="2133820"/>
            </a:xfrm>
            <a:prstGeom prst="ellipse">
              <a:avLst/>
            </a:prstGeom>
            <a:solidFill>
              <a:srgbClr val="5D73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7" name="Group 66">
              <a:extLst>
                <a:ext uri="{FF2B5EF4-FFF2-40B4-BE49-F238E27FC236}">
                  <a16:creationId xmlns="" xmlns:a16="http://schemas.microsoft.com/office/drawing/2014/main" id="{86506E16-4976-491D-872E-469294527B01}"/>
                </a:ext>
              </a:extLst>
            </p:cNvPr>
            <p:cNvGrpSpPr/>
            <p:nvPr/>
          </p:nvGrpSpPr>
          <p:grpSpPr>
            <a:xfrm>
              <a:off x="1829182" y="4754326"/>
              <a:ext cx="1943398" cy="1036211"/>
              <a:chOff x="1882190" y="2304724"/>
              <a:chExt cx="1943398" cy="1036211"/>
            </a:xfrm>
          </p:grpSpPr>
          <p:sp>
            <p:nvSpPr>
              <p:cNvPr id="68" name="TextBox 67">
                <a:extLst>
                  <a:ext uri="{FF2B5EF4-FFF2-40B4-BE49-F238E27FC236}">
                    <a16:creationId xmlns="" xmlns:a16="http://schemas.microsoft.com/office/drawing/2014/main" id="{479A66B0-42FC-4535-9518-E6319730B5CC}"/>
                  </a:ext>
                </a:extLst>
              </p:cNvPr>
              <p:cNvSpPr txBox="1"/>
              <p:nvPr/>
            </p:nvSpPr>
            <p:spPr>
              <a:xfrm>
                <a:off x="1882190" y="2304724"/>
                <a:ext cx="1943398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b="1" dirty="0" smtClean="0">
                    <a:solidFill>
                      <a:srgbClr val="E6E7E9"/>
                    </a:solidFill>
                    <a:latin typeface="Tw Cen MT" panose="020B0602020104020603" pitchFamily="34" charset="0"/>
                  </a:rPr>
                  <a:t>KANKYO NO TOMO</a:t>
                </a:r>
                <a:endParaRPr lang="en-US" sz="2400" b="1" dirty="0">
                  <a:solidFill>
                    <a:srgbClr val="E6E7E9"/>
                  </a:solidFill>
                  <a:latin typeface="Tw Cen MT" panose="020B0602020104020603" pitchFamily="34" charset="0"/>
                </a:endParaRPr>
              </a:p>
            </p:txBody>
          </p:sp>
          <p:sp>
            <p:nvSpPr>
              <p:cNvPr id="69" name="TextBox 68">
                <a:extLst>
                  <a:ext uri="{FF2B5EF4-FFF2-40B4-BE49-F238E27FC236}">
                    <a16:creationId xmlns="" xmlns:a16="http://schemas.microsoft.com/office/drawing/2014/main" id="{A0C8D843-8BF8-4452-8990-422F6F5FDBC8}"/>
                  </a:ext>
                </a:extLst>
              </p:cNvPr>
              <p:cNvSpPr txBox="1"/>
              <p:nvPr/>
            </p:nvSpPr>
            <p:spPr>
              <a:xfrm>
                <a:off x="1882190" y="2971603"/>
                <a:ext cx="194339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b="1" dirty="0" smtClean="0">
                    <a:solidFill>
                      <a:srgbClr val="E6E7E9"/>
                    </a:solidFill>
                    <a:latin typeface="Tw Cen MT" panose="020B0602020104020603" pitchFamily="34" charset="0"/>
                  </a:rPr>
                  <a:t>Keisei</a:t>
                </a:r>
                <a:endParaRPr lang="en-US" b="1" dirty="0">
                  <a:solidFill>
                    <a:srgbClr val="E6E7E9"/>
                  </a:solidFill>
                  <a:latin typeface="Tw Cen MT" panose="020B0602020104020603" pitchFamily="34" charset="0"/>
                </a:endParaRPr>
              </a:p>
            </p:txBody>
          </p:sp>
        </p:grpSp>
      </p:grpSp>
      <p:grpSp>
        <p:nvGrpSpPr>
          <p:cNvPr id="70" name="Group 69">
            <a:extLst>
              <a:ext uri="{FF2B5EF4-FFF2-40B4-BE49-F238E27FC236}">
                <a16:creationId xmlns="" xmlns:a16="http://schemas.microsoft.com/office/drawing/2014/main" id="{56E2F234-7399-4F08-997B-76646A4772C2}"/>
              </a:ext>
            </a:extLst>
          </p:cNvPr>
          <p:cNvGrpSpPr/>
          <p:nvPr/>
        </p:nvGrpSpPr>
        <p:grpSpPr>
          <a:xfrm>
            <a:off x="7629932" y="3047400"/>
            <a:ext cx="2133820" cy="2133820"/>
            <a:chOff x="1733971" y="4238282"/>
            <a:chExt cx="2133820" cy="2133820"/>
          </a:xfrm>
        </p:grpSpPr>
        <p:sp>
          <p:nvSpPr>
            <p:cNvPr id="71" name="Oval 70">
              <a:extLst>
                <a:ext uri="{FF2B5EF4-FFF2-40B4-BE49-F238E27FC236}">
                  <a16:creationId xmlns="" xmlns:a16="http://schemas.microsoft.com/office/drawing/2014/main" id="{810E513B-A9B7-4228-9391-28CE821FB658}"/>
                </a:ext>
              </a:extLst>
            </p:cNvPr>
            <p:cNvSpPr/>
            <p:nvPr/>
          </p:nvSpPr>
          <p:spPr>
            <a:xfrm>
              <a:off x="1733971" y="4238282"/>
              <a:ext cx="2133820" cy="2133820"/>
            </a:xfrm>
            <a:prstGeom prst="ellipse">
              <a:avLst/>
            </a:pr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72" name="Group 71">
              <a:extLst>
                <a:ext uri="{FF2B5EF4-FFF2-40B4-BE49-F238E27FC236}">
                  <a16:creationId xmlns="" xmlns:a16="http://schemas.microsoft.com/office/drawing/2014/main" id="{86506E16-4976-491D-872E-469294527B01}"/>
                </a:ext>
              </a:extLst>
            </p:cNvPr>
            <p:cNvGrpSpPr/>
            <p:nvPr/>
          </p:nvGrpSpPr>
          <p:grpSpPr>
            <a:xfrm>
              <a:off x="1835542" y="4489352"/>
              <a:ext cx="1960028" cy="1532568"/>
              <a:chOff x="1888550" y="2039750"/>
              <a:chExt cx="1960028" cy="1532568"/>
            </a:xfrm>
          </p:grpSpPr>
          <p:sp>
            <p:nvSpPr>
              <p:cNvPr id="73" name="TextBox 72">
                <a:extLst>
                  <a:ext uri="{FF2B5EF4-FFF2-40B4-BE49-F238E27FC236}">
                    <a16:creationId xmlns="" xmlns:a16="http://schemas.microsoft.com/office/drawing/2014/main" id="{479A66B0-42FC-4535-9518-E6319730B5CC}"/>
                  </a:ext>
                </a:extLst>
              </p:cNvPr>
              <p:cNvSpPr txBox="1"/>
              <p:nvPr/>
            </p:nvSpPr>
            <p:spPr>
              <a:xfrm>
                <a:off x="1905180" y="2039750"/>
                <a:ext cx="1943398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b="1" dirty="0" smtClean="0">
                    <a:solidFill>
                      <a:srgbClr val="E6E7E9"/>
                    </a:solidFill>
                    <a:latin typeface="Tw Cen MT" panose="020B0602020104020603" pitchFamily="34" charset="0"/>
                  </a:rPr>
                  <a:t>SENJUU</a:t>
                </a:r>
              </a:p>
              <a:p>
                <a:pPr algn="ctr"/>
                <a:r>
                  <a:rPr lang="en-US" sz="2800" b="1" dirty="0" smtClean="0">
                    <a:solidFill>
                      <a:srgbClr val="E6E7E9"/>
                    </a:solidFill>
                    <a:latin typeface="Tw Cen MT" panose="020B0602020104020603" pitchFamily="34" charset="0"/>
                  </a:rPr>
                  <a:t>SHOU</a:t>
                </a:r>
                <a:endParaRPr lang="en-US" sz="2800" b="1" dirty="0">
                  <a:solidFill>
                    <a:srgbClr val="E6E7E9"/>
                  </a:solidFill>
                  <a:latin typeface="Tw Cen MT" panose="020B0602020104020603" pitchFamily="34" charset="0"/>
                </a:endParaRPr>
              </a:p>
            </p:txBody>
          </p:sp>
          <p:sp>
            <p:nvSpPr>
              <p:cNvPr id="74" name="TextBox 73">
                <a:extLst>
                  <a:ext uri="{FF2B5EF4-FFF2-40B4-BE49-F238E27FC236}">
                    <a16:creationId xmlns="" xmlns:a16="http://schemas.microsoft.com/office/drawing/2014/main" id="{A0C8D843-8BF8-4452-8990-422F6F5FDBC8}"/>
                  </a:ext>
                </a:extLst>
              </p:cNvPr>
              <p:cNvSpPr txBox="1"/>
              <p:nvPr/>
            </p:nvSpPr>
            <p:spPr>
              <a:xfrm>
                <a:off x="1888550" y="2925987"/>
                <a:ext cx="1943398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b="1" dirty="0" err="1" smtClean="0">
                    <a:solidFill>
                      <a:srgbClr val="E6E7E9"/>
                    </a:solidFill>
                    <a:latin typeface="Tw Cen MT" panose="020B0602020104020603" pitchFamily="34" charset="0"/>
                  </a:rPr>
                  <a:t>Pengarang</a:t>
                </a:r>
                <a:r>
                  <a:rPr lang="en-US" b="1" dirty="0" smtClean="0">
                    <a:solidFill>
                      <a:srgbClr val="E6E7E9"/>
                    </a:solidFill>
                    <a:latin typeface="Tw Cen MT" panose="020B0602020104020603" pitchFamily="34" charset="0"/>
                  </a:rPr>
                  <a:t> </a:t>
                </a:r>
                <a:r>
                  <a:rPr lang="en-US" b="1" dirty="0" err="1" smtClean="0">
                    <a:solidFill>
                      <a:srgbClr val="E6E7E9"/>
                    </a:solidFill>
                    <a:latin typeface="Tw Cen MT" panose="020B0602020104020603" pitchFamily="34" charset="0"/>
                  </a:rPr>
                  <a:t>tidak</a:t>
                </a:r>
                <a:r>
                  <a:rPr lang="en-US" b="1" dirty="0" smtClean="0">
                    <a:solidFill>
                      <a:srgbClr val="E6E7E9"/>
                    </a:solidFill>
                    <a:latin typeface="Tw Cen MT" panose="020B0602020104020603" pitchFamily="34" charset="0"/>
                  </a:rPr>
                  <a:t> </a:t>
                </a:r>
                <a:r>
                  <a:rPr lang="en-US" b="1" dirty="0" err="1" smtClean="0">
                    <a:solidFill>
                      <a:srgbClr val="E6E7E9"/>
                    </a:solidFill>
                    <a:latin typeface="Tw Cen MT" panose="020B0602020104020603" pitchFamily="34" charset="0"/>
                  </a:rPr>
                  <a:t>diketahui</a:t>
                </a:r>
                <a:endParaRPr lang="en-US" b="1" dirty="0">
                  <a:solidFill>
                    <a:srgbClr val="E6E7E9"/>
                  </a:solidFill>
                  <a:latin typeface="Tw Cen MT" panose="020B0602020104020603" pitchFamily="34" charset="0"/>
                </a:endParaRPr>
              </a:p>
            </p:txBody>
          </p:sp>
        </p:grpSp>
      </p:grpSp>
      <p:grpSp>
        <p:nvGrpSpPr>
          <p:cNvPr id="75" name="Group 74">
            <a:extLst>
              <a:ext uri="{FF2B5EF4-FFF2-40B4-BE49-F238E27FC236}">
                <a16:creationId xmlns="" xmlns:a16="http://schemas.microsoft.com/office/drawing/2014/main" id="{56E2F234-7399-4F08-997B-76646A4772C2}"/>
              </a:ext>
            </a:extLst>
          </p:cNvPr>
          <p:cNvGrpSpPr/>
          <p:nvPr/>
        </p:nvGrpSpPr>
        <p:grpSpPr>
          <a:xfrm>
            <a:off x="5498808" y="4598480"/>
            <a:ext cx="2133820" cy="2133820"/>
            <a:chOff x="1733971" y="4238282"/>
            <a:chExt cx="2133820" cy="2133820"/>
          </a:xfrm>
        </p:grpSpPr>
        <p:sp>
          <p:nvSpPr>
            <p:cNvPr id="76" name="Oval 75">
              <a:extLst>
                <a:ext uri="{FF2B5EF4-FFF2-40B4-BE49-F238E27FC236}">
                  <a16:creationId xmlns="" xmlns:a16="http://schemas.microsoft.com/office/drawing/2014/main" id="{810E513B-A9B7-4228-9391-28CE821FB658}"/>
                </a:ext>
              </a:extLst>
            </p:cNvPr>
            <p:cNvSpPr/>
            <p:nvPr/>
          </p:nvSpPr>
          <p:spPr>
            <a:xfrm>
              <a:off x="1733971" y="4238282"/>
              <a:ext cx="2133820" cy="2133820"/>
            </a:xfrm>
            <a:prstGeom prst="ellipse">
              <a:avLst/>
            </a:prstGeom>
            <a:solidFill>
              <a:srgbClr val="52C9B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77" name="Group 76">
              <a:extLst>
                <a:ext uri="{FF2B5EF4-FFF2-40B4-BE49-F238E27FC236}">
                  <a16:creationId xmlns="" xmlns:a16="http://schemas.microsoft.com/office/drawing/2014/main" id="{86506E16-4976-491D-872E-469294527B01}"/>
                </a:ext>
              </a:extLst>
            </p:cNvPr>
            <p:cNvGrpSpPr/>
            <p:nvPr/>
          </p:nvGrpSpPr>
          <p:grpSpPr>
            <a:xfrm>
              <a:off x="1835542" y="4489352"/>
              <a:ext cx="1960028" cy="1255569"/>
              <a:chOff x="1888550" y="2039750"/>
              <a:chExt cx="1960028" cy="1255569"/>
            </a:xfrm>
          </p:grpSpPr>
          <p:sp>
            <p:nvSpPr>
              <p:cNvPr id="78" name="TextBox 77">
                <a:extLst>
                  <a:ext uri="{FF2B5EF4-FFF2-40B4-BE49-F238E27FC236}">
                    <a16:creationId xmlns="" xmlns:a16="http://schemas.microsoft.com/office/drawing/2014/main" id="{479A66B0-42FC-4535-9518-E6319730B5CC}"/>
                  </a:ext>
                </a:extLst>
              </p:cNvPr>
              <p:cNvSpPr txBox="1"/>
              <p:nvPr/>
            </p:nvSpPr>
            <p:spPr>
              <a:xfrm>
                <a:off x="1905180" y="2039750"/>
                <a:ext cx="1943398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b="1" dirty="0" smtClean="0">
                    <a:solidFill>
                      <a:srgbClr val="E6E7E9"/>
                    </a:solidFill>
                    <a:latin typeface="Tw Cen MT" panose="020B0602020104020603" pitchFamily="34" charset="0"/>
                  </a:rPr>
                  <a:t>SHASEKI</a:t>
                </a:r>
              </a:p>
              <a:p>
                <a:pPr algn="ctr"/>
                <a:r>
                  <a:rPr lang="en-US" sz="2800" b="1" dirty="0" smtClean="0">
                    <a:solidFill>
                      <a:srgbClr val="E6E7E9"/>
                    </a:solidFill>
                    <a:latin typeface="Tw Cen MT" panose="020B0602020104020603" pitchFamily="34" charset="0"/>
                  </a:rPr>
                  <a:t>SHUU</a:t>
                </a:r>
                <a:endParaRPr lang="en-US" sz="2800" b="1" dirty="0">
                  <a:solidFill>
                    <a:srgbClr val="E6E7E9"/>
                  </a:solidFill>
                  <a:latin typeface="Tw Cen MT" panose="020B0602020104020603" pitchFamily="34" charset="0"/>
                </a:endParaRPr>
              </a:p>
            </p:txBody>
          </p:sp>
          <p:sp>
            <p:nvSpPr>
              <p:cNvPr id="79" name="TextBox 78">
                <a:extLst>
                  <a:ext uri="{FF2B5EF4-FFF2-40B4-BE49-F238E27FC236}">
                    <a16:creationId xmlns="" xmlns:a16="http://schemas.microsoft.com/office/drawing/2014/main" id="{A0C8D843-8BF8-4452-8990-422F6F5FDBC8}"/>
                  </a:ext>
                </a:extLst>
              </p:cNvPr>
              <p:cNvSpPr txBox="1"/>
              <p:nvPr/>
            </p:nvSpPr>
            <p:spPr>
              <a:xfrm>
                <a:off x="1888550" y="2925987"/>
                <a:ext cx="194339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b="1" dirty="0" err="1" smtClean="0">
                    <a:solidFill>
                      <a:srgbClr val="E6E7E9"/>
                    </a:solidFill>
                    <a:latin typeface="Tw Cen MT" panose="020B0602020104020603" pitchFamily="34" charset="0"/>
                  </a:rPr>
                  <a:t>Mujou</a:t>
                </a:r>
                <a:endParaRPr lang="en-US" b="1" dirty="0">
                  <a:solidFill>
                    <a:srgbClr val="E6E7E9"/>
                  </a:solidFill>
                  <a:latin typeface="Tw Cen MT" panose="020B0602020104020603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11263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75E-6 0 L 0.74467 -0.0006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227" y="-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500"/>
                            </p:stCondLst>
                            <p:childTnLst>
                              <p:par>
                                <p:cTn id="2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000"/>
                            </p:stCondLst>
                            <p:childTnLst>
                              <p:par>
                                <p:cTn id="3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roup 49">
            <a:extLst>
              <a:ext uri="{FF2B5EF4-FFF2-40B4-BE49-F238E27FC236}">
                <a16:creationId xmlns:a16="http://schemas.microsoft.com/office/drawing/2014/main" xmlns="" id="{038E6734-F7ED-4197-AE1C-DE222063D26D}"/>
              </a:ext>
            </a:extLst>
          </p:cNvPr>
          <p:cNvGrpSpPr/>
          <p:nvPr/>
        </p:nvGrpSpPr>
        <p:grpSpPr>
          <a:xfrm>
            <a:off x="-290920" y="0"/>
            <a:ext cx="12482920" cy="6858000"/>
            <a:chOff x="-290920" y="0"/>
            <a:chExt cx="12482920" cy="6858000"/>
          </a:xfrm>
        </p:grpSpPr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xmlns="" id="{B7FF06C6-EDB2-4E2A-B33F-9667DAB48738}"/>
                </a:ext>
              </a:extLst>
            </p:cNvPr>
            <p:cNvSpPr/>
            <p:nvPr/>
          </p:nvSpPr>
          <p:spPr>
            <a:xfrm>
              <a:off x="-290920" y="0"/>
              <a:ext cx="12482920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xmlns="" id="{DD389168-73D4-4CCF-B806-15F4C9CFBC65}"/>
                </a:ext>
              </a:extLst>
            </p:cNvPr>
            <p:cNvSpPr/>
            <p:nvPr/>
          </p:nvSpPr>
          <p:spPr>
            <a:xfrm>
              <a:off x="11023600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xmlns="" id="{FD36EBE0-2C84-494E-9C0B-54A6EFA86DA6}"/>
                </a:ext>
              </a:extLst>
            </p:cNvPr>
            <p:cNvSpPr txBox="1"/>
            <p:nvPr/>
          </p:nvSpPr>
          <p:spPr>
            <a:xfrm rot="16200000">
              <a:off x="10872792" y="3256290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8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外観</a:t>
              </a:r>
              <a:endParaRPr lang="en-US" sz="28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54" name="Picture 53">
              <a:extLst>
                <a:ext uri="{FF2B5EF4-FFF2-40B4-BE49-F238E27FC236}">
                  <a16:creationId xmlns:a16="http://schemas.microsoft.com/office/drawing/2014/main" xmlns="" id="{FE3F6E56-804E-434E-AD42-D62A42CB306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1129999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xmlns="" id="{208D727C-49D3-4C59-91D3-816C0DD22E21}"/>
              </a:ext>
            </a:extLst>
          </p:cNvPr>
          <p:cNvGrpSpPr/>
          <p:nvPr/>
        </p:nvGrpSpPr>
        <p:grpSpPr>
          <a:xfrm>
            <a:off x="226788" y="-2"/>
            <a:ext cx="11447501" cy="6858000"/>
            <a:chOff x="213096" y="0"/>
            <a:chExt cx="11447501" cy="6858000"/>
          </a:xfrm>
        </p:grpSpPr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xmlns="" id="{A369AF8C-7DC3-4D77-B3F1-5B8A444D2822}"/>
                </a:ext>
              </a:extLst>
            </p:cNvPr>
            <p:cNvSpPr/>
            <p:nvPr/>
          </p:nvSpPr>
          <p:spPr>
            <a:xfrm>
              <a:off x="213096" y="0"/>
              <a:ext cx="11447501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xmlns="" id="{6A173B44-EE6F-4236-9AB2-49524EA553D7}"/>
                </a:ext>
              </a:extLst>
            </p:cNvPr>
            <p:cNvSpPr/>
            <p:nvPr/>
          </p:nvSpPr>
          <p:spPr>
            <a:xfrm>
              <a:off x="10492197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2CD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xmlns="" id="{B40A12D7-9F13-43EC-95DE-B85ADBCAA6B6}"/>
                </a:ext>
              </a:extLst>
            </p:cNvPr>
            <p:cNvSpPr txBox="1"/>
            <p:nvPr/>
          </p:nvSpPr>
          <p:spPr>
            <a:xfrm rot="16200000">
              <a:off x="10341391" y="3167389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8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物語</a:t>
              </a:r>
              <a:endParaRPr lang="en-US" sz="28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59" name="Picture 58">
              <a:extLst>
                <a:ext uri="{FF2B5EF4-FFF2-40B4-BE49-F238E27FC236}">
                  <a16:creationId xmlns:a16="http://schemas.microsoft.com/office/drawing/2014/main" xmlns="" id="{BA271034-9DEF-432C-A1F3-B6470D25550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600933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86" name="Group 85">
            <a:extLst>
              <a:ext uri="{FF2B5EF4-FFF2-40B4-BE49-F238E27FC236}">
                <a16:creationId xmlns:a16="http://schemas.microsoft.com/office/drawing/2014/main" xmlns="" id="{6F7667A6-1C16-4F0A-A162-61BD16E6BE6B}"/>
              </a:ext>
            </a:extLst>
          </p:cNvPr>
          <p:cNvGrpSpPr/>
          <p:nvPr/>
        </p:nvGrpSpPr>
        <p:grpSpPr>
          <a:xfrm>
            <a:off x="1184133" y="0"/>
            <a:ext cx="9961092" cy="6858000"/>
            <a:chOff x="491575" y="0"/>
            <a:chExt cx="9961092" cy="6858000"/>
          </a:xfrm>
        </p:grpSpPr>
        <p:sp>
          <p:nvSpPr>
            <p:cNvPr id="87" name="Rectangle 86">
              <a:extLst>
                <a:ext uri="{FF2B5EF4-FFF2-40B4-BE49-F238E27FC236}">
                  <a16:creationId xmlns:a16="http://schemas.microsoft.com/office/drawing/2014/main" xmlns="" id="{0E8C29A9-4AAB-442C-A7A4-40DCCE0A9694}"/>
                </a:ext>
              </a:extLst>
            </p:cNvPr>
            <p:cNvSpPr/>
            <p:nvPr/>
          </p:nvSpPr>
          <p:spPr>
            <a:xfrm>
              <a:off x="491575" y="0"/>
              <a:ext cx="9961092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Freeform: Shape 61">
              <a:extLst>
                <a:ext uri="{FF2B5EF4-FFF2-40B4-BE49-F238E27FC236}">
                  <a16:creationId xmlns:a16="http://schemas.microsoft.com/office/drawing/2014/main" xmlns="" id="{81520FE7-5699-4290-9C3C-51E0C60ECC6B}"/>
                </a:ext>
              </a:extLst>
            </p:cNvPr>
            <p:cNvSpPr/>
            <p:nvPr/>
          </p:nvSpPr>
          <p:spPr>
            <a:xfrm>
              <a:off x="9284267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C7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xmlns="" id="{AFD50D6F-822B-4109-8B0C-BA004A0B7145}"/>
                </a:ext>
              </a:extLst>
            </p:cNvPr>
            <p:cNvSpPr txBox="1"/>
            <p:nvPr/>
          </p:nvSpPr>
          <p:spPr>
            <a:xfrm rot="16200000">
              <a:off x="9117129" y="3251166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8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説話</a:t>
              </a:r>
              <a:endParaRPr lang="en-US" sz="28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90" name="Picture 89">
              <a:extLst>
                <a:ext uri="{FF2B5EF4-FFF2-40B4-BE49-F238E27FC236}">
                  <a16:creationId xmlns:a16="http://schemas.microsoft.com/office/drawing/2014/main" xmlns="" id="{0376C61F-147B-441E-B32E-45D5BC1B66B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9385467" y="3247473"/>
              <a:ext cx="530600" cy="530600"/>
            </a:xfrm>
            <a:prstGeom prst="rect">
              <a:avLst/>
            </a:prstGeom>
          </p:spPr>
        </p:pic>
      </p:grpSp>
      <p:sp>
        <p:nvSpPr>
          <p:cNvPr id="91" name="Rectangle 90">
            <a:extLst>
              <a:ext uri="{FF2B5EF4-FFF2-40B4-BE49-F238E27FC236}">
                <a16:creationId xmlns:a16="http://schemas.microsoft.com/office/drawing/2014/main" xmlns="" id="{87E322DA-3D39-4A36-A521-33E75DDBFF71}"/>
              </a:ext>
            </a:extLst>
          </p:cNvPr>
          <p:cNvSpPr/>
          <p:nvPr/>
        </p:nvSpPr>
        <p:spPr>
          <a:xfrm>
            <a:off x="-904254" y="-6"/>
            <a:ext cx="5781368" cy="6858000"/>
          </a:xfrm>
          <a:prstGeom prst="rect">
            <a:avLst/>
          </a:prstGeom>
          <a:solidFill>
            <a:srgbClr val="F0EEF0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0" name="Group 39">
            <a:extLst>
              <a:ext uri="{FF2B5EF4-FFF2-40B4-BE49-F238E27FC236}">
                <a16:creationId xmlns="" xmlns:a16="http://schemas.microsoft.com/office/drawing/2014/main" id="{ECC510C9-281D-45CD-8907-71C6C646CF97}"/>
              </a:ext>
            </a:extLst>
          </p:cNvPr>
          <p:cNvGrpSpPr/>
          <p:nvPr/>
        </p:nvGrpSpPr>
        <p:grpSpPr>
          <a:xfrm>
            <a:off x="2330656" y="184725"/>
            <a:ext cx="2133820" cy="2133820"/>
            <a:chOff x="1733971" y="1629656"/>
            <a:chExt cx="2133820" cy="2133820"/>
          </a:xfrm>
        </p:grpSpPr>
        <p:sp>
          <p:nvSpPr>
            <p:cNvPr id="41" name="Oval 40">
              <a:extLst>
                <a:ext uri="{FF2B5EF4-FFF2-40B4-BE49-F238E27FC236}">
                  <a16:creationId xmlns="" xmlns:a16="http://schemas.microsoft.com/office/drawing/2014/main" id="{C3CE9B52-F8C0-4C0F-A36C-A519F49591BD}"/>
                </a:ext>
              </a:extLst>
            </p:cNvPr>
            <p:cNvSpPr/>
            <p:nvPr/>
          </p:nvSpPr>
          <p:spPr>
            <a:xfrm>
              <a:off x="1733971" y="1629656"/>
              <a:ext cx="2133820" cy="2133820"/>
            </a:xfrm>
            <a:prstGeom prst="ellipse">
              <a:avLst/>
            </a:prstGeom>
            <a:solidFill>
              <a:srgbClr val="5D73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2" name="Group 41">
              <a:extLst>
                <a:ext uri="{FF2B5EF4-FFF2-40B4-BE49-F238E27FC236}">
                  <a16:creationId xmlns="" xmlns:a16="http://schemas.microsoft.com/office/drawing/2014/main" id="{E913B4F1-0711-4F3D-94C3-109C7FECF599}"/>
                </a:ext>
              </a:extLst>
            </p:cNvPr>
            <p:cNvGrpSpPr/>
            <p:nvPr/>
          </p:nvGrpSpPr>
          <p:grpSpPr>
            <a:xfrm>
              <a:off x="1829182" y="2203464"/>
              <a:ext cx="1943398" cy="856950"/>
              <a:chOff x="1882190" y="2362488"/>
              <a:chExt cx="1943398" cy="856950"/>
            </a:xfrm>
          </p:grpSpPr>
          <p:sp>
            <p:nvSpPr>
              <p:cNvPr id="43" name="TextBox 42">
                <a:extLst>
                  <a:ext uri="{FF2B5EF4-FFF2-40B4-BE49-F238E27FC236}">
                    <a16:creationId xmlns="" xmlns:a16="http://schemas.microsoft.com/office/drawing/2014/main" id="{924A6141-42CC-4107-99BF-4373E4A590AF}"/>
                  </a:ext>
                </a:extLst>
              </p:cNvPr>
              <p:cNvSpPr txBox="1"/>
              <p:nvPr/>
            </p:nvSpPr>
            <p:spPr>
              <a:xfrm>
                <a:off x="1882190" y="2362488"/>
                <a:ext cx="194339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b="1" dirty="0" smtClean="0">
                    <a:solidFill>
                      <a:srgbClr val="E6E7E9"/>
                    </a:solidFill>
                    <a:latin typeface="Tw Cen MT" panose="020B0602020104020603" pitchFamily="34" charset="0"/>
                  </a:rPr>
                  <a:t>OTOGI</a:t>
                </a:r>
                <a:endParaRPr lang="en-US" sz="2800" b="1" dirty="0">
                  <a:solidFill>
                    <a:srgbClr val="E6E7E9"/>
                  </a:solidFill>
                  <a:latin typeface="Tw Cen MT" panose="020B0602020104020603" pitchFamily="34" charset="0"/>
                </a:endParaRPr>
              </a:p>
            </p:txBody>
          </p:sp>
          <p:sp>
            <p:nvSpPr>
              <p:cNvPr id="44" name="TextBox 43">
                <a:extLst>
                  <a:ext uri="{FF2B5EF4-FFF2-40B4-BE49-F238E27FC236}">
                    <a16:creationId xmlns="" xmlns:a16="http://schemas.microsoft.com/office/drawing/2014/main" id="{80B7DE05-4BB1-4A50-9B3B-031628755D68}"/>
                  </a:ext>
                </a:extLst>
              </p:cNvPr>
              <p:cNvSpPr txBox="1"/>
              <p:nvPr/>
            </p:nvSpPr>
            <p:spPr>
              <a:xfrm>
                <a:off x="1882190" y="2850106"/>
                <a:ext cx="194339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b="1" dirty="0" smtClean="0">
                    <a:solidFill>
                      <a:srgbClr val="E6E7E9"/>
                    </a:solidFill>
                    <a:latin typeface="Tw Cen MT" panose="020B0602020104020603" pitchFamily="34" charset="0"/>
                  </a:rPr>
                  <a:t>ZOUSHI</a:t>
                </a:r>
                <a:endParaRPr lang="en-US" b="1" dirty="0">
                  <a:solidFill>
                    <a:srgbClr val="E6E7E9"/>
                  </a:solidFill>
                  <a:latin typeface="Tw Cen MT" panose="020B0602020104020603" pitchFamily="34" charset="0"/>
                </a:endParaRPr>
              </a:p>
            </p:txBody>
          </p:sp>
        </p:grpSp>
      </p:grpSp>
      <p:grpSp>
        <p:nvGrpSpPr>
          <p:cNvPr id="45" name="Group 44">
            <a:extLst>
              <a:ext uri="{FF2B5EF4-FFF2-40B4-BE49-F238E27FC236}">
                <a16:creationId xmlns="" xmlns:a16="http://schemas.microsoft.com/office/drawing/2014/main" id="{56E2F234-7399-4F08-997B-76646A4772C2}"/>
              </a:ext>
            </a:extLst>
          </p:cNvPr>
          <p:cNvGrpSpPr/>
          <p:nvPr/>
        </p:nvGrpSpPr>
        <p:grpSpPr>
          <a:xfrm>
            <a:off x="3492777" y="4062266"/>
            <a:ext cx="2133820" cy="2133820"/>
            <a:chOff x="1733971" y="4238282"/>
            <a:chExt cx="2133820" cy="2133820"/>
          </a:xfrm>
          <a:solidFill>
            <a:srgbClr val="FF5969"/>
          </a:solidFill>
        </p:grpSpPr>
        <p:sp>
          <p:nvSpPr>
            <p:cNvPr id="46" name="Oval 45">
              <a:extLst>
                <a:ext uri="{FF2B5EF4-FFF2-40B4-BE49-F238E27FC236}">
                  <a16:creationId xmlns="" xmlns:a16="http://schemas.microsoft.com/office/drawing/2014/main" id="{810E513B-A9B7-4228-9391-28CE821FB658}"/>
                </a:ext>
              </a:extLst>
            </p:cNvPr>
            <p:cNvSpPr/>
            <p:nvPr/>
          </p:nvSpPr>
          <p:spPr>
            <a:xfrm>
              <a:off x="1733971" y="4238282"/>
              <a:ext cx="2133820" cy="213382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TextBox 47">
              <a:extLst>
                <a:ext uri="{FF2B5EF4-FFF2-40B4-BE49-F238E27FC236}">
                  <a16:creationId xmlns="" xmlns:a16="http://schemas.microsoft.com/office/drawing/2014/main" id="{479A66B0-42FC-4535-9518-E6319730B5CC}"/>
                </a:ext>
              </a:extLst>
            </p:cNvPr>
            <p:cNvSpPr txBox="1"/>
            <p:nvPr/>
          </p:nvSpPr>
          <p:spPr>
            <a:xfrm>
              <a:off x="1829182" y="4831039"/>
              <a:ext cx="194339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>
                  <a:solidFill>
                    <a:srgbClr val="E6E7E9"/>
                  </a:solidFill>
                  <a:latin typeface="Tw Cen MT" panose="020B0602020104020603" pitchFamily="34" charset="0"/>
                </a:rPr>
                <a:t>ISSUN</a:t>
              </a:r>
            </a:p>
            <a:p>
              <a:pPr algn="ctr"/>
              <a:r>
                <a:rPr lang="en-US" sz="2400" b="1" dirty="0" smtClean="0">
                  <a:solidFill>
                    <a:srgbClr val="E6E7E9"/>
                  </a:solidFill>
                  <a:latin typeface="Tw Cen MT" panose="020B0602020104020603" pitchFamily="34" charset="0"/>
                </a:rPr>
                <a:t>BOUSHI</a:t>
              </a:r>
              <a:endParaRPr lang="en-US" sz="2400" b="1" dirty="0">
                <a:solidFill>
                  <a:srgbClr val="E6E7E9"/>
                </a:solidFill>
                <a:latin typeface="Tw Cen MT" panose="020B0602020104020603" pitchFamily="34" charset="0"/>
              </a:endParaRPr>
            </a:p>
          </p:txBody>
        </p:sp>
      </p:grpSp>
      <p:grpSp>
        <p:nvGrpSpPr>
          <p:cNvPr id="60" name="Group 59">
            <a:extLst>
              <a:ext uri="{FF2B5EF4-FFF2-40B4-BE49-F238E27FC236}">
                <a16:creationId xmlns="" xmlns:a16="http://schemas.microsoft.com/office/drawing/2014/main" id="{56E2F234-7399-4F08-997B-76646A4772C2}"/>
              </a:ext>
            </a:extLst>
          </p:cNvPr>
          <p:cNvGrpSpPr/>
          <p:nvPr/>
        </p:nvGrpSpPr>
        <p:grpSpPr>
          <a:xfrm>
            <a:off x="5603593" y="2417596"/>
            <a:ext cx="2133820" cy="2133820"/>
            <a:chOff x="1733971" y="4238282"/>
            <a:chExt cx="2133820" cy="2133820"/>
          </a:xfrm>
        </p:grpSpPr>
        <p:sp>
          <p:nvSpPr>
            <p:cNvPr id="61" name="Oval 60">
              <a:extLst>
                <a:ext uri="{FF2B5EF4-FFF2-40B4-BE49-F238E27FC236}">
                  <a16:creationId xmlns="" xmlns:a16="http://schemas.microsoft.com/office/drawing/2014/main" id="{810E513B-A9B7-4228-9391-28CE821FB658}"/>
                </a:ext>
              </a:extLst>
            </p:cNvPr>
            <p:cNvSpPr/>
            <p:nvPr/>
          </p:nvSpPr>
          <p:spPr>
            <a:xfrm>
              <a:off x="1733971" y="4238282"/>
              <a:ext cx="2133820" cy="2133820"/>
            </a:xfrm>
            <a:prstGeom prst="ellipse">
              <a:avLst/>
            </a:prstGeom>
            <a:solidFill>
              <a:srgbClr val="FEC6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TextBox 62">
              <a:extLst>
                <a:ext uri="{FF2B5EF4-FFF2-40B4-BE49-F238E27FC236}">
                  <a16:creationId xmlns="" xmlns:a16="http://schemas.microsoft.com/office/drawing/2014/main" id="{479A66B0-42FC-4535-9518-E6319730B5CC}"/>
                </a:ext>
              </a:extLst>
            </p:cNvPr>
            <p:cNvSpPr txBox="1"/>
            <p:nvPr/>
          </p:nvSpPr>
          <p:spPr>
            <a:xfrm>
              <a:off x="1806192" y="4889693"/>
              <a:ext cx="194339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>
                  <a:solidFill>
                    <a:srgbClr val="E6E7E9"/>
                  </a:solidFill>
                  <a:latin typeface="Tw Cen MT" panose="020B0602020104020603" pitchFamily="34" charset="0"/>
                </a:rPr>
                <a:t>MONOGUSA</a:t>
              </a:r>
            </a:p>
            <a:p>
              <a:pPr algn="ctr"/>
              <a:r>
                <a:rPr lang="en-US" sz="2400" b="1" dirty="0" smtClean="0">
                  <a:solidFill>
                    <a:srgbClr val="E6E7E9"/>
                  </a:solidFill>
                  <a:latin typeface="Tw Cen MT" panose="020B0602020104020603" pitchFamily="34" charset="0"/>
                </a:rPr>
                <a:t>TAROU</a:t>
              </a:r>
              <a:endParaRPr lang="en-US" sz="2400" b="1" dirty="0">
                <a:solidFill>
                  <a:srgbClr val="E6E7E9"/>
                </a:solidFill>
                <a:latin typeface="Tw Cen MT" panose="020B0602020104020603" pitchFamily="34" charset="0"/>
              </a:endParaRPr>
            </a:p>
          </p:txBody>
        </p:sp>
      </p:grpSp>
      <p:grpSp>
        <p:nvGrpSpPr>
          <p:cNvPr id="65" name="Group 64">
            <a:extLst>
              <a:ext uri="{FF2B5EF4-FFF2-40B4-BE49-F238E27FC236}">
                <a16:creationId xmlns="" xmlns:a16="http://schemas.microsoft.com/office/drawing/2014/main" id="{56E2F234-7399-4F08-997B-76646A4772C2}"/>
              </a:ext>
            </a:extLst>
          </p:cNvPr>
          <p:cNvGrpSpPr/>
          <p:nvPr/>
        </p:nvGrpSpPr>
        <p:grpSpPr>
          <a:xfrm>
            <a:off x="7678312" y="1018666"/>
            <a:ext cx="2133820" cy="2133820"/>
            <a:chOff x="1733971" y="4238282"/>
            <a:chExt cx="2133820" cy="2133820"/>
          </a:xfrm>
        </p:grpSpPr>
        <p:sp>
          <p:nvSpPr>
            <p:cNvPr id="66" name="Oval 65">
              <a:extLst>
                <a:ext uri="{FF2B5EF4-FFF2-40B4-BE49-F238E27FC236}">
                  <a16:creationId xmlns="" xmlns:a16="http://schemas.microsoft.com/office/drawing/2014/main" id="{810E513B-A9B7-4228-9391-28CE821FB658}"/>
                </a:ext>
              </a:extLst>
            </p:cNvPr>
            <p:cNvSpPr/>
            <p:nvPr/>
          </p:nvSpPr>
          <p:spPr>
            <a:xfrm>
              <a:off x="1733971" y="4238282"/>
              <a:ext cx="2133820" cy="2133820"/>
            </a:xfrm>
            <a:prstGeom prst="ellipse">
              <a:avLst/>
            </a:prstGeom>
            <a:solidFill>
              <a:srgbClr val="5D73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TextBox 67">
              <a:extLst>
                <a:ext uri="{FF2B5EF4-FFF2-40B4-BE49-F238E27FC236}">
                  <a16:creationId xmlns="" xmlns:a16="http://schemas.microsoft.com/office/drawing/2014/main" id="{479A66B0-42FC-4535-9518-E6319730B5CC}"/>
                </a:ext>
              </a:extLst>
            </p:cNvPr>
            <p:cNvSpPr txBox="1"/>
            <p:nvPr/>
          </p:nvSpPr>
          <p:spPr>
            <a:xfrm>
              <a:off x="1828649" y="4812176"/>
              <a:ext cx="194339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>
                  <a:solidFill>
                    <a:srgbClr val="E6E7E9"/>
                  </a:solidFill>
                  <a:latin typeface="Tw Cen MT" panose="020B0602020104020603" pitchFamily="34" charset="0"/>
                </a:rPr>
                <a:t>BUNSHOU</a:t>
              </a:r>
            </a:p>
            <a:p>
              <a:pPr algn="ctr"/>
              <a:r>
                <a:rPr lang="en-US" sz="2400" b="1" dirty="0" smtClean="0">
                  <a:solidFill>
                    <a:srgbClr val="E6E7E9"/>
                  </a:solidFill>
                  <a:latin typeface="Tw Cen MT" panose="020B0602020104020603" pitchFamily="34" charset="0"/>
                </a:rPr>
                <a:t>ZOUSHI</a:t>
              </a:r>
              <a:endParaRPr lang="en-US" sz="2400" b="1" dirty="0">
                <a:solidFill>
                  <a:srgbClr val="E6E7E9"/>
                </a:solidFill>
                <a:latin typeface="Tw Cen MT" panose="020B0602020104020603" pitchFamily="34" charset="0"/>
              </a:endParaRPr>
            </a:p>
          </p:txBody>
        </p:sp>
      </p:grpSp>
      <p:grpSp>
        <p:nvGrpSpPr>
          <p:cNvPr id="92" name="Group 91">
            <a:extLst>
              <a:ext uri="{FF2B5EF4-FFF2-40B4-BE49-F238E27FC236}">
                <a16:creationId xmlns="" xmlns:a16="http://schemas.microsoft.com/office/drawing/2014/main" id="{D15C6488-0A8C-4F32-9A4D-7C308D3FB74D}"/>
              </a:ext>
            </a:extLst>
          </p:cNvPr>
          <p:cNvGrpSpPr/>
          <p:nvPr/>
        </p:nvGrpSpPr>
        <p:grpSpPr>
          <a:xfrm flipH="1">
            <a:off x="4516353" y="702531"/>
            <a:ext cx="853629" cy="707135"/>
            <a:chOff x="1801222" y="3059827"/>
            <a:chExt cx="853629" cy="707135"/>
          </a:xfrm>
        </p:grpSpPr>
        <p:cxnSp>
          <p:nvCxnSpPr>
            <p:cNvPr id="93" name="Straight Connector 92">
              <a:extLst>
                <a:ext uri="{FF2B5EF4-FFF2-40B4-BE49-F238E27FC236}">
                  <a16:creationId xmlns="" xmlns:a16="http://schemas.microsoft.com/office/drawing/2014/main" id="{C8692D07-D0C2-4183-8694-C71EC431F9C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2135655" y="3059827"/>
              <a:ext cx="519196" cy="707135"/>
            </a:xfrm>
            <a:prstGeom prst="line">
              <a:avLst/>
            </a:prstGeom>
            <a:ln>
              <a:solidFill>
                <a:srgbClr val="5D737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Connector 93">
              <a:extLst>
                <a:ext uri="{FF2B5EF4-FFF2-40B4-BE49-F238E27FC236}">
                  <a16:creationId xmlns="" xmlns:a16="http://schemas.microsoft.com/office/drawing/2014/main" id="{DECBEC73-955A-442B-8836-D1923312FBF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801222" y="3062208"/>
              <a:ext cx="336814" cy="0"/>
            </a:xfrm>
            <a:prstGeom prst="line">
              <a:avLst/>
            </a:prstGeom>
            <a:ln>
              <a:solidFill>
                <a:srgbClr val="5D737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5" name="TextBox 94">
            <a:extLst>
              <a:ext uri="{FF2B5EF4-FFF2-40B4-BE49-F238E27FC236}">
                <a16:creationId xmlns="" xmlns:a16="http://schemas.microsoft.com/office/drawing/2014/main" id="{0F083849-6FF5-44B6-A966-0E99FE95DD1A}"/>
              </a:ext>
            </a:extLst>
          </p:cNvPr>
          <p:cNvSpPr txBox="1"/>
          <p:nvPr/>
        </p:nvSpPr>
        <p:spPr>
          <a:xfrm>
            <a:off x="5421821" y="299561"/>
            <a:ext cx="199289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>
                <a:solidFill>
                  <a:srgbClr val="5D7373"/>
                </a:solidFill>
                <a:latin typeface="Tw Cen MT" panose="020B0602020104020603" pitchFamily="34" charset="0"/>
              </a:rPr>
              <a:t>Cerpen</a:t>
            </a:r>
            <a:r>
              <a:rPr lang="en-US" sz="2000" dirty="0" smtClean="0">
                <a:solidFill>
                  <a:srgbClr val="5D7373"/>
                </a:solidFill>
                <a:latin typeface="Tw Cen MT" panose="020B0602020104020603" pitchFamily="34" charset="0"/>
              </a:rPr>
              <a:t> (</a:t>
            </a:r>
            <a:r>
              <a:rPr lang="en-US" sz="2000" dirty="0" err="1" smtClean="0">
                <a:solidFill>
                  <a:srgbClr val="5D7373"/>
                </a:solidFill>
                <a:latin typeface="Tw Cen MT" panose="020B0602020104020603" pitchFamily="34" charset="0"/>
              </a:rPr>
              <a:t>dongeng</a:t>
            </a:r>
            <a:r>
              <a:rPr lang="en-US" sz="2000" dirty="0" smtClean="0">
                <a:solidFill>
                  <a:srgbClr val="5D7373"/>
                </a:solidFill>
                <a:latin typeface="Tw Cen MT" panose="020B0602020104020603" pitchFamily="34" charset="0"/>
              </a:rPr>
              <a:t>) </a:t>
            </a:r>
            <a:r>
              <a:rPr lang="en-US" sz="2000" dirty="0" err="1" smtClean="0">
                <a:solidFill>
                  <a:srgbClr val="5D7373"/>
                </a:solidFill>
                <a:latin typeface="Tw Cen MT" panose="020B0602020104020603" pitchFamily="34" charset="0"/>
              </a:rPr>
              <a:t>bergambar</a:t>
            </a:r>
            <a:endParaRPr lang="en-US" sz="2000" dirty="0">
              <a:solidFill>
                <a:srgbClr val="5D7373"/>
              </a:solidFill>
              <a:latin typeface="Tw Cen MT" panose="020B06020201040206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4488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500"/>
                            </p:stCondLst>
                            <p:childTnLst>
                              <p:par>
                                <p:cTn id="3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" name="Group 46">
            <a:extLst>
              <a:ext uri="{FF2B5EF4-FFF2-40B4-BE49-F238E27FC236}">
                <a16:creationId xmlns:a16="http://schemas.microsoft.com/office/drawing/2014/main" xmlns="" id="{C8A16B82-6A3C-46F5-8D32-072FDF89864A}"/>
              </a:ext>
            </a:extLst>
          </p:cNvPr>
          <p:cNvGrpSpPr/>
          <p:nvPr/>
        </p:nvGrpSpPr>
        <p:grpSpPr>
          <a:xfrm>
            <a:off x="-9302800" y="0"/>
            <a:ext cx="12482920" cy="6858000"/>
            <a:chOff x="-290920" y="0"/>
            <a:chExt cx="12482920" cy="6858000"/>
          </a:xfrm>
        </p:grpSpPr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xmlns="" id="{2F391CEE-E392-4A9D-BD11-6954B994FB42}"/>
                </a:ext>
              </a:extLst>
            </p:cNvPr>
            <p:cNvSpPr/>
            <p:nvPr/>
          </p:nvSpPr>
          <p:spPr>
            <a:xfrm>
              <a:off x="-290920" y="0"/>
              <a:ext cx="12482920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: Shape 20">
              <a:extLst>
                <a:ext uri="{FF2B5EF4-FFF2-40B4-BE49-F238E27FC236}">
                  <a16:creationId xmlns:a16="http://schemas.microsoft.com/office/drawing/2014/main" xmlns="" id="{7AC43ACA-5000-40E2-80D3-19833F9F1A3F}"/>
                </a:ext>
              </a:extLst>
            </p:cNvPr>
            <p:cNvSpPr/>
            <p:nvPr/>
          </p:nvSpPr>
          <p:spPr>
            <a:xfrm>
              <a:off x="11023600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xmlns="" id="{BE022673-C77C-4E8F-AF41-8B283703E87E}"/>
                </a:ext>
              </a:extLst>
            </p:cNvPr>
            <p:cNvSpPr txBox="1"/>
            <p:nvPr/>
          </p:nvSpPr>
          <p:spPr>
            <a:xfrm rot="16200000">
              <a:off x="10872792" y="3256289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8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外観</a:t>
              </a:r>
              <a:endParaRPr lang="en-US" sz="28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88" name="Picture 87">
              <a:extLst>
                <a:ext uri="{FF2B5EF4-FFF2-40B4-BE49-F238E27FC236}">
                  <a16:creationId xmlns:a16="http://schemas.microsoft.com/office/drawing/2014/main" xmlns="" id="{E8AD023B-AE8D-405F-90E6-27B0D470799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1129999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xmlns="" id="{150C247F-7990-4945-869D-5E2A900F477F}"/>
              </a:ext>
            </a:extLst>
          </p:cNvPr>
          <p:cNvGrpSpPr/>
          <p:nvPr/>
        </p:nvGrpSpPr>
        <p:grpSpPr>
          <a:xfrm>
            <a:off x="-8798784" y="0"/>
            <a:ext cx="11447501" cy="6858000"/>
            <a:chOff x="213096" y="0"/>
            <a:chExt cx="11447501" cy="6858000"/>
          </a:xfrm>
        </p:grpSpPr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xmlns="" id="{6D2C93AC-EBE3-4E67-A867-76D5D6BEDB10}"/>
                </a:ext>
              </a:extLst>
            </p:cNvPr>
            <p:cNvSpPr/>
            <p:nvPr/>
          </p:nvSpPr>
          <p:spPr>
            <a:xfrm>
              <a:off x="213096" y="0"/>
              <a:ext cx="11447501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xmlns="" id="{35DBD2B9-E73C-4AE9-91C9-698379867E98}"/>
                </a:ext>
              </a:extLst>
            </p:cNvPr>
            <p:cNvSpPr/>
            <p:nvPr/>
          </p:nvSpPr>
          <p:spPr>
            <a:xfrm>
              <a:off x="10492197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2CD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xmlns="" id="{CD6BDC4B-8313-4203-9F42-C28AC214EB64}"/>
                </a:ext>
              </a:extLst>
            </p:cNvPr>
            <p:cNvSpPr txBox="1"/>
            <p:nvPr/>
          </p:nvSpPr>
          <p:spPr>
            <a:xfrm rot="16200000">
              <a:off x="10341391" y="3167389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8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和歌</a:t>
              </a:r>
              <a:endParaRPr lang="en-US" sz="28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59" name="Picture 58">
              <a:extLst>
                <a:ext uri="{FF2B5EF4-FFF2-40B4-BE49-F238E27FC236}">
                  <a16:creationId xmlns:a16="http://schemas.microsoft.com/office/drawing/2014/main" xmlns="" id="{44037FC5-8E34-4772-9A87-813F2AD5E4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600933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xmlns="" id="{BC916508-F80D-434E-B066-812949E5DB94}"/>
              </a:ext>
            </a:extLst>
          </p:cNvPr>
          <p:cNvGrpSpPr/>
          <p:nvPr/>
        </p:nvGrpSpPr>
        <p:grpSpPr>
          <a:xfrm>
            <a:off x="-7847639" y="0"/>
            <a:ext cx="9961092" cy="6858000"/>
            <a:chOff x="491575" y="0"/>
            <a:chExt cx="9961092" cy="6858000"/>
          </a:xfrm>
        </p:grpSpPr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xmlns="" id="{CE9E3B68-B936-49FB-94D8-7AC0076CF488}"/>
                </a:ext>
              </a:extLst>
            </p:cNvPr>
            <p:cNvSpPr/>
            <p:nvPr/>
          </p:nvSpPr>
          <p:spPr>
            <a:xfrm>
              <a:off x="491575" y="0"/>
              <a:ext cx="9961092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xmlns="" id="{0D3F9516-66C4-44E6-9877-6C0374B5112C}"/>
                </a:ext>
              </a:extLst>
            </p:cNvPr>
            <p:cNvSpPr/>
            <p:nvPr/>
          </p:nvSpPr>
          <p:spPr>
            <a:xfrm>
              <a:off x="9284267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C7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xmlns="" id="{32DF4D80-460D-4455-B80A-3BC0C6A12DA2}"/>
                </a:ext>
              </a:extLst>
            </p:cNvPr>
            <p:cNvSpPr txBox="1"/>
            <p:nvPr/>
          </p:nvSpPr>
          <p:spPr>
            <a:xfrm rot="16200000">
              <a:off x="9117129" y="3251166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8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連歌</a:t>
              </a:r>
              <a:endParaRPr lang="en-US" sz="28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64" name="Picture 63">
              <a:extLst>
                <a:ext uri="{FF2B5EF4-FFF2-40B4-BE49-F238E27FC236}">
                  <a16:creationId xmlns:a16="http://schemas.microsoft.com/office/drawing/2014/main" xmlns="" id="{7AB39DAF-3109-4CEA-BD1D-C123179FF81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9385467" y="3247473"/>
              <a:ext cx="530600" cy="530600"/>
            </a:xfrm>
            <a:prstGeom prst="rect">
              <a:avLst/>
            </a:prstGeom>
          </p:spPr>
        </p:pic>
      </p:grp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xmlns="" id="{F272CB9A-11DA-403F-8A2C-8ACABB9E55E3}"/>
              </a:ext>
            </a:extLst>
          </p:cNvPr>
          <p:cNvCxnSpPr/>
          <p:nvPr/>
        </p:nvCxnSpPr>
        <p:spPr>
          <a:xfrm>
            <a:off x="5260688" y="4023455"/>
            <a:ext cx="2252870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xmlns="" id="{67E87360-F24A-47BA-928F-2F0179FA8620}"/>
              </a:ext>
            </a:extLst>
          </p:cNvPr>
          <p:cNvCxnSpPr/>
          <p:nvPr/>
        </p:nvCxnSpPr>
        <p:spPr>
          <a:xfrm>
            <a:off x="7217260" y="4023455"/>
            <a:ext cx="2252870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xmlns="" id="{08346D99-21A2-4F27-AB30-6BF25A60C3AC}"/>
              </a:ext>
            </a:extLst>
          </p:cNvPr>
          <p:cNvCxnSpPr>
            <a:cxnSpLocks/>
          </p:cNvCxnSpPr>
          <p:nvPr/>
        </p:nvCxnSpPr>
        <p:spPr>
          <a:xfrm>
            <a:off x="9470130" y="4023455"/>
            <a:ext cx="1538514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xmlns="" id="{892DD698-41EA-44B3-A338-53428D7D5050}"/>
              </a:ext>
            </a:extLst>
          </p:cNvPr>
          <p:cNvCxnSpPr/>
          <p:nvPr/>
        </p:nvCxnSpPr>
        <p:spPr>
          <a:xfrm>
            <a:off x="2715584" y="4023455"/>
            <a:ext cx="2252870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Arc 97">
            <a:extLst>
              <a:ext uri="{FF2B5EF4-FFF2-40B4-BE49-F238E27FC236}">
                <a16:creationId xmlns:a16="http://schemas.microsoft.com/office/drawing/2014/main" xmlns="" id="{A2636062-43D3-463C-B6BD-741D547DE965}"/>
              </a:ext>
            </a:extLst>
          </p:cNvPr>
          <p:cNvSpPr/>
          <p:nvPr/>
        </p:nvSpPr>
        <p:spPr>
          <a:xfrm>
            <a:off x="4446753" y="3563874"/>
            <a:ext cx="919162" cy="919162"/>
          </a:xfrm>
          <a:prstGeom prst="arc">
            <a:avLst>
              <a:gd name="adj1" fmla="val 5420354"/>
              <a:gd name="adj2" fmla="val 10853341"/>
            </a:avLst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Oval 98">
            <a:extLst>
              <a:ext uri="{FF2B5EF4-FFF2-40B4-BE49-F238E27FC236}">
                <a16:creationId xmlns:a16="http://schemas.microsoft.com/office/drawing/2014/main" xmlns="" id="{CDCB9A2B-6699-4804-99AE-7A924FDA4340}"/>
              </a:ext>
            </a:extLst>
          </p:cNvPr>
          <p:cNvSpPr/>
          <p:nvPr/>
        </p:nvSpPr>
        <p:spPr>
          <a:xfrm>
            <a:off x="4811084" y="3928205"/>
            <a:ext cx="190500" cy="190500"/>
          </a:xfrm>
          <a:prstGeom prst="ellipse">
            <a:avLst/>
          </a:prstGeom>
          <a:solidFill>
            <a:srgbClr val="EF3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Circle: Hollow 29">
            <a:extLst>
              <a:ext uri="{FF2B5EF4-FFF2-40B4-BE49-F238E27FC236}">
                <a16:creationId xmlns:a16="http://schemas.microsoft.com/office/drawing/2014/main" xmlns="" id="{3A6CDF07-EF0B-4379-8FBF-3718BD896047}"/>
              </a:ext>
            </a:extLst>
          </p:cNvPr>
          <p:cNvSpPr/>
          <p:nvPr/>
        </p:nvSpPr>
        <p:spPr>
          <a:xfrm>
            <a:off x="4692021" y="3809142"/>
            <a:ext cx="428626" cy="428626"/>
          </a:xfrm>
          <a:prstGeom prst="donut">
            <a:avLst>
              <a:gd name="adj" fmla="val 5281"/>
            </a:avLst>
          </a:prstGeom>
          <a:solidFill>
            <a:srgbClr val="EF3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1" name="Circle: Hollow 30">
            <a:extLst>
              <a:ext uri="{FF2B5EF4-FFF2-40B4-BE49-F238E27FC236}">
                <a16:creationId xmlns:a16="http://schemas.microsoft.com/office/drawing/2014/main" xmlns="" id="{FB3E2DCF-4068-4715-BD27-13370B541EAC}"/>
              </a:ext>
            </a:extLst>
          </p:cNvPr>
          <p:cNvSpPr/>
          <p:nvPr/>
        </p:nvSpPr>
        <p:spPr>
          <a:xfrm>
            <a:off x="4559149" y="3676270"/>
            <a:ext cx="694370" cy="694370"/>
          </a:xfrm>
          <a:prstGeom prst="donut">
            <a:avLst>
              <a:gd name="adj" fmla="val 2879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xmlns="" id="{EA49CDC4-E9AD-4789-BEA6-BFF07A73111B}"/>
              </a:ext>
            </a:extLst>
          </p:cNvPr>
          <p:cNvCxnSpPr>
            <a:cxnSpLocks/>
          </p:cNvCxnSpPr>
          <p:nvPr/>
        </p:nvCxnSpPr>
        <p:spPr>
          <a:xfrm flipV="1">
            <a:off x="4906335" y="4370641"/>
            <a:ext cx="0" cy="1033387"/>
          </a:xfrm>
          <a:prstGeom prst="line">
            <a:avLst/>
          </a:prstGeom>
          <a:ln w="19050">
            <a:solidFill>
              <a:srgbClr val="EF307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Oval 102">
            <a:extLst>
              <a:ext uri="{FF2B5EF4-FFF2-40B4-BE49-F238E27FC236}">
                <a16:creationId xmlns:a16="http://schemas.microsoft.com/office/drawing/2014/main" xmlns="" id="{DD4A8794-EADF-4527-95C6-C9D6781E9C8E}"/>
              </a:ext>
            </a:extLst>
          </p:cNvPr>
          <p:cNvSpPr/>
          <p:nvPr/>
        </p:nvSpPr>
        <p:spPr>
          <a:xfrm>
            <a:off x="4844214" y="5378895"/>
            <a:ext cx="124240" cy="124240"/>
          </a:xfrm>
          <a:prstGeom prst="ellipse">
            <a:avLst/>
          </a:prstGeom>
          <a:solidFill>
            <a:srgbClr val="EF3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xmlns="" id="{4BE7D141-E60D-4B00-AA4B-1F588212DCAD}"/>
              </a:ext>
            </a:extLst>
          </p:cNvPr>
          <p:cNvSpPr txBox="1"/>
          <p:nvPr/>
        </p:nvSpPr>
        <p:spPr>
          <a:xfrm>
            <a:off x="3831978" y="3077042"/>
            <a:ext cx="2255109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500" dirty="0" smtClean="0">
                <a:solidFill>
                  <a:srgbClr val="EF3078"/>
                </a:solidFill>
                <a:latin typeface="Tw Cen MT" panose="020B0602020104020603" pitchFamily="34" charset="0"/>
              </a:rPr>
              <a:t>Kamakura</a:t>
            </a:r>
            <a:endParaRPr lang="en-US" sz="3500" dirty="0">
              <a:solidFill>
                <a:srgbClr val="EF3078"/>
              </a:solidFill>
              <a:latin typeface="Tw Cen MT" panose="020B0602020104020603" pitchFamily="34" charset="0"/>
            </a:endParaRP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xmlns="" id="{0A5C5A36-EC92-462F-BB70-6A797D63B1DD}"/>
              </a:ext>
            </a:extLst>
          </p:cNvPr>
          <p:cNvSpPr txBox="1"/>
          <p:nvPr/>
        </p:nvSpPr>
        <p:spPr>
          <a:xfrm>
            <a:off x="3831978" y="5413558"/>
            <a:ext cx="320104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2">
                    <a:lumMod val="50000"/>
                  </a:schemeClr>
                </a:solidFill>
                <a:latin typeface="Tw Cen MT" panose="020B0602020104020603" pitchFamily="34" charset="0"/>
              </a:rPr>
              <a:t>Dipimpin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2">
                    <a:lumMod val="50000"/>
                  </a:schemeClr>
                </a:solidFill>
                <a:latin typeface="Tw Cen MT" panose="020B0602020104020603" pitchFamily="34" charset="0"/>
              </a:rPr>
              <a:t>oleh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  <a:latin typeface="Tw Cen MT" panose="020B0602020104020603" pitchFamily="34" charset="0"/>
              </a:rPr>
              <a:t> </a:t>
            </a:r>
          </a:p>
          <a:p>
            <a:r>
              <a:rPr lang="en-US" sz="2400" dirty="0" err="1" smtClean="0">
                <a:solidFill>
                  <a:schemeClr val="bg2">
                    <a:lumMod val="50000"/>
                  </a:schemeClr>
                </a:solidFill>
                <a:latin typeface="Tw Cen MT" panose="020B0602020104020603" pitchFamily="34" charset="0"/>
              </a:rPr>
              <a:t>Kaisar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2">
                    <a:lumMod val="50000"/>
                  </a:schemeClr>
                </a:solidFill>
                <a:latin typeface="Tw Cen MT" panose="020B0602020104020603" pitchFamily="34" charset="0"/>
              </a:rPr>
              <a:t>Gotoba</a:t>
            </a:r>
            <a:endParaRPr lang="en-US" sz="2400" dirty="0">
              <a:solidFill>
                <a:schemeClr val="bg2">
                  <a:lumMod val="50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106" name="Arc 105">
            <a:extLst>
              <a:ext uri="{FF2B5EF4-FFF2-40B4-BE49-F238E27FC236}">
                <a16:creationId xmlns:a16="http://schemas.microsoft.com/office/drawing/2014/main" xmlns="" id="{E3730103-7F8D-4792-83EE-5FFC4A5D2274}"/>
              </a:ext>
            </a:extLst>
          </p:cNvPr>
          <p:cNvSpPr/>
          <p:nvPr/>
        </p:nvSpPr>
        <p:spPr>
          <a:xfrm rot="5400000">
            <a:off x="6710502" y="3563874"/>
            <a:ext cx="919162" cy="919162"/>
          </a:xfrm>
          <a:prstGeom prst="arc">
            <a:avLst>
              <a:gd name="adj1" fmla="val 5420354"/>
              <a:gd name="adj2" fmla="val 10853341"/>
            </a:avLst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Oval 106">
            <a:extLst>
              <a:ext uri="{FF2B5EF4-FFF2-40B4-BE49-F238E27FC236}">
                <a16:creationId xmlns:a16="http://schemas.microsoft.com/office/drawing/2014/main" xmlns="" id="{86694F26-80D5-467D-94C4-C9C860517F5F}"/>
              </a:ext>
            </a:extLst>
          </p:cNvPr>
          <p:cNvSpPr/>
          <p:nvPr/>
        </p:nvSpPr>
        <p:spPr>
          <a:xfrm>
            <a:off x="7074833" y="3928205"/>
            <a:ext cx="190500" cy="190500"/>
          </a:xfrm>
          <a:prstGeom prst="ellipse">
            <a:avLst/>
          </a:prstGeom>
          <a:solidFill>
            <a:srgbClr val="1C7C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Circle: Hollow 46">
            <a:extLst>
              <a:ext uri="{FF2B5EF4-FFF2-40B4-BE49-F238E27FC236}">
                <a16:creationId xmlns:a16="http://schemas.microsoft.com/office/drawing/2014/main" xmlns="" id="{B0789B4A-0620-4211-9109-6DBE9A07FE51}"/>
              </a:ext>
            </a:extLst>
          </p:cNvPr>
          <p:cNvSpPr/>
          <p:nvPr/>
        </p:nvSpPr>
        <p:spPr>
          <a:xfrm>
            <a:off x="6955770" y="3809142"/>
            <a:ext cx="428626" cy="428626"/>
          </a:xfrm>
          <a:prstGeom prst="donut">
            <a:avLst>
              <a:gd name="adj" fmla="val 5281"/>
            </a:avLst>
          </a:prstGeom>
          <a:solidFill>
            <a:srgbClr val="1C7C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9" name="Circle: Hollow 47">
            <a:extLst>
              <a:ext uri="{FF2B5EF4-FFF2-40B4-BE49-F238E27FC236}">
                <a16:creationId xmlns:a16="http://schemas.microsoft.com/office/drawing/2014/main" xmlns="" id="{9C63B36C-028C-4461-9179-02E81EA9B830}"/>
              </a:ext>
            </a:extLst>
          </p:cNvPr>
          <p:cNvSpPr/>
          <p:nvPr/>
        </p:nvSpPr>
        <p:spPr>
          <a:xfrm>
            <a:off x="6822898" y="3676270"/>
            <a:ext cx="694370" cy="694370"/>
          </a:xfrm>
          <a:prstGeom prst="donut">
            <a:avLst>
              <a:gd name="adj" fmla="val 2879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xmlns="" id="{15E6C7CE-0DCB-4A82-B08E-519AC3270B85}"/>
              </a:ext>
            </a:extLst>
          </p:cNvPr>
          <p:cNvCxnSpPr>
            <a:cxnSpLocks/>
          </p:cNvCxnSpPr>
          <p:nvPr/>
        </p:nvCxnSpPr>
        <p:spPr>
          <a:xfrm flipV="1">
            <a:off x="7170084" y="2642883"/>
            <a:ext cx="0" cy="1033387"/>
          </a:xfrm>
          <a:prstGeom prst="line">
            <a:avLst/>
          </a:prstGeom>
          <a:ln w="19050">
            <a:solidFill>
              <a:srgbClr val="1C7CB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Oval 110">
            <a:extLst>
              <a:ext uri="{FF2B5EF4-FFF2-40B4-BE49-F238E27FC236}">
                <a16:creationId xmlns:a16="http://schemas.microsoft.com/office/drawing/2014/main" xmlns="" id="{4CFE38F3-7830-46D8-95EE-69DB62ED465D}"/>
              </a:ext>
            </a:extLst>
          </p:cNvPr>
          <p:cNvSpPr/>
          <p:nvPr/>
        </p:nvSpPr>
        <p:spPr>
          <a:xfrm>
            <a:off x="7107963" y="2596527"/>
            <a:ext cx="124240" cy="124240"/>
          </a:xfrm>
          <a:prstGeom prst="ellipse">
            <a:avLst/>
          </a:prstGeom>
          <a:solidFill>
            <a:srgbClr val="1C7C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xmlns="" id="{65F62DC2-C651-4B22-B4CB-1846861868F6}"/>
              </a:ext>
            </a:extLst>
          </p:cNvPr>
          <p:cNvSpPr txBox="1"/>
          <p:nvPr/>
        </p:nvSpPr>
        <p:spPr>
          <a:xfrm>
            <a:off x="6412390" y="4410747"/>
            <a:ext cx="151538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1C7CBB"/>
                </a:solidFill>
                <a:latin typeface="Tw Cen MT" panose="020B0602020104020603" pitchFamily="34" charset="0"/>
              </a:rPr>
              <a:t>1221</a:t>
            </a:r>
            <a:endParaRPr lang="en-US" sz="4000" dirty="0">
              <a:solidFill>
                <a:srgbClr val="1C7CBB"/>
              </a:solidFill>
              <a:latin typeface="Tw Cen MT" panose="020B0602020104020603" pitchFamily="34" charset="0"/>
            </a:endParaRP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xmlns="" id="{44337E62-7F21-4CD3-9B0D-507A64DF7728}"/>
              </a:ext>
            </a:extLst>
          </p:cNvPr>
          <p:cNvSpPr txBox="1"/>
          <p:nvPr/>
        </p:nvSpPr>
        <p:spPr>
          <a:xfrm>
            <a:off x="5664811" y="1781827"/>
            <a:ext cx="32010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2">
                    <a:lumMod val="50000"/>
                  </a:schemeClr>
                </a:solidFill>
                <a:latin typeface="Tw Cen MT" panose="020B0602020104020603" pitchFamily="34" charset="0"/>
              </a:rPr>
              <a:t>Pemberontakan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2">
                    <a:lumMod val="50000"/>
                  </a:schemeClr>
                </a:solidFill>
                <a:latin typeface="Tw Cen MT" panose="020B0602020104020603" pitchFamily="34" charset="0"/>
              </a:rPr>
              <a:t>Joukyuu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2">
                    <a:lumMod val="50000"/>
                  </a:schemeClr>
                </a:solidFill>
                <a:latin typeface="Tw Cen MT" panose="020B0602020104020603" pitchFamily="34" charset="0"/>
              </a:rPr>
              <a:t>dan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2">
                    <a:lumMod val="50000"/>
                  </a:schemeClr>
                </a:solidFill>
                <a:latin typeface="Tw Cen MT" panose="020B0602020104020603" pitchFamily="34" charset="0"/>
              </a:rPr>
              <a:t>Pengasingan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2">
                    <a:lumMod val="50000"/>
                  </a:schemeClr>
                </a:solidFill>
                <a:latin typeface="Tw Cen MT" panose="020B0602020104020603" pitchFamily="34" charset="0"/>
              </a:rPr>
              <a:t>Kaisar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2">
                    <a:lumMod val="50000"/>
                  </a:schemeClr>
                </a:solidFill>
                <a:latin typeface="Tw Cen MT" panose="020B0602020104020603" pitchFamily="34" charset="0"/>
              </a:rPr>
              <a:t>Gotoba</a:t>
            </a:r>
            <a:endParaRPr lang="en-US" sz="2400" dirty="0">
              <a:solidFill>
                <a:schemeClr val="bg2">
                  <a:lumMod val="50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114" name="Arc 113">
            <a:extLst>
              <a:ext uri="{FF2B5EF4-FFF2-40B4-BE49-F238E27FC236}">
                <a16:creationId xmlns:a16="http://schemas.microsoft.com/office/drawing/2014/main" xmlns="" id="{FC85B459-7BA2-4C61-9178-E1CE5EFAEC56}"/>
              </a:ext>
            </a:extLst>
          </p:cNvPr>
          <p:cNvSpPr/>
          <p:nvPr/>
        </p:nvSpPr>
        <p:spPr>
          <a:xfrm>
            <a:off x="8948429" y="3563874"/>
            <a:ext cx="919162" cy="919162"/>
          </a:xfrm>
          <a:prstGeom prst="arc">
            <a:avLst>
              <a:gd name="adj1" fmla="val 5420354"/>
              <a:gd name="adj2" fmla="val 10853341"/>
            </a:avLst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Oval 114">
            <a:extLst>
              <a:ext uri="{FF2B5EF4-FFF2-40B4-BE49-F238E27FC236}">
                <a16:creationId xmlns:a16="http://schemas.microsoft.com/office/drawing/2014/main" xmlns="" id="{4A6EEA54-5314-432F-B5DF-B223248AB8AA}"/>
              </a:ext>
            </a:extLst>
          </p:cNvPr>
          <p:cNvSpPr/>
          <p:nvPr/>
        </p:nvSpPr>
        <p:spPr>
          <a:xfrm>
            <a:off x="9312760" y="3928205"/>
            <a:ext cx="190500" cy="190500"/>
          </a:xfrm>
          <a:prstGeom prst="ellipse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Circle: Hollow 55">
            <a:extLst>
              <a:ext uri="{FF2B5EF4-FFF2-40B4-BE49-F238E27FC236}">
                <a16:creationId xmlns:a16="http://schemas.microsoft.com/office/drawing/2014/main" xmlns="" id="{0C983C23-7914-456E-AA37-90FEEBD851C0}"/>
              </a:ext>
            </a:extLst>
          </p:cNvPr>
          <p:cNvSpPr/>
          <p:nvPr/>
        </p:nvSpPr>
        <p:spPr>
          <a:xfrm>
            <a:off x="9193697" y="3809142"/>
            <a:ext cx="428626" cy="428626"/>
          </a:xfrm>
          <a:prstGeom prst="donut">
            <a:avLst>
              <a:gd name="adj" fmla="val 5281"/>
            </a:avLst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7" name="Circle: Hollow 56">
            <a:extLst>
              <a:ext uri="{FF2B5EF4-FFF2-40B4-BE49-F238E27FC236}">
                <a16:creationId xmlns:a16="http://schemas.microsoft.com/office/drawing/2014/main" xmlns="" id="{CD810234-B3DF-4AE8-B7F5-9B91C3FEE8A3}"/>
              </a:ext>
            </a:extLst>
          </p:cNvPr>
          <p:cNvSpPr/>
          <p:nvPr/>
        </p:nvSpPr>
        <p:spPr>
          <a:xfrm>
            <a:off x="9060825" y="3676270"/>
            <a:ext cx="694370" cy="694370"/>
          </a:xfrm>
          <a:prstGeom prst="donut">
            <a:avLst>
              <a:gd name="adj" fmla="val 2879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xmlns="" id="{A61A79A1-830D-43A5-991E-41089FE309F5}"/>
              </a:ext>
            </a:extLst>
          </p:cNvPr>
          <p:cNvCxnSpPr>
            <a:cxnSpLocks/>
          </p:cNvCxnSpPr>
          <p:nvPr/>
        </p:nvCxnSpPr>
        <p:spPr>
          <a:xfrm flipV="1">
            <a:off x="9408011" y="4370641"/>
            <a:ext cx="0" cy="1033387"/>
          </a:xfrm>
          <a:prstGeom prst="line">
            <a:avLst/>
          </a:prstGeom>
          <a:ln w="1905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Oval 118">
            <a:extLst>
              <a:ext uri="{FF2B5EF4-FFF2-40B4-BE49-F238E27FC236}">
                <a16:creationId xmlns:a16="http://schemas.microsoft.com/office/drawing/2014/main" xmlns="" id="{91D217BA-6735-41FC-ADDE-ADA84BF5E891}"/>
              </a:ext>
            </a:extLst>
          </p:cNvPr>
          <p:cNvSpPr/>
          <p:nvPr/>
        </p:nvSpPr>
        <p:spPr>
          <a:xfrm>
            <a:off x="9345890" y="5378895"/>
            <a:ext cx="124240" cy="124240"/>
          </a:xfrm>
          <a:prstGeom prst="ellipse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xmlns="" id="{8710CEB2-4E11-44C6-A201-5DCB3EA9A265}"/>
              </a:ext>
            </a:extLst>
          </p:cNvPr>
          <p:cNvSpPr txBox="1"/>
          <p:nvPr/>
        </p:nvSpPr>
        <p:spPr>
          <a:xfrm>
            <a:off x="8625050" y="5503135"/>
            <a:ext cx="32010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2">
                    <a:lumMod val="50000"/>
                  </a:schemeClr>
                </a:solidFill>
                <a:latin typeface="Tw Cen MT" panose="020B0602020104020603" pitchFamily="34" charset="0"/>
              </a:rPr>
              <a:t>Keshogunan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2">
                    <a:lumMod val="50000"/>
                  </a:schemeClr>
                </a:solidFill>
                <a:latin typeface="Tw Cen MT" panose="020B0602020104020603" pitchFamily="34" charset="0"/>
              </a:rPr>
              <a:t>Dimulai</a:t>
            </a:r>
            <a:endParaRPr lang="en-US" sz="2400" dirty="0">
              <a:solidFill>
                <a:schemeClr val="bg2">
                  <a:lumMod val="50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xmlns="" id="{AC17817C-AF36-4468-94FC-44DCFF825290}"/>
              </a:ext>
            </a:extLst>
          </p:cNvPr>
          <p:cNvSpPr txBox="1"/>
          <p:nvPr/>
        </p:nvSpPr>
        <p:spPr>
          <a:xfrm>
            <a:off x="3455349" y="131812"/>
            <a:ext cx="72789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>
                    <a:lumMod val="65000"/>
                  </a:schemeClr>
                </a:solidFill>
                <a:latin typeface="Tw Cen MT" panose="020B0602020104020603" pitchFamily="34" charset="0"/>
              </a:rPr>
              <a:t>SASTRA ABAD PERTENGAHAN</a:t>
            </a:r>
            <a:endParaRPr lang="en-US" sz="4000" dirty="0">
              <a:solidFill>
                <a:schemeClr val="bg1">
                  <a:lumMod val="65000"/>
                </a:schemeClr>
              </a:solidFill>
              <a:latin typeface="Tw Cen MT" panose="020B0602020104020603" pitchFamily="34" charset="0"/>
            </a:endParaRPr>
          </a:p>
        </p:txBody>
      </p:sp>
      <p:grpSp>
        <p:nvGrpSpPr>
          <p:cNvPr id="128" name="Group 127">
            <a:extLst>
              <a:ext uri="{FF2B5EF4-FFF2-40B4-BE49-F238E27FC236}">
                <a16:creationId xmlns:a16="http://schemas.microsoft.com/office/drawing/2014/main" xmlns="" id="{B347FCAE-CD51-47C1-A0E5-7FE287A79E42}"/>
              </a:ext>
            </a:extLst>
          </p:cNvPr>
          <p:cNvGrpSpPr/>
          <p:nvPr/>
        </p:nvGrpSpPr>
        <p:grpSpPr>
          <a:xfrm>
            <a:off x="6377562" y="878988"/>
            <a:ext cx="1434489" cy="190500"/>
            <a:chOff x="4679586" y="878988"/>
            <a:chExt cx="1434489" cy="190500"/>
          </a:xfrm>
        </p:grpSpPr>
        <p:sp>
          <p:nvSpPr>
            <p:cNvPr id="129" name="Oval 128">
              <a:extLst>
                <a:ext uri="{FF2B5EF4-FFF2-40B4-BE49-F238E27FC236}">
                  <a16:creationId xmlns:a16="http://schemas.microsoft.com/office/drawing/2014/main" xmlns="" id="{957F6F33-D335-4F37-A9F5-23DE49CB0B4A}"/>
                </a:ext>
              </a:extLst>
            </p:cNvPr>
            <p:cNvSpPr/>
            <p:nvPr/>
          </p:nvSpPr>
          <p:spPr>
            <a:xfrm>
              <a:off x="4679586" y="878988"/>
              <a:ext cx="190500" cy="190500"/>
            </a:xfrm>
            <a:prstGeom prst="ellipse">
              <a:avLst/>
            </a:prstGeom>
            <a:solidFill>
              <a:srgbClr val="03A1A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Oval 129">
              <a:extLst>
                <a:ext uri="{FF2B5EF4-FFF2-40B4-BE49-F238E27FC236}">
                  <a16:creationId xmlns:a16="http://schemas.microsoft.com/office/drawing/2014/main" xmlns="" id="{9D3A95DB-0E0C-40A8-88F7-9DAC67B156F6}"/>
                </a:ext>
              </a:extLst>
            </p:cNvPr>
            <p:cNvSpPr/>
            <p:nvPr/>
          </p:nvSpPr>
          <p:spPr>
            <a:xfrm>
              <a:off x="4990736" y="878988"/>
              <a:ext cx="190500" cy="190500"/>
            </a:xfrm>
            <a:prstGeom prst="ellipse">
              <a:avLst/>
            </a:prstGeom>
            <a:solidFill>
              <a:srgbClr val="EE952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" name="Oval 130">
              <a:extLst>
                <a:ext uri="{FF2B5EF4-FFF2-40B4-BE49-F238E27FC236}">
                  <a16:creationId xmlns:a16="http://schemas.microsoft.com/office/drawing/2014/main" xmlns="" id="{AD1EA8C3-D35D-4FB7-8D6B-858B4EE08256}"/>
                </a:ext>
              </a:extLst>
            </p:cNvPr>
            <p:cNvSpPr/>
            <p:nvPr/>
          </p:nvSpPr>
          <p:spPr>
            <a:xfrm>
              <a:off x="5301522" y="878988"/>
              <a:ext cx="190500" cy="190500"/>
            </a:xfrm>
            <a:prstGeom prst="ellipse">
              <a:avLst/>
            </a:prstGeom>
            <a:solidFill>
              <a:srgbClr val="EF307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2" name="Oval 131">
              <a:extLst>
                <a:ext uri="{FF2B5EF4-FFF2-40B4-BE49-F238E27FC236}">
                  <a16:creationId xmlns:a16="http://schemas.microsoft.com/office/drawing/2014/main" xmlns="" id="{FD4B96A9-29AD-4507-B1E8-D12C03BAD2C2}"/>
                </a:ext>
              </a:extLst>
            </p:cNvPr>
            <p:cNvSpPr/>
            <p:nvPr/>
          </p:nvSpPr>
          <p:spPr>
            <a:xfrm>
              <a:off x="5612308" y="878988"/>
              <a:ext cx="190500" cy="190500"/>
            </a:xfrm>
            <a:prstGeom prst="ellipse">
              <a:avLst/>
            </a:prstGeom>
            <a:solidFill>
              <a:srgbClr val="1C7CB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3" name="Oval 132">
              <a:extLst>
                <a:ext uri="{FF2B5EF4-FFF2-40B4-BE49-F238E27FC236}">
                  <a16:creationId xmlns:a16="http://schemas.microsoft.com/office/drawing/2014/main" xmlns="" id="{50AFA104-D1BD-427D-90C1-6CE47F2C7A56}"/>
                </a:ext>
              </a:extLst>
            </p:cNvPr>
            <p:cNvSpPr/>
            <p:nvPr/>
          </p:nvSpPr>
          <p:spPr>
            <a:xfrm>
              <a:off x="5923575" y="878988"/>
              <a:ext cx="190500" cy="190500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001706127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17 0 L 0.73607 -0.0030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745" y="-1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500"/>
                            </p:stCondLst>
                            <p:childTnLst>
                              <p:par>
                                <p:cTn id="1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000"/>
                            </p:stCondLst>
                            <p:childTnLst>
                              <p:par>
                                <p:cTn id="1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500"/>
                            </p:stCondLst>
                            <p:childTnLst>
                              <p:par>
                                <p:cTn id="2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000"/>
                            </p:stCondLst>
                            <p:childTnLst>
                              <p:par>
                                <p:cTn id="3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500"/>
                            </p:stCondLst>
                            <p:childTnLst>
                              <p:par>
                                <p:cTn id="3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0"/>
                            </p:stCondLst>
                            <p:childTnLst>
                              <p:par>
                                <p:cTn id="4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500"/>
                            </p:stCondLst>
                            <p:childTnLst>
                              <p:par>
                                <p:cTn id="5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6000"/>
                            </p:stCondLst>
                            <p:childTnLst>
                              <p:par>
                                <p:cTn id="6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6500"/>
                            </p:stCondLst>
                            <p:childTnLst>
                              <p:par>
                                <p:cTn id="6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7000"/>
                            </p:stCondLst>
                            <p:childTnLst>
                              <p:par>
                                <p:cTn id="7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7500"/>
                            </p:stCondLst>
                            <p:childTnLst>
                              <p:par>
                                <p:cTn id="7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8000"/>
                            </p:stCondLst>
                            <p:childTnLst>
                              <p:par>
                                <p:cTn id="8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8500"/>
                            </p:stCondLst>
                            <p:childTnLst>
                              <p:par>
                                <p:cTn id="8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8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9000"/>
                            </p:stCondLst>
                            <p:childTnLst>
                              <p:par>
                                <p:cTn id="10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9500"/>
                            </p:stCondLst>
                            <p:childTnLst>
                              <p:par>
                                <p:cTn id="10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10000"/>
                            </p:stCondLst>
                            <p:childTnLst>
                              <p:par>
                                <p:cTn id="11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10500"/>
                            </p:stCondLst>
                            <p:childTnLst>
                              <p:par>
                                <p:cTn id="12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11000"/>
                            </p:stCondLst>
                            <p:childTnLst>
                              <p:par>
                                <p:cTn id="12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8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11500"/>
                            </p:stCondLst>
                            <p:childTnLst>
                              <p:par>
                                <p:cTn id="13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12000"/>
                            </p:stCondLst>
                            <p:childTnLst>
                              <p:par>
                                <p:cTn id="13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3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12500"/>
                            </p:stCondLst>
                            <p:childTnLst>
                              <p:par>
                                <p:cTn id="15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" grpId="0" animBg="1"/>
      <p:bldP spid="99" grpId="0" animBg="1"/>
      <p:bldP spid="100" grpId="0" animBg="1"/>
      <p:bldP spid="101" grpId="0" animBg="1"/>
      <p:bldP spid="103" grpId="0" animBg="1"/>
      <p:bldP spid="104" grpId="0"/>
      <p:bldP spid="105" grpId="0"/>
      <p:bldP spid="106" grpId="0" animBg="1"/>
      <p:bldP spid="107" grpId="0" animBg="1"/>
      <p:bldP spid="108" grpId="0" animBg="1"/>
      <p:bldP spid="109" grpId="0" animBg="1"/>
      <p:bldP spid="111" grpId="0" animBg="1"/>
      <p:bldP spid="112" grpId="0"/>
      <p:bldP spid="113" grpId="0"/>
      <p:bldP spid="114" grpId="0" animBg="1"/>
      <p:bldP spid="115" grpId="0" animBg="1"/>
      <p:bldP spid="116" grpId="0" animBg="1"/>
      <p:bldP spid="117" grpId="0" animBg="1"/>
      <p:bldP spid="119" grpId="0" animBg="1"/>
      <p:bldP spid="121" grpId="0"/>
      <p:bldP spid="12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1005145" y="2332312"/>
            <a:ext cx="1168400" cy="2360918"/>
            <a:chOff x="10566616" y="963431"/>
            <a:chExt cx="1168400" cy="2360918"/>
          </a:xfrm>
        </p:grpSpPr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xmlns="" id="{A97C14D5-0388-44F5-AD76-F8BBAF179CD6}"/>
                </a:ext>
              </a:extLst>
            </p:cNvPr>
            <p:cNvSpPr/>
            <p:nvPr/>
          </p:nvSpPr>
          <p:spPr>
            <a:xfrm>
              <a:off x="10566616" y="96343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xmlns="" id="{2151F346-69C6-4F86-BC1F-C57BA2384CC6}"/>
                </a:ext>
              </a:extLst>
            </p:cNvPr>
            <p:cNvSpPr txBox="1"/>
            <p:nvPr/>
          </p:nvSpPr>
          <p:spPr>
            <a:xfrm rot="16200000">
              <a:off x="10415808" y="1882279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8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外観</a:t>
              </a:r>
              <a:endParaRPr lang="en-US" sz="28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37" name="Picture 36">
              <a:extLst>
                <a:ext uri="{FF2B5EF4-FFF2-40B4-BE49-F238E27FC236}">
                  <a16:creationId xmlns:a16="http://schemas.microsoft.com/office/drawing/2014/main" xmlns="" id="{52B367FE-8530-4052-AD96-2D6FBE490F6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673015" y="1873463"/>
              <a:ext cx="530600" cy="530600"/>
            </a:xfrm>
            <a:prstGeom prst="rect">
              <a:avLst/>
            </a:prstGeom>
          </p:spPr>
        </p:pic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xmlns="" id="{150C247F-7990-4945-869D-5E2A900F477F}"/>
              </a:ext>
            </a:extLst>
          </p:cNvPr>
          <p:cNvGrpSpPr/>
          <p:nvPr/>
        </p:nvGrpSpPr>
        <p:grpSpPr>
          <a:xfrm>
            <a:off x="-8798784" y="0"/>
            <a:ext cx="11447501" cy="6858000"/>
            <a:chOff x="213096" y="0"/>
            <a:chExt cx="11447501" cy="6858000"/>
          </a:xfrm>
        </p:grpSpPr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xmlns="" id="{6D2C93AC-EBE3-4E67-A867-76D5D6BEDB10}"/>
                </a:ext>
              </a:extLst>
            </p:cNvPr>
            <p:cNvSpPr/>
            <p:nvPr/>
          </p:nvSpPr>
          <p:spPr>
            <a:xfrm>
              <a:off x="213096" y="0"/>
              <a:ext cx="11447501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Freeform: Shape 56">
              <a:extLst>
                <a:ext uri="{FF2B5EF4-FFF2-40B4-BE49-F238E27FC236}">
                  <a16:creationId xmlns:a16="http://schemas.microsoft.com/office/drawing/2014/main" xmlns="" id="{35DBD2B9-E73C-4AE9-91C9-698379867E98}"/>
                </a:ext>
              </a:extLst>
            </p:cNvPr>
            <p:cNvSpPr/>
            <p:nvPr/>
          </p:nvSpPr>
          <p:spPr>
            <a:xfrm>
              <a:off x="10492197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2CD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xmlns="" id="{CD6BDC4B-8313-4203-9F42-C28AC214EB64}"/>
                </a:ext>
              </a:extLst>
            </p:cNvPr>
            <p:cNvSpPr txBox="1"/>
            <p:nvPr/>
          </p:nvSpPr>
          <p:spPr>
            <a:xfrm rot="16200000">
              <a:off x="10341391" y="3167389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8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物語</a:t>
              </a:r>
              <a:endParaRPr lang="en-US" sz="28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64" name="Picture 63">
              <a:extLst>
                <a:ext uri="{FF2B5EF4-FFF2-40B4-BE49-F238E27FC236}">
                  <a16:creationId xmlns:a16="http://schemas.microsoft.com/office/drawing/2014/main" xmlns="" id="{44037FC5-8E34-4772-9A87-813F2AD5E4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600933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xmlns="" id="{B02914A7-C65F-4EFB-8FF4-9BB283DC3935}"/>
              </a:ext>
            </a:extLst>
          </p:cNvPr>
          <p:cNvGrpSpPr/>
          <p:nvPr/>
        </p:nvGrpSpPr>
        <p:grpSpPr>
          <a:xfrm>
            <a:off x="-7847639" y="0"/>
            <a:ext cx="9961092" cy="6858000"/>
            <a:chOff x="491575" y="0"/>
            <a:chExt cx="9961092" cy="6858000"/>
          </a:xfrm>
        </p:grpSpPr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xmlns="" id="{99DA66B2-8A11-4397-B997-59A37787FEF8}"/>
                </a:ext>
              </a:extLst>
            </p:cNvPr>
            <p:cNvSpPr/>
            <p:nvPr/>
          </p:nvSpPr>
          <p:spPr>
            <a:xfrm>
              <a:off x="491575" y="0"/>
              <a:ext cx="9961092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xmlns="" id="{71A8923D-952E-459F-92C0-CCE4C5E45F88}"/>
                </a:ext>
              </a:extLst>
            </p:cNvPr>
            <p:cNvSpPr/>
            <p:nvPr/>
          </p:nvSpPr>
          <p:spPr>
            <a:xfrm>
              <a:off x="9284267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C7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xmlns="" id="{DD73F442-B2F9-477E-B4DE-956CBA09D9C3}"/>
                </a:ext>
              </a:extLst>
            </p:cNvPr>
            <p:cNvSpPr txBox="1"/>
            <p:nvPr/>
          </p:nvSpPr>
          <p:spPr>
            <a:xfrm rot="16200000">
              <a:off x="9117129" y="3251166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8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説話</a:t>
              </a:r>
              <a:endParaRPr lang="en-US" sz="28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47" name="Picture 46">
              <a:extLst>
                <a:ext uri="{FF2B5EF4-FFF2-40B4-BE49-F238E27FC236}">
                  <a16:creationId xmlns:a16="http://schemas.microsoft.com/office/drawing/2014/main" xmlns="" id="{7654DCD4-7920-4D83-8D7F-6D3A71A169A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9385467" y="3247473"/>
              <a:ext cx="530600" cy="5306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96948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4167E-6 0 L 0.73893 -0.0023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940" y="-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roup 49">
            <a:extLst>
              <a:ext uri="{FF2B5EF4-FFF2-40B4-BE49-F238E27FC236}">
                <a16:creationId xmlns:a16="http://schemas.microsoft.com/office/drawing/2014/main" xmlns="" id="{038E6734-F7ED-4197-AE1C-DE222063D26D}"/>
              </a:ext>
            </a:extLst>
          </p:cNvPr>
          <p:cNvGrpSpPr/>
          <p:nvPr/>
        </p:nvGrpSpPr>
        <p:grpSpPr>
          <a:xfrm>
            <a:off x="-290920" y="-2"/>
            <a:ext cx="12482920" cy="6858000"/>
            <a:chOff x="-290920" y="0"/>
            <a:chExt cx="12482920" cy="6858000"/>
          </a:xfrm>
        </p:grpSpPr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xmlns="" id="{B7FF06C6-EDB2-4E2A-B33F-9667DAB48738}"/>
                </a:ext>
              </a:extLst>
            </p:cNvPr>
            <p:cNvSpPr/>
            <p:nvPr/>
          </p:nvSpPr>
          <p:spPr>
            <a:xfrm>
              <a:off x="-290920" y="0"/>
              <a:ext cx="12482920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xmlns="" id="{DD389168-73D4-4CCF-B806-15F4C9CFBC65}"/>
                </a:ext>
              </a:extLst>
            </p:cNvPr>
            <p:cNvSpPr/>
            <p:nvPr/>
          </p:nvSpPr>
          <p:spPr>
            <a:xfrm>
              <a:off x="11023600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xmlns="" id="{FD36EBE0-2C84-494E-9C0B-54A6EFA86DA6}"/>
                </a:ext>
              </a:extLst>
            </p:cNvPr>
            <p:cNvSpPr txBox="1"/>
            <p:nvPr/>
          </p:nvSpPr>
          <p:spPr>
            <a:xfrm rot="16200000">
              <a:off x="10872792" y="3256289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8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外観</a:t>
              </a:r>
              <a:endParaRPr lang="en-US" sz="28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54" name="Picture 53">
              <a:extLst>
                <a:ext uri="{FF2B5EF4-FFF2-40B4-BE49-F238E27FC236}">
                  <a16:creationId xmlns:a16="http://schemas.microsoft.com/office/drawing/2014/main" xmlns="" id="{FE3F6E56-804E-434E-AD42-D62A42CB306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1129999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xmlns="" id="{208D727C-49D3-4C59-91D3-816C0DD22E21}"/>
              </a:ext>
            </a:extLst>
          </p:cNvPr>
          <p:cNvGrpSpPr/>
          <p:nvPr/>
        </p:nvGrpSpPr>
        <p:grpSpPr>
          <a:xfrm>
            <a:off x="226788" y="-4"/>
            <a:ext cx="11447501" cy="6858000"/>
            <a:chOff x="213096" y="0"/>
            <a:chExt cx="11447501" cy="6858000"/>
          </a:xfrm>
        </p:grpSpPr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xmlns="" id="{A369AF8C-7DC3-4D77-B3F1-5B8A444D2822}"/>
                </a:ext>
              </a:extLst>
            </p:cNvPr>
            <p:cNvSpPr/>
            <p:nvPr/>
          </p:nvSpPr>
          <p:spPr>
            <a:xfrm>
              <a:off x="213096" y="0"/>
              <a:ext cx="11447501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xmlns="" id="{6A173B44-EE6F-4236-9AB2-49524EA553D7}"/>
                </a:ext>
              </a:extLst>
            </p:cNvPr>
            <p:cNvSpPr/>
            <p:nvPr/>
          </p:nvSpPr>
          <p:spPr>
            <a:xfrm>
              <a:off x="10492197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2CD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xmlns="" id="{B40A12D7-9F13-43EC-95DE-B85ADBCAA6B6}"/>
                </a:ext>
              </a:extLst>
            </p:cNvPr>
            <p:cNvSpPr txBox="1"/>
            <p:nvPr/>
          </p:nvSpPr>
          <p:spPr>
            <a:xfrm rot="16200000">
              <a:off x="10341391" y="3167389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8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物語</a:t>
              </a:r>
              <a:endParaRPr lang="en-US" sz="28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59" name="Picture 58">
              <a:extLst>
                <a:ext uri="{FF2B5EF4-FFF2-40B4-BE49-F238E27FC236}">
                  <a16:creationId xmlns:a16="http://schemas.microsoft.com/office/drawing/2014/main" xmlns="" id="{BA271034-9DEF-432C-A1F3-B6470D25550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600933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81" name="Group 80">
            <a:extLst>
              <a:ext uri="{FF2B5EF4-FFF2-40B4-BE49-F238E27FC236}">
                <a16:creationId xmlns:a16="http://schemas.microsoft.com/office/drawing/2014/main" xmlns="" id="{B02914A7-C65F-4EFB-8FF4-9BB283DC3935}"/>
              </a:ext>
            </a:extLst>
          </p:cNvPr>
          <p:cNvGrpSpPr/>
          <p:nvPr/>
        </p:nvGrpSpPr>
        <p:grpSpPr>
          <a:xfrm>
            <a:off x="-7847639" y="0"/>
            <a:ext cx="9961092" cy="6858000"/>
            <a:chOff x="491575" y="0"/>
            <a:chExt cx="9961092" cy="6858000"/>
          </a:xfrm>
        </p:grpSpPr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xmlns="" id="{99DA66B2-8A11-4397-B997-59A37787FEF8}"/>
                </a:ext>
              </a:extLst>
            </p:cNvPr>
            <p:cNvSpPr/>
            <p:nvPr/>
          </p:nvSpPr>
          <p:spPr>
            <a:xfrm>
              <a:off x="491575" y="0"/>
              <a:ext cx="9961092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Freeform: Shape 44">
              <a:extLst>
                <a:ext uri="{FF2B5EF4-FFF2-40B4-BE49-F238E27FC236}">
                  <a16:creationId xmlns:a16="http://schemas.microsoft.com/office/drawing/2014/main" xmlns="" id="{71A8923D-952E-459F-92C0-CCE4C5E45F88}"/>
                </a:ext>
              </a:extLst>
            </p:cNvPr>
            <p:cNvSpPr/>
            <p:nvPr/>
          </p:nvSpPr>
          <p:spPr>
            <a:xfrm>
              <a:off x="9284267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C7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xmlns="" id="{DD73F442-B2F9-477E-B4DE-956CBA09D9C3}"/>
                </a:ext>
              </a:extLst>
            </p:cNvPr>
            <p:cNvSpPr txBox="1"/>
            <p:nvPr/>
          </p:nvSpPr>
          <p:spPr>
            <a:xfrm rot="16200000">
              <a:off x="9117129" y="3251166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8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説話</a:t>
              </a:r>
              <a:endParaRPr lang="en-US" sz="28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85" name="Picture 84">
              <a:extLst>
                <a:ext uri="{FF2B5EF4-FFF2-40B4-BE49-F238E27FC236}">
                  <a16:creationId xmlns:a16="http://schemas.microsoft.com/office/drawing/2014/main" xmlns="" id="{7654DCD4-7920-4D83-8D7F-6D3A71A169A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9385467" y="3247473"/>
              <a:ext cx="530600" cy="530600"/>
            </a:xfrm>
            <a:prstGeom prst="rect">
              <a:avLst/>
            </a:prstGeom>
          </p:spPr>
        </p:pic>
      </p:grp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838292" y="598085"/>
            <a:ext cx="3404816" cy="1189791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Cerita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yang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mengisahkan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bangsawan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kerajaan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Zaman Heian.</a:t>
            </a:r>
          </a:p>
        </p:txBody>
      </p:sp>
      <p:grpSp>
        <p:nvGrpSpPr>
          <p:cNvPr id="86" name="Group 85">
            <a:extLst>
              <a:ext uri="{FF2B5EF4-FFF2-40B4-BE49-F238E27FC236}">
                <a16:creationId xmlns:a16="http://schemas.microsoft.com/office/drawing/2014/main" xmlns="" id="{A87830BE-EEF7-4034-8ABE-3212DB467DB4}"/>
              </a:ext>
            </a:extLst>
          </p:cNvPr>
          <p:cNvGrpSpPr/>
          <p:nvPr/>
        </p:nvGrpSpPr>
        <p:grpSpPr>
          <a:xfrm>
            <a:off x="4838292" y="2337437"/>
            <a:ext cx="1805441" cy="1866900"/>
            <a:chOff x="1387588" y="2209800"/>
            <a:chExt cx="1805441" cy="1866900"/>
          </a:xfrm>
        </p:grpSpPr>
        <p:sp>
          <p:nvSpPr>
            <p:cNvPr id="87" name="Rectangle: Top Corners Rounded 104">
              <a:extLst>
                <a:ext uri="{FF2B5EF4-FFF2-40B4-BE49-F238E27FC236}">
                  <a16:creationId xmlns:a16="http://schemas.microsoft.com/office/drawing/2014/main" xmlns="" id="{F1B87F23-BD02-4DB3-947D-2F61C5B87FEF}"/>
                </a:ext>
              </a:extLst>
            </p:cNvPr>
            <p:cNvSpPr/>
            <p:nvPr/>
          </p:nvSpPr>
          <p:spPr>
            <a:xfrm>
              <a:off x="1494518" y="2209800"/>
              <a:ext cx="1591582" cy="1866900"/>
            </a:xfrm>
            <a:prstGeom prst="round2SameRect">
              <a:avLst>
                <a:gd name="adj1" fmla="val 12063"/>
                <a:gd name="adj2" fmla="val 0"/>
              </a:avLst>
            </a:pr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TextBox 87">
              <a:extLst>
                <a:ext uri="{FF2B5EF4-FFF2-40B4-BE49-F238E27FC236}">
                  <a16:creationId xmlns:a16="http://schemas.microsoft.com/office/drawing/2014/main" xmlns="" id="{5D8301A0-49D9-41A5-A227-2E35458E6401}"/>
                </a:ext>
              </a:extLst>
            </p:cNvPr>
            <p:cNvSpPr txBox="1"/>
            <p:nvPr/>
          </p:nvSpPr>
          <p:spPr>
            <a:xfrm>
              <a:off x="1387588" y="2353209"/>
              <a:ext cx="180544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smtClean="0">
                  <a:solidFill>
                    <a:srgbClr val="E6E7E9"/>
                  </a:solidFill>
                  <a:latin typeface="Tw Cen MT" panose="020B0602020104020603" pitchFamily="34" charset="0"/>
                </a:rPr>
                <a:t>1201</a:t>
              </a:r>
              <a:endParaRPr lang="en-US" sz="3600" b="1" dirty="0">
                <a:solidFill>
                  <a:srgbClr val="E6E7E9"/>
                </a:solidFill>
                <a:latin typeface="Tw Cen MT" panose="020B0602020104020603" pitchFamily="34" charset="0"/>
              </a:endParaRPr>
            </a:p>
          </p:txBody>
        </p:sp>
      </p:grpSp>
      <p:sp>
        <p:nvSpPr>
          <p:cNvPr id="90" name="Freeform: Shape 107">
            <a:extLst>
              <a:ext uri="{FF2B5EF4-FFF2-40B4-BE49-F238E27FC236}">
                <a16:creationId xmlns:a16="http://schemas.microsoft.com/office/drawing/2014/main" xmlns="" id="{48958204-CE05-4E79-AC55-C76FBB79E37F}"/>
              </a:ext>
            </a:extLst>
          </p:cNvPr>
          <p:cNvSpPr/>
          <p:nvPr/>
        </p:nvSpPr>
        <p:spPr>
          <a:xfrm flipV="1">
            <a:off x="4945222" y="3270887"/>
            <a:ext cx="1591582" cy="3031986"/>
          </a:xfrm>
          <a:custGeom>
            <a:avLst/>
            <a:gdLst>
              <a:gd name="connsiteX0" fmla="*/ 0 w 1591582"/>
              <a:gd name="connsiteY0" fmla="*/ 3031986 h 3031986"/>
              <a:gd name="connsiteX1" fmla="*/ 357641 w 1591582"/>
              <a:gd name="connsiteY1" fmla="*/ 3031986 h 3031986"/>
              <a:gd name="connsiteX2" fmla="*/ 795791 w 1591582"/>
              <a:gd name="connsiteY2" fmla="*/ 2593836 h 3031986"/>
              <a:gd name="connsiteX3" fmla="*/ 1233941 w 1591582"/>
              <a:gd name="connsiteY3" fmla="*/ 3031986 h 3031986"/>
              <a:gd name="connsiteX4" fmla="*/ 1591582 w 1591582"/>
              <a:gd name="connsiteY4" fmla="*/ 3031986 h 3031986"/>
              <a:gd name="connsiteX5" fmla="*/ 1591582 w 1591582"/>
              <a:gd name="connsiteY5" fmla="*/ 314242 h 3031986"/>
              <a:gd name="connsiteX6" fmla="*/ 1277340 w 1591582"/>
              <a:gd name="connsiteY6" fmla="*/ 0 h 3031986"/>
              <a:gd name="connsiteX7" fmla="*/ 314242 w 1591582"/>
              <a:gd name="connsiteY7" fmla="*/ 0 h 3031986"/>
              <a:gd name="connsiteX8" fmla="*/ 0 w 1591582"/>
              <a:gd name="connsiteY8" fmla="*/ 314242 h 30319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91582" h="3031986">
                <a:moveTo>
                  <a:pt x="0" y="3031986"/>
                </a:moveTo>
                <a:lnTo>
                  <a:pt x="357641" y="3031986"/>
                </a:lnTo>
                <a:cubicBezTo>
                  <a:pt x="357641" y="2790002"/>
                  <a:pt x="553807" y="2593836"/>
                  <a:pt x="795791" y="2593836"/>
                </a:cubicBezTo>
                <a:cubicBezTo>
                  <a:pt x="1037775" y="2593836"/>
                  <a:pt x="1233941" y="2790002"/>
                  <a:pt x="1233941" y="3031986"/>
                </a:cubicBezTo>
                <a:lnTo>
                  <a:pt x="1591582" y="3031986"/>
                </a:lnTo>
                <a:lnTo>
                  <a:pt x="1591582" y="314242"/>
                </a:lnTo>
                <a:cubicBezTo>
                  <a:pt x="1591582" y="140691"/>
                  <a:pt x="1450891" y="0"/>
                  <a:pt x="1277340" y="0"/>
                </a:cubicBezTo>
                <a:lnTo>
                  <a:pt x="314242" y="0"/>
                </a:lnTo>
                <a:cubicBezTo>
                  <a:pt x="140691" y="0"/>
                  <a:pt x="0" y="140691"/>
                  <a:pt x="0" y="314242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>
            <a:outerShdw blurRad="127000" sx="107000" sy="107000" algn="ctr" rotWithShape="0">
              <a:prstClr val="black">
                <a:alpha val="2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1" name="Group 90">
            <a:extLst>
              <a:ext uri="{FF2B5EF4-FFF2-40B4-BE49-F238E27FC236}">
                <a16:creationId xmlns:a16="http://schemas.microsoft.com/office/drawing/2014/main" xmlns="" id="{8D94F991-2744-4D5C-BE57-A0C261539D2C}"/>
              </a:ext>
            </a:extLst>
          </p:cNvPr>
          <p:cNvGrpSpPr/>
          <p:nvPr/>
        </p:nvGrpSpPr>
        <p:grpSpPr>
          <a:xfrm>
            <a:off x="4939553" y="3739991"/>
            <a:ext cx="1591582" cy="1349309"/>
            <a:chOff x="1488849" y="3612354"/>
            <a:chExt cx="1591582" cy="1349309"/>
          </a:xfrm>
        </p:grpSpPr>
        <p:sp>
          <p:nvSpPr>
            <p:cNvPr id="92" name="TextBox 91">
              <a:extLst>
                <a:ext uri="{FF2B5EF4-FFF2-40B4-BE49-F238E27FC236}">
                  <a16:creationId xmlns:a16="http://schemas.microsoft.com/office/drawing/2014/main" xmlns="" id="{8721CE74-40AC-4223-B129-B3A270C7429B}"/>
                </a:ext>
              </a:extLst>
            </p:cNvPr>
            <p:cNvSpPr txBox="1"/>
            <p:nvPr/>
          </p:nvSpPr>
          <p:spPr>
            <a:xfrm>
              <a:off x="1488849" y="3612354"/>
              <a:ext cx="159158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>
                  <a:solidFill>
                    <a:srgbClr val="FF5969"/>
                  </a:solidFill>
                  <a:latin typeface="Tw Cen MT" panose="020B0602020104020603" pitchFamily="34" charset="0"/>
                </a:rPr>
                <a:t>MUMYOU</a:t>
              </a:r>
            </a:p>
            <a:p>
              <a:pPr algn="ctr"/>
              <a:r>
                <a:rPr lang="en-US" b="1" dirty="0" smtClean="0">
                  <a:solidFill>
                    <a:srgbClr val="FF5969"/>
                  </a:solidFill>
                  <a:latin typeface="Tw Cen MT" panose="020B0602020104020603" pitchFamily="34" charset="0"/>
                </a:rPr>
                <a:t>ZOUSHI</a:t>
              </a:r>
              <a:endParaRPr lang="en-US" b="1" dirty="0">
                <a:solidFill>
                  <a:srgbClr val="FF5969"/>
                </a:solidFill>
                <a:latin typeface="Tw Cen MT" panose="020B0602020104020603" pitchFamily="34" charset="0"/>
              </a:endParaRPr>
            </a:p>
          </p:txBody>
        </p: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xmlns="" id="{FC94FF53-E358-452A-A5CE-3296318ABBE9}"/>
                </a:ext>
              </a:extLst>
            </p:cNvPr>
            <p:cNvSpPr txBox="1"/>
            <p:nvPr/>
          </p:nvSpPr>
          <p:spPr>
            <a:xfrm>
              <a:off x="1488849" y="4130666"/>
              <a:ext cx="159158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err="1" smtClean="0">
                  <a:solidFill>
                    <a:srgbClr val="A6A6A6"/>
                  </a:solidFill>
                  <a:latin typeface="Tw Cen MT" panose="020B0602020104020603" pitchFamily="34" charset="0"/>
                </a:rPr>
                <a:t>Putri</a:t>
              </a:r>
              <a:r>
                <a:rPr lang="en-US" sz="1600" b="1" dirty="0" smtClean="0">
                  <a:solidFill>
                    <a:srgbClr val="A6A6A6"/>
                  </a:solidFill>
                  <a:latin typeface="Tw Cen MT" panose="020B0602020104020603" pitchFamily="34" charset="0"/>
                </a:rPr>
                <a:t> </a:t>
              </a:r>
            </a:p>
            <a:p>
              <a:pPr algn="ctr"/>
              <a:r>
                <a:rPr lang="en-US" sz="1600" b="1" dirty="0" smtClean="0">
                  <a:solidFill>
                    <a:srgbClr val="A6A6A6"/>
                  </a:solidFill>
                  <a:latin typeface="Tw Cen MT" panose="020B0602020104020603" pitchFamily="34" charset="0"/>
                </a:rPr>
                <a:t>Fujiwara </a:t>
              </a:r>
              <a:r>
                <a:rPr lang="en-US" sz="1600" b="1" dirty="0" err="1" smtClean="0">
                  <a:solidFill>
                    <a:srgbClr val="A6A6A6"/>
                  </a:solidFill>
                  <a:latin typeface="Tw Cen MT" panose="020B0602020104020603" pitchFamily="34" charset="0"/>
                </a:rPr>
                <a:t>Shunzei</a:t>
              </a:r>
              <a:endParaRPr lang="en-US" sz="1600" b="1" dirty="0">
                <a:solidFill>
                  <a:srgbClr val="A6A6A6"/>
                </a:solidFill>
                <a:latin typeface="Tw Cen MT" panose="020B0602020104020603" pitchFamily="34" charset="0"/>
              </a:endParaRPr>
            </a:p>
          </p:txBody>
        </p:sp>
      </p:grpSp>
      <p:pic>
        <p:nvPicPr>
          <p:cNvPr id="94" name="Picture 93">
            <a:extLst>
              <a:ext uri="{FF2B5EF4-FFF2-40B4-BE49-F238E27FC236}">
                <a16:creationId xmlns:a16="http://schemas.microsoft.com/office/drawing/2014/main" xmlns="" id="{D1E1EB09-3B7F-4AD1-85F5-A963B8B7D48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1535" y="5048122"/>
            <a:ext cx="894354" cy="894352"/>
          </a:xfrm>
          <a:prstGeom prst="rect">
            <a:avLst/>
          </a:prstGeom>
        </p:spPr>
      </p:pic>
      <p:grpSp>
        <p:nvGrpSpPr>
          <p:cNvPr id="27" name="Group 26">
            <a:extLst>
              <a:ext uri="{FF2B5EF4-FFF2-40B4-BE49-F238E27FC236}">
                <a16:creationId xmlns="" xmlns:a16="http://schemas.microsoft.com/office/drawing/2014/main" id="{ECC510C9-281D-45CD-8907-71C6C646CF97}"/>
              </a:ext>
            </a:extLst>
          </p:cNvPr>
          <p:cNvGrpSpPr/>
          <p:nvPr/>
        </p:nvGrpSpPr>
        <p:grpSpPr>
          <a:xfrm>
            <a:off x="2330656" y="184725"/>
            <a:ext cx="2133820" cy="2133820"/>
            <a:chOff x="1733971" y="1629656"/>
            <a:chExt cx="2133820" cy="2133820"/>
          </a:xfrm>
        </p:grpSpPr>
        <p:sp>
          <p:nvSpPr>
            <p:cNvPr id="28" name="Oval 27">
              <a:extLst>
                <a:ext uri="{FF2B5EF4-FFF2-40B4-BE49-F238E27FC236}">
                  <a16:creationId xmlns="" xmlns:a16="http://schemas.microsoft.com/office/drawing/2014/main" id="{C3CE9B52-F8C0-4C0F-A36C-A519F49591BD}"/>
                </a:ext>
              </a:extLst>
            </p:cNvPr>
            <p:cNvSpPr/>
            <p:nvPr/>
          </p:nvSpPr>
          <p:spPr>
            <a:xfrm>
              <a:off x="1733971" y="1629656"/>
              <a:ext cx="2133820" cy="2133820"/>
            </a:xfrm>
            <a:prstGeom prst="ellipse">
              <a:avLst/>
            </a:prstGeom>
            <a:solidFill>
              <a:srgbClr val="52CBB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9" name="Group 28">
              <a:extLst>
                <a:ext uri="{FF2B5EF4-FFF2-40B4-BE49-F238E27FC236}">
                  <a16:creationId xmlns="" xmlns:a16="http://schemas.microsoft.com/office/drawing/2014/main" id="{E913B4F1-0711-4F3D-94C3-109C7FECF599}"/>
                </a:ext>
              </a:extLst>
            </p:cNvPr>
            <p:cNvGrpSpPr/>
            <p:nvPr/>
          </p:nvGrpSpPr>
          <p:grpSpPr>
            <a:xfrm>
              <a:off x="1829182" y="1941073"/>
              <a:ext cx="1943398" cy="1161226"/>
              <a:chOff x="1882190" y="2100097"/>
              <a:chExt cx="1943398" cy="1161226"/>
            </a:xfrm>
          </p:grpSpPr>
          <p:sp>
            <p:nvSpPr>
              <p:cNvPr id="30" name="TextBox 29">
                <a:extLst>
                  <a:ext uri="{FF2B5EF4-FFF2-40B4-BE49-F238E27FC236}">
                    <a16:creationId xmlns="" xmlns:a16="http://schemas.microsoft.com/office/drawing/2014/main" id="{924A6141-42CC-4107-99BF-4373E4A590AF}"/>
                  </a:ext>
                </a:extLst>
              </p:cNvPr>
              <p:cNvSpPr txBox="1"/>
              <p:nvPr/>
            </p:nvSpPr>
            <p:spPr>
              <a:xfrm>
                <a:off x="1882190" y="2100097"/>
                <a:ext cx="1943398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5400" b="1" dirty="0" smtClean="0">
                    <a:solidFill>
                      <a:srgbClr val="E6E7E9"/>
                    </a:solidFill>
                    <a:latin typeface="Tw Cen MT" panose="020B0602020104020603" pitchFamily="34" charset="0"/>
                  </a:rPr>
                  <a:t>GIKO</a:t>
                </a:r>
                <a:endParaRPr lang="en-US" sz="5400" b="1" dirty="0">
                  <a:solidFill>
                    <a:srgbClr val="E6E7E9"/>
                  </a:solidFill>
                  <a:latin typeface="Tw Cen MT" panose="020B0602020104020603" pitchFamily="34" charset="0"/>
                </a:endParaRPr>
              </a:p>
            </p:txBody>
          </p:sp>
          <p:sp>
            <p:nvSpPr>
              <p:cNvPr id="31" name="TextBox 30">
                <a:extLst>
                  <a:ext uri="{FF2B5EF4-FFF2-40B4-BE49-F238E27FC236}">
                    <a16:creationId xmlns="" xmlns:a16="http://schemas.microsoft.com/office/drawing/2014/main" id="{80B7DE05-4BB1-4A50-9B3B-031628755D68}"/>
                  </a:ext>
                </a:extLst>
              </p:cNvPr>
              <p:cNvSpPr txBox="1"/>
              <p:nvPr/>
            </p:nvSpPr>
            <p:spPr>
              <a:xfrm>
                <a:off x="1882190" y="2891991"/>
                <a:ext cx="194339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b="1" dirty="0" smtClean="0">
                    <a:solidFill>
                      <a:srgbClr val="E6E7E9"/>
                    </a:solidFill>
                    <a:latin typeface="Tw Cen MT" panose="020B0602020104020603" pitchFamily="34" charset="0"/>
                  </a:rPr>
                  <a:t>MONOGATARI</a:t>
                </a:r>
                <a:endParaRPr lang="en-US" b="1" dirty="0">
                  <a:solidFill>
                    <a:srgbClr val="E6E7E9"/>
                  </a:solidFill>
                  <a:latin typeface="Tw Cen MT" panose="020B0602020104020603" pitchFamily="34" charset="0"/>
                </a:endParaRPr>
              </a:p>
            </p:txBody>
          </p:sp>
        </p:grp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xmlns="" id="{12310FCA-56F2-4778-94B7-C1B5FD53AE20}"/>
              </a:ext>
            </a:extLst>
          </p:cNvPr>
          <p:cNvGrpSpPr/>
          <p:nvPr/>
        </p:nvGrpSpPr>
        <p:grpSpPr>
          <a:xfrm>
            <a:off x="7673657" y="2337437"/>
            <a:ext cx="1805441" cy="1866900"/>
            <a:chOff x="3884465" y="2209800"/>
            <a:chExt cx="1805441" cy="1866900"/>
          </a:xfrm>
          <a:solidFill>
            <a:srgbClr val="FEC630"/>
          </a:solidFill>
        </p:grpSpPr>
        <p:sp>
          <p:nvSpPr>
            <p:cNvPr id="33" name="Rectangle: Top Corners Rounded 100">
              <a:extLst>
                <a:ext uri="{FF2B5EF4-FFF2-40B4-BE49-F238E27FC236}">
                  <a16:creationId xmlns:a16="http://schemas.microsoft.com/office/drawing/2014/main" xmlns="" id="{E792FABC-AA8F-4748-B8FA-DBB9112863AC}"/>
                </a:ext>
              </a:extLst>
            </p:cNvPr>
            <p:cNvSpPr/>
            <p:nvPr/>
          </p:nvSpPr>
          <p:spPr>
            <a:xfrm>
              <a:off x="3991395" y="2209800"/>
              <a:ext cx="1591582" cy="1866900"/>
            </a:xfrm>
            <a:prstGeom prst="round2SameRect">
              <a:avLst>
                <a:gd name="adj1" fmla="val 12063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xmlns="" id="{83919267-9DA5-4811-B4F4-94D72398E7FD}"/>
                </a:ext>
              </a:extLst>
            </p:cNvPr>
            <p:cNvSpPr txBox="1"/>
            <p:nvPr/>
          </p:nvSpPr>
          <p:spPr>
            <a:xfrm>
              <a:off x="3884465" y="2489112"/>
              <a:ext cx="180544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smtClean="0">
                  <a:solidFill>
                    <a:srgbClr val="E6E7E9"/>
                  </a:solidFill>
                  <a:latin typeface="Tw Cen MT" panose="020B0602020104020603" pitchFamily="34" charset="0"/>
                </a:rPr>
                <a:t>1271</a:t>
              </a:r>
              <a:endParaRPr lang="en-US" sz="3600" b="1" dirty="0">
                <a:solidFill>
                  <a:srgbClr val="E6E7E9"/>
                </a:solidFill>
                <a:latin typeface="Tw Cen MT" panose="020B0602020104020603" pitchFamily="34" charset="0"/>
              </a:endParaRPr>
            </a:p>
          </p:txBody>
        </p:sp>
      </p:grpSp>
      <p:sp>
        <p:nvSpPr>
          <p:cNvPr id="35" name="Freeform: Shape 108">
            <a:extLst>
              <a:ext uri="{FF2B5EF4-FFF2-40B4-BE49-F238E27FC236}">
                <a16:creationId xmlns:a16="http://schemas.microsoft.com/office/drawing/2014/main" xmlns="" id="{406A5A75-24F0-496A-82D6-E2B37B100BBD}"/>
              </a:ext>
            </a:extLst>
          </p:cNvPr>
          <p:cNvSpPr/>
          <p:nvPr/>
        </p:nvSpPr>
        <p:spPr>
          <a:xfrm flipV="1">
            <a:off x="7780587" y="3270887"/>
            <a:ext cx="1591582" cy="3031986"/>
          </a:xfrm>
          <a:custGeom>
            <a:avLst/>
            <a:gdLst>
              <a:gd name="connsiteX0" fmla="*/ 0 w 1591582"/>
              <a:gd name="connsiteY0" fmla="*/ 3031986 h 3031986"/>
              <a:gd name="connsiteX1" fmla="*/ 357641 w 1591582"/>
              <a:gd name="connsiteY1" fmla="*/ 3031986 h 3031986"/>
              <a:gd name="connsiteX2" fmla="*/ 795791 w 1591582"/>
              <a:gd name="connsiteY2" fmla="*/ 2593836 h 3031986"/>
              <a:gd name="connsiteX3" fmla="*/ 1233941 w 1591582"/>
              <a:gd name="connsiteY3" fmla="*/ 3031986 h 3031986"/>
              <a:gd name="connsiteX4" fmla="*/ 1591582 w 1591582"/>
              <a:gd name="connsiteY4" fmla="*/ 3031986 h 3031986"/>
              <a:gd name="connsiteX5" fmla="*/ 1591582 w 1591582"/>
              <a:gd name="connsiteY5" fmla="*/ 314242 h 3031986"/>
              <a:gd name="connsiteX6" fmla="*/ 1277340 w 1591582"/>
              <a:gd name="connsiteY6" fmla="*/ 0 h 3031986"/>
              <a:gd name="connsiteX7" fmla="*/ 314242 w 1591582"/>
              <a:gd name="connsiteY7" fmla="*/ 0 h 3031986"/>
              <a:gd name="connsiteX8" fmla="*/ 0 w 1591582"/>
              <a:gd name="connsiteY8" fmla="*/ 314242 h 30319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91582" h="3031986">
                <a:moveTo>
                  <a:pt x="0" y="3031986"/>
                </a:moveTo>
                <a:lnTo>
                  <a:pt x="357641" y="3031986"/>
                </a:lnTo>
                <a:cubicBezTo>
                  <a:pt x="357641" y="2790002"/>
                  <a:pt x="553807" y="2593836"/>
                  <a:pt x="795791" y="2593836"/>
                </a:cubicBezTo>
                <a:cubicBezTo>
                  <a:pt x="1037775" y="2593836"/>
                  <a:pt x="1233941" y="2790002"/>
                  <a:pt x="1233941" y="3031986"/>
                </a:cubicBezTo>
                <a:lnTo>
                  <a:pt x="1591582" y="3031986"/>
                </a:lnTo>
                <a:lnTo>
                  <a:pt x="1591582" y="314242"/>
                </a:lnTo>
                <a:cubicBezTo>
                  <a:pt x="1591582" y="140691"/>
                  <a:pt x="1450891" y="0"/>
                  <a:pt x="1277340" y="0"/>
                </a:cubicBezTo>
                <a:lnTo>
                  <a:pt x="314242" y="0"/>
                </a:lnTo>
                <a:cubicBezTo>
                  <a:pt x="140691" y="0"/>
                  <a:pt x="0" y="140691"/>
                  <a:pt x="0" y="314242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>
            <a:outerShdw blurRad="127000" sx="107000" sy="107000" algn="ctr" rotWithShape="0">
              <a:prstClr val="black">
                <a:alpha val="2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xmlns="" id="{8D94F991-2744-4D5C-BE57-A0C261539D2C}"/>
              </a:ext>
            </a:extLst>
          </p:cNvPr>
          <p:cNvGrpSpPr/>
          <p:nvPr/>
        </p:nvGrpSpPr>
        <p:grpSpPr>
          <a:xfrm>
            <a:off x="7773078" y="3745485"/>
            <a:ext cx="1591582" cy="1180804"/>
            <a:chOff x="1488849" y="3612354"/>
            <a:chExt cx="1591582" cy="1180804"/>
          </a:xfrm>
        </p:grpSpPr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xmlns="" id="{8721CE74-40AC-4223-B129-B3A270C7429B}"/>
                </a:ext>
              </a:extLst>
            </p:cNvPr>
            <p:cNvSpPr txBox="1"/>
            <p:nvPr/>
          </p:nvSpPr>
          <p:spPr>
            <a:xfrm>
              <a:off x="1488849" y="3612354"/>
              <a:ext cx="159158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>
                  <a:solidFill>
                    <a:srgbClr val="FEC630"/>
                  </a:solidFill>
                  <a:latin typeface="Tw Cen MT" panose="020B0602020104020603" pitchFamily="34" charset="0"/>
                </a:rPr>
                <a:t>FUUYOU</a:t>
              </a:r>
            </a:p>
            <a:p>
              <a:pPr algn="ctr"/>
              <a:r>
                <a:rPr lang="en-US" b="1" dirty="0" smtClean="0">
                  <a:solidFill>
                    <a:srgbClr val="FEC630"/>
                  </a:solidFill>
                  <a:latin typeface="Tw Cen MT" panose="020B0602020104020603" pitchFamily="34" charset="0"/>
                </a:rPr>
                <a:t>WAKASHUU</a:t>
              </a:r>
              <a:endParaRPr lang="en-US" b="1" dirty="0">
                <a:solidFill>
                  <a:srgbClr val="FEC630"/>
                </a:solidFill>
                <a:latin typeface="Tw Cen MT" panose="020B0602020104020603" pitchFamily="34" charset="0"/>
              </a:endParaRP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xmlns="" id="{FC94FF53-E358-452A-A5CE-3296318ABBE9}"/>
                </a:ext>
              </a:extLst>
            </p:cNvPr>
            <p:cNvSpPr txBox="1"/>
            <p:nvPr/>
          </p:nvSpPr>
          <p:spPr>
            <a:xfrm>
              <a:off x="1488849" y="4146827"/>
              <a:ext cx="159158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>
                  <a:solidFill>
                    <a:srgbClr val="A6A6A6"/>
                  </a:solidFill>
                  <a:latin typeface="Tw Cen MT" panose="020B0602020104020603" pitchFamily="34" charset="0"/>
                </a:rPr>
                <a:t>Fujiwara </a:t>
              </a:r>
              <a:r>
                <a:rPr lang="en-US" b="1" dirty="0" err="1" smtClean="0">
                  <a:solidFill>
                    <a:srgbClr val="A6A6A6"/>
                  </a:solidFill>
                  <a:latin typeface="Tw Cen MT" panose="020B0602020104020603" pitchFamily="34" charset="0"/>
                </a:rPr>
                <a:t>Tameie</a:t>
              </a:r>
              <a:endParaRPr lang="en-US" b="1" dirty="0">
                <a:solidFill>
                  <a:srgbClr val="A6A6A6"/>
                </a:solidFill>
                <a:latin typeface="Tw Cen MT" panose="020B0602020104020603" pitchFamily="34" charset="0"/>
              </a:endParaRPr>
            </a:p>
          </p:txBody>
        </p:sp>
      </p:grpSp>
      <p:pic>
        <p:nvPicPr>
          <p:cNvPr id="39" name="Picture 38">
            <a:extLst>
              <a:ext uri="{FF2B5EF4-FFF2-40B4-BE49-F238E27FC236}">
                <a16:creationId xmlns="" xmlns:a16="http://schemas.microsoft.com/office/drawing/2014/main" id="{F5285DFE-7CB0-4F85-899B-F151E785F8D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2636" y="5040234"/>
            <a:ext cx="907482" cy="907480"/>
          </a:xfrm>
          <a:prstGeom prst="rect">
            <a:avLst/>
          </a:prstGeom>
        </p:spPr>
      </p:pic>
      <p:grpSp>
        <p:nvGrpSpPr>
          <p:cNvPr id="40" name="Group 39">
            <a:extLst>
              <a:ext uri="{FF2B5EF4-FFF2-40B4-BE49-F238E27FC236}">
                <a16:creationId xmlns="" xmlns:a16="http://schemas.microsoft.com/office/drawing/2014/main" id="{D15C6488-0A8C-4F32-9A4D-7C308D3FB74D}"/>
              </a:ext>
            </a:extLst>
          </p:cNvPr>
          <p:cNvGrpSpPr/>
          <p:nvPr/>
        </p:nvGrpSpPr>
        <p:grpSpPr>
          <a:xfrm flipH="1">
            <a:off x="8577541" y="1587994"/>
            <a:ext cx="853629" cy="707135"/>
            <a:chOff x="1801222" y="3059827"/>
            <a:chExt cx="853629" cy="707135"/>
          </a:xfrm>
        </p:grpSpPr>
        <p:cxnSp>
          <p:nvCxnSpPr>
            <p:cNvPr id="41" name="Straight Connector 40">
              <a:extLst>
                <a:ext uri="{FF2B5EF4-FFF2-40B4-BE49-F238E27FC236}">
                  <a16:creationId xmlns="" xmlns:a16="http://schemas.microsoft.com/office/drawing/2014/main" id="{C8692D07-D0C2-4183-8694-C71EC431F9C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2135655" y="3059827"/>
              <a:ext cx="519196" cy="707135"/>
            </a:xfrm>
            <a:prstGeom prst="line">
              <a:avLst/>
            </a:prstGeom>
            <a:ln>
              <a:solidFill>
                <a:srgbClr val="FEC63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="" xmlns:a16="http://schemas.microsoft.com/office/drawing/2014/main" id="{DECBEC73-955A-442B-8836-D1923312FBF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801222" y="3062208"/>
              <a:ext cx="336814" cy="0"/>
            </a:xfrm>
            <a:prstGeom prst="line">
              <a:avLst/>
            </a:prstGeom>
            <a:ln>
              <a:solidFill>
                <a:srgbClr val="FEC63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6" name="TextBox 45">
            <a:extLst>
              <a:ext uri="{FF2B5EF4-FFF2-40B4-BE49-F238E27FC236}">
                <a16:creationId xmlns="" xmlns:a16="http://schemas.microsoft.com/office/drawing/2014/main" id="{0F083849-6FF5-44B6-A966-0E99FE95DD1A}"/>
              </a:ext>
            </a:extLst>
          </p:cNvPr>
          <p:cNvSpPr txBox="1"/>
          <p:nvPr/>
        </p:nvSpPr>
        <p:spPr>
          <a:xfrm>
            <a:off x="9497283" y="800644"/>
            <a:ext cx="199289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EC630"/>
                </a:solidFill>
                <a:latin typeface="Tw Cen MT" panose="020B0602020104020603" pitchFamily="34" charset="0"/>
              </a:rPr>
              <a:t>Buku </a:t>
            </a:r>
            <a:r>
              <a:rPr lang="en-US" sz="2000" dirty="0" err="1" smtClean="0">
                <a:solidFill>
                  <a:srgbClr val="FEC630"/>
                </a:solidFill>
                <a:latin typeface="Tw Cen MT" panose="020B0602020104020603" pitchFamily="34" charset="0"/>
              </a:rPr>
              <a:t>kompilasi</a:t>
            </a:r>
            <a:r>
              <a:rPr lang="en-US" sz="2000" dirty="0" smtClean="0">
                <a:solidFill>
                  <a:srgbClr val="FEC630"/>
                </a:solidFill>
                <a:latin typeface="Tw Cen MT" panose="020B0602020104020603" pitchFamily="34" charset="0"/>
              </a:rPr>
              <a:t> waka yang </a:t>
            </a:r>
            <a:r>
              <a:rPr lang="en-US" sz="2000" dirty="0" err="1" smtClean="0">
                <a:solidFill>
                  <a:srgbClr val="FEC630"/>
                </a:solidFill>
                <a:latin typeface="Tw Cen MT" panose="020B0602020104020603" pitchFamily="34" charset="0"/>
              </a:rPr>
              <a:t>dipilih</a:t>
            </a:r>
            <a:r>
              <a:rPr lang="en-US" sz="2000" dirty="0" smtClean="0">
                <a:solidFill>
                  <a:srgbClr val="FEC630"/>
                </a:solidFill>
                <a:latin typeface="Tw Cen MT" panose="020B0602020104020603" pitchFamily="34" charset="0"/>
              </a:rPr>
              <a:t> </a:t>
            </a:r>
            <a:r>
              <a:rPr lang="en-US" sz="2000" dirty="0" err="1" smtClean="0">
                <a:solidFill>
                  <a:srgbClr val="FEC630"/>
                </a:solidFill>
                <a:latin typeface="Tw Cen MT" panose="020B0602020104020603" pitchFamily="34" charset="0"/>
              </a:rPr>
              <a:t>dari</a:t>
            </a:r>
            <a:r>
              <a:rPr lang="en-US" sz="2000" dirty="0" smtClean="0">
                <a:solidFill>
                  <a:srgbClr val="FEC630"/>
                </a:solidFill>
                <a:latin typeface="Tw Cen MT" panose="020B0602020104020603" pitchFamily="34" charset="0"/>
              </a:rPr>
              <a:t> waka yang </a:t>
            </a:r>
            <a:r>
              <a:rPr lang="en-US" sz="2000" dirty="0" err="1" smtClean="0">
                <a:solidFill>
                  <a:srgbClr val="FEC630"/>
                </a:solidFill>
                <a:latin typeface="Tw Cen MT" panose="020B0602020104020603" pitchFamily="34" charset="0"/>
              </a:rPr>
              <a:t>ada</a:t>
            </a:r>
            <a:r>
              <a:rPr lang="en-US" sz="2000" dirty="0" smtClean="0">
                <a:solidFill>
                  <a:srgbClr val="FEC630"/>
                </a:solidFill>
                <a:latin typeface="Tw Cen MT" panose="020B0602020104020603" pitchFamily="34" charset="0"/>
              </a:rPr>
              <a:t> </a:t>
            </a:r>
            <a:r>
              <a:rPr lang="en-US" sz="2000" dirty="0" err="1" smtClean="0">
                <a:solidFill>
                  <a:srgbClr val="FEC630"/>
                </a:solidFill>
                <a:latin typeface="Tw Cen MT" panose="020B0602020104020603" pitchFamily="34" charset="0"/>
              </a:rPr>
              <a:t>dalam</a:t>
            </a:r>
            <a:r>
              <a:rPr lang="en-US" sz="2000" dirty="0" smtClean="0">
                <a:solidFill>
                  <a:srgbClr val="FEC630"/>
                </a:solidFill>
                <a:latin typeface="Tw Cen MT" panose="020B0602020104020603" pitchFamily="34" charset="0"/>
              </a:rPr>
              <a:t> </a:t>
            </a:r>
            <a:r>
              <a:rPr lang="en-US" sz="2000" dirty="0" err="1" smtClean="0">
                <a:solidFill>
                  <a:srgbClr val="FEC630"/>
                </a:solidFill>
                <a:latin typeface="Tw Cen MT" panose="020B0602020104020603" pitchFamily="34" charset="0"/>
              </a:rPr>
              <a:t>monogatari</a:t>
            </a:r>
            <a:endParaRPr lang="en-US" sz="2000" dirty="0">
              <a:solidFill>
                <a:srgbClr val="FEC630"/>
              </a:solidFill>
              <a:latin typeface="Tw Cen MT" panose="020B0602020104020603" pitchFamily="34" charset="0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="" xmlns:a16="http://schemas.microsoft.com/office/drawing/2014/main" id="{0F083849-6FF5-44B6-A966-0E99FE95DD1A}"/>
              </a:ext>
            </a:extLst>
          </p:cNvPr>
          <p:cNvSpPr txBox="1"/>
          <p:nvPr/>
        </p:nvSpPr>
        <p:spPr>
          <a:xfrm>
            <a:off x="2512795" y="3224446"/>
            <a:ext cx="15519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>
                <a:solidFill>
                  <a:srgbClr val="FF5969"/>
                </a:solidFill>
                <a:latin typeface="Tw Cen MT" panose="020B0602020104020603" pitchFamily="34" charset="0"/>
              </a:rPr>
              <a:t>Kritik</a:t>
            </a:r>
            <a:r>
              <a:rPr lang="en-US" sz="2000" dirty="0" smtClean="0">
                <a:solidFill>
                  <a:srgbClr val="FF5969"/>
                </a:solidFill>
                <a:latin typeface="Tw Cen MT" panose="020B0602020104020603" pitchFamily="34" charset="0"/>
              </a:rPr>
              <a:t> </a:t>
            </a:r>
            <a:r>
              <a:rPr lang="en-US" sz="2000" dirty="0" err="1" smtClean="0">
                <a:solidFill>
                  <a:srgbClr val="FF5969"/>
                </a:solidFill>
                <a:latin typeface="Tw Cen MT" panose="020B0602020104020603" pitchFamily="34" charset="0"/>
              </a:rPr>
              <a:t>sastra</a:t>
            </a:r>
            <a:endParaRPr lang="en-US" sz="2000" dirty="0">
              <a:solidFill>
                <a:srgbClr val="FF5969"/>
              </a:solidFill>
              <a:latin typeface="Tw Cen MT" panose="020B0602020104020603" pitchFamily="34" charset="0"/>
            </a:endParaRPr>
          </a:p>
        </p:txBody>
      </p:sp>
      <p:grpSp>
        <p:nvGrpSpPr>
          <p:cNvPr id="64" name="Group 63">
            <a:extLst>
              <a:ext uri="{FF2B5EF4-FFF2-40B4-BE49-F238E27FC236}">
                <a16:creationId xmlns="" xmlns:a16="http://schemas.microsoft.com/office/drawing/2014/main" id="{153F4246-CEED-4D1E-87E9-AF831143E541}"/>
              </a:ext>
            </a:extLst>
          </p:cNvPr>
          <p:cNvGrpSpPr/>
          <p:nvPr/>
        </p:nvGrpSpPr>
        <p:grpSpPr>
          <a:xfrm>
            <a:off x="3871925" y="3424501"/>
            <a:ext cx="988771" cy="707135"/>
            <a:chOff x="1666080" y="3059827"/>
            <a:chExt cx="988771" cy="707135"/>
          </a:xfrm>
        </p:grpSpPr>
        <p:cxnSp>
          <p:nvCxnSpPr>
            <p:cNvPr id="65" name="Straight Connector 64">
              <a:extLst>
                <a:ext uri="{FF2B5EF4-FFF2-40B4-BE49-F238E27FC236}">
                  <a16:creationId xmlns="" xmlns:a16="http://schemas.microsoft.com/office/drawing/2014/main" id="{802F08CF-D4D1-4A39-96BE-CB97F61D162B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2135655" y="3059827"/>
              <a:ext cx="519196" cy="707135"/>
            </a:xfrm>
            <a:prstGeom prst="line">
              <a:avLst/>
            </a:prstGeom>
            <a:ln>
              <a:solidFill>
                <a:srgbClr val="EF307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>
              <a:extLst>
                <a:ext uri="{FF2B5EF4-FFF2-40B4-BE49-F238E27FC236}">
                  <a16:creationId xmlns="" xmlns:a16="http://schemas.microsoft.com/office/drawing/2014/main" id="{35920BBA-8F71-4702-91A3-44392F84AAE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666080" y="3062208"/>
              <a:ext cx="471956" cy="0"/>
            </a:xfrm>
            <a:prstGeom prst="line">
              <a:avLst/>
            </a:prstGeom>
            <a:ln>
              <a:solidFill>
                <a:srgbClr val="EF307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8" name="TextBox 47">
            <a:extLst>
              <a:ext uri="{FF2B5EF4-FFF2-40B4-BE49-F238E27FC236}">
                <a16:creationId xmlns="" xmlns:a16="http://schemas.microsoft.com/office/drawing/2014/main" id="{5957E49E-377D-42ED-BF4E-FAE1383236A1}"/>
              </a:ext>
            </a:extLst>
          </p:cNvPr>
          <p:cNvSpPr txBox="1"/>
          <p:nvPr/>
        </p:nvSpPr>
        <p:spPr>
          <a:xfrm>
            <a:off x="5542365" y="6318824"/>
            <a:ext cx="32947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26A6D1"/>
                </a:solidFill>
                <a:latin typeface="Tw Cen MT" panose="020B0602020104020603" pitchFamily="34" charset="0"/>
              </a:rPr>
              <a:t>SUDAH TIDAK ADA</a:t>
            </a:r>
            <a:endParaRPr lang="en-US" sz="2800" b="1" dirty="0">
              <a:solidFill>
                <a:srgbClr val="26A6D1"/>
              </a:solidFill>
              <a:latin typeface="Tw Cen MT" panose="020B06020201040206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44768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42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750"/>
                            </p:stCondLst>
                            <p:childTnLst>
                              <p:par>
                                <p:cTn id="3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250"/>
                            </p:stCondLst>
                            <p:childTnLst>
                              <p:par>
                                <p:cTn id="41" presetID="42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000"/>
                            </p:stCondLst>
                            <p:childTnLst>
                              <p:par>
                                <p:cTn id="47" presetID="42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750"/>
                            </p:stCondLst>
                            <p:childTnLst>
                              <p:par>
                                <p:cTn id="5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4250"/>
                            </p:stCondLst>
                            <p:childTnLst>
                              <p:par>
                                <p:cTn id="64" presetID="22" presetClass="entr" presetSubtype="8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4850"/>
                            </p:stCondLst>
                            <p:childTnLst>
                              <p:par>
                                <p:cTn id="68" presetID="22" presetClass="entr" presetSubtype="2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0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450"/>
                            </p:stCondLst>
                            <p:childTnLst>
                              <p:par>
                                <p:cTn id="7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950"/>
                            </p:stCondLst>
                            <p:childTnLst>
                              <p:par>
                                <p:cTn id="7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6450"/>
                            </p:stCondLst>
                            <p:childTnLst>
                              <p:par>
                                <p:cTn id="8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90" grpId="0" animBg="1"/>
      <p:bldP spid="35" grpId="0" animBg="1"/>
      <p:bldP spid="4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roup 49">
            <a:extLst>
              <a:ext uri="{FF2B5EF4-FFF2-40B4-BE49-F238E27FC236}">
                <a16:creationId xmlns:a16="http://schemas.microsoft.com/office/drawing/2014/main" xmlns="" id="{038E6734-F7ED-4197-AE1C-DE222063D26D}"/>
              </a:ext>
            </a:extLst>
          </p:cNvPr>
          <p:cNvGrpSpPr/>
          <p:nvPr/>
        </p:nvGrpSpPr>
        <p:grpSpPr>
          <a:xfrm>
            <a:off x="-290920" y="-2"/>
            <a:ext cx="12482920" cy="6858000"/>
            <a:chOff x="-290920" y="0"/>
            <a:chExt cx="12482920" cy="6858000"/>
          </a:xfrm>
        </p:grpSpPr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xmlns="" id="{B7FF06C6-EDB2-4E2A-B33F-9667DAB48738}"/>
                </a:ext>
              </a:extLst>
            </p:cNvPr>
            <p:cNvSpPr/>
            <p:nvPr/>
          </p:nvSpPr>
          <p:spPr>
            <a:xfrm>
              <a:off x="-290920" y="0"/>
              <a:ext cx="12482920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xmlns="" id="{DD389168-73D4-4CCF-B806-15F4C9CFBC65}"/>
                </a:ext>
              </a:extLst>
            </p:cNvPr>
            <p:cNvSpPr/>
            <p:nvPr/>
          </p:nvSpPr>
          <p:spPr>
            <a:xfrm>
              <a:off x="11023600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xmlns="" id="{FD36EBE0-2C84-494E-9C0B-54A6EFA86DA6}"/>
                </a:ext>
              </a:extLst>
            </p:cNvPr>
            <p:cNvSpPr txBox="1"/>
            <p:nvPr/>
          </p:nvSpPr>
          <p:spPr>
            <a:xfrm rot="16200000">
              <a:off x="10872792" y="3256289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8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外観</a:t>
              </a:r>
              <a:endParaRPr lang="en-US" sz="28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54" name="Picture 53">
              <a:extLst>
                <a:ext uri="{FF2B5EF4-FFF2-40B4-BE49-F238E27FC236}">
                  <a16:creationId xmlns:a16="http://schemas.microsoft.com/office/drawing/2014/main" xmlns="" id="{FE3F6E56-804E-434E-AD42-D62A42CB306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1129999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xmlns="" id="{208D727C-49D3-4C59-91D3-816C0DD22E21}"/>
              </a:ext>
            </a:extLst>
          </p:cNvPr>
          <p:cNvGrpSpPr/>
          <p:nvPr/>
        </p:nvGrpSpPr>
        <p:grpSpPr>
          <a:xfrm>
            <a:off x="226788" y="-4"/>
            <a:ext cx="11447501" cy="6858000"/>
            <a:chOff x="213096" y="0"/>
            <a:chExt cx="11447501" cy="6858000"/>
          </a:xfrm>
        </p:grpSpPr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xmlns="" id="{A369AF8C-7DC3-4D77-B3F1-5B8A444D2822}"/>
                </a:ext>
              </a:extLst>
            </p:cNvPr>
            <p:cNvSpPr/>
            <p:nvPr/>
          </p:nvSpPr>
          <p:spPr>
            <a:xfrm>
              <a:off x="213096" y="0"/>
              <a:ext cx="11447501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xmlns="" id="{6A173B44-EE6F-4236-9AB2-49524EA553D7}"/>
                </a:ext>
              </a:extLst>
            </p:cNvPr>
            <p:cNvSpPr/>
            <p:nvPr/>
          </p:nvSpPr>
          <p:spPr>
            <a:xfrm>
              <a:off x="10492197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2CD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xmlns="" id="{B40A12D7-9F13-43EC-95DE-B85ADBCAA6B6}"/>
                </a:ext>
              </a:extLst>
            </p:cNvPr>
            <p:cNvSpPr txBox="1"/>
            <p:nvPr/>
          </p:nvSpPr>
          <p:spPr>
            <a:xfrm rot="16200000">
              <a:off x="10341391" y="3167389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8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物語</a:t>
              </a:r>
              <a:endParaRPr lang="en-US" sz="28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59" name="Picture 58">
              <a:extLst>
                <a:ext uri="{FF2B5EF4-FFF2-40B4-BE49-F238E27FC236}">
                  <a16:creationId xmlns:a16="http://schemas.microsoft.com/office/drawing/2014/main" xmlns="" id="{BA271034-9DEF-432C-A1F3-B6470D25550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600933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81" name="Group 80">
            <a:extLst>
              <a:ext uri="{FF2B5EF4-FFF2-40B4-BE49-F238E27FC236}">
                <a16:creationId xmlns:a16="http://schemas.microsoft.com/office/drawing/2014/main" xmlns="" id="{B02914A7-C65F-4EFB-8FF4-9BB283DC3935}"/>
              </a:ext>
            </a:extLst>
          </p:cNvPr>
          <p:cNvGrpSpPr/>
          <p:nvPr/>
        </p:nvGrpSpPr>
        <p:grpSpPr>
          <a:xfrm>
            <a:off x="-7847639" y="0"/>
            <a:ext cx="9961092" cy="6858000"/>
            <a:chOff x="491575" y="0"/>
            <a:chExt cx="9961092" cy="6858000"/>
          </a:xfrm>
        </p:grpSpPr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xmlns="" id="{99DA66B2-8A11-4397-B997-59A37787FEF8}"/>
                </a:ext>
              </a:extLst>
            </p:cNvPr>
            <p:cNvSpPr/>
            <p:nvPr/>
          </p:nvSpPr>
          <p:spPr>
            <a:xfrm>
              <a:off x="491575" y="0"/>
              <a:ext cx="9961092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Freeform: Shape 44">
              <a:extLst>
                <a:ext uri="{FF2B5EF4-FFF2-40B4-BE49-F238E27FC236}">
                  <a16:creationId xmlns:a16="http://schemas.microsoft.com/office/drawing/2014/main" xmlns="" id="{71A8923D-952E-459F-92C0-CCE4C5E45F88}"/>
                </a:ext>
              </a:extLst>
            </p:cNvPr>
            <p:cNvSpPr/>
            <p:nvPr/>
          </p:nvSpPr>
          <p:spPr>
            <a:xfrm>
              <a:off x="9284267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C7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xmlns="" id="{DD73F442-B2F9-477E-B4DE-956CBA09D9C3}"/>
                </a:ext>
              </a:extLst>
            </p:cNvPr>
            <p:cNvSpPr txBox="1"/>
            <p:nvPr/>
          </p:nvSpPr>
          <p:spPr>
            <a:xfrm rot="16200000">
              <a:off x="9117129" y="3251166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8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説話</a:t>
              </a:r>
              <a:endParaRPr lang="en-US" sz="28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85" name="Picture 84">
              <a:extLst>
                <a:ext uri="{FF2B5EF4-FFF2-40B4-BE49-F238E27FC236}">
                  <a16:creationId xmlns:a16="http://schemas.microsoft.com/office/drawing/2014/main" xmlns="" id="{7654DCD4-7920-4D83-8D7F-6D3A71A169A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9385467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27" name="Group 26">
            <a:extLst>
              <a:ext uri="{FF2B5EF4-FFF2-40B4-BE49-F238E27FC236}">
                <a16:creationId xmlns="" xmlns:a16="http://schemas.microsoft.com/office/drawing/2014/main" id="{ECC510C9-281D-45CD-8907-71C6C646CF97}"/>
              </a:ext>
            </a:extLst>
          </p:cNvPr>
          <p:cNvGrpSpPr/>
          <p:nvPr/>
        </p:nvGrpSpPr>
        <p:grpSpPr>
          <a:xfrm>
            <a:off x="2330656" y="184725"/>
            <a:ext cx="2133820" cy="2133820"/>
            <a:chOff x="1733971" y="1629656"/>
            <a:chExt cx="2133820" cy="2133820"/>
          </a:xfrm>
        </p:grpSpPr>
        <p:sp>
          <p:nvSpPr>
            <p:cNvPr id="28" name="Oval 27">
              <a:extLst>
                <a:ext uri="{FF2B5EF4-FFF2-40B4-BE49-F238E27FC236}">
                  <a16:creationId xmlns="" xmlns:a16="http://schemas.microsoft.com/office/drawing/2014/main" id="{C3CE9B52-F8C0-4C0F-A36C-A519F49591BD}"/>
                </a:ext>
              </a:extLst>
            </p:cNvPr>
            <p:cNvSpPr/>
            <p:nvPr/>
          </p:nvSpPr>
          <p:spPr>
            <a:xfrm>
              <a:off x="1733971" y="1629656"/>
              <a:ext cx="2133820" cy="2133820"/>
            </a:xfrm>
            <a:prstGeom prst="ellipse">
              <a:avLst/>
            </a:prstGeom>
            <a:solidFill>
              <a:srgbClr val="52CBB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9" name="Group 28">
              <a:extLst>
                <a:ext uri="{FF2B5EF4-FFF2-40B4-BE49-F238E27FC236}">
                  <a16:creationId xmlns="" xmlns:a16="http://schemas.microsoft.com/office/drawing/2014/main" id="{E913B4F1-0711-4F3D-94C3-109C7FECF599}"/>
                </a:ext>
              </a:extLst>
            </p:cNvPr>
            <p:cNvGrpSpPr/>
            <p:nvPr/>
          </p:nvGrpSpPr>
          <p:grpSpPr>
            <a:xfrm>
              <a:off x="1829182" y="1941073"/>
              <a:ext cx="1943398" cy="1161226"/>
              <a:chOff x="1882190" y="2100097"/>
              <a:chExt cx="1943398" cy="1161226"/>
            </a:xfrm>
          </p:grpSpPr>
          <p:sp>
            <p:nvSpPr>
              <p:cNvPr id="30" name="TextBox 29">
                <a:extLst>
                  <a:ext uri="{FF2B5EF4-FFF2-40B4-BE49-F238E27FC236}">
                    <a16:creationId xmlns="" xmlns:a16="http://schemas.microsoft.com/office/drawing/2014/main" id="{924A6141-42CC-4107-99BF-4373E4A590AF}"/>
                  </a:ext>
                </a:extLst>
              </p:cNvPr>
              <p:cNvSpPr txBox="1"/>
              <p:nvPr/>
            </p:nvSpPr>
            <p:spPr>
              <a:xfrm>
                <a:off x="1882190" y="2100097"/>
                <a:ext cx="1943398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5400" b="1" dirty="0" smtClean="0">
                    <a:solidFill>
                      <a:srgbClr val="E6E7E9"/>
                    </a:solidFill>
                    <a:latin typeface="Tw Cen MT" panose="020B0602020104020603" pitchFamily="34" charset="0"/>
                  </a:rPr>
                  <a:t>GIKO</a:t>
                </a:r>
                <a:endParaRPr lang="en-US" sz="5400" b="1" dirty="0">
                  <a:solidFill>
                    <a:srgbClr val="E6E7E9"/>
                  </a:solidFill>
                  <a:latin typeface="Tw Cen MT" panose="020B0602020104020603" pitchFamily="34" charset="0"/>
                </a:endParaRPr>
              </a:p>
            </p:txBody>
          </p:sp>
          <p:sp>
            <p:nvSpPr>
              <p:cNvPr id="31" name="TextBox 30">
                <a:extLst>
                  <a:ext uri="{FF2B5EF4-FFF2-40B4-BE49-F238E27FC236}">
                    <a16:creationId xmlns="" xmlns:a16="http://schemas.microsoft.com/office/drawing/2014/main" id="{80B7DE05-4BB1-4A50-9B3B-031628755D68}"/>
                  </a:ext>
                </a:extLst>
              </p:cNvPr>
              <p:cNvSpPr txBox="1"/>
              <p:nvPr/>
            </p:nvSpPr>
            <p:spPr>
              <a:xfrm>
                <a:off x="1882190" y="2891991"/>
                <a:ext cx="194339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b="1" dirty="0" smtClean="0">
                    <a:solidFill>
                      <a:srgbClr val="E6E7E9"/>
                    </a:solidFill>
                    <a:latin typeface="Tw Cen MT" panose="020B0602020104020603" pitchFamily="34" charset="0"/>
                  </a:rPr>
                  <a:t>MONOGATARI</a:t>
                </a:r>
                <a:endParaRPr lang="en-US" b="1" dirty="0">
                  <a:solidFill>
                    <a:srgbClr val="E6E7E9"/>
                  </a:solidFill>
                  <a:latin typeface="Tw Cen MT" panose="020B0602020104020603" pitchFamily="34" charset="0"/>
                </a:endParaRPr>
              </a:p>
            </p:txBody>
          </p:sp>
        </p:grpSp>
      </p:grpSp>
      <p:grpSp>
        <p:nvGrpSpPr>
          <p:cNvPr id="67" name="Group 66">
            <a:extLst>
              <a:ext uri="{FF2B5EF4-FFF2-40B4-BE49-F238E27FC236}">
                <a16:creationId xmlns="" xmlns:a16="http://schemas.microsoft.com/office/drawing/2014/main" id="{56E2F234-7399-4F08-997B-76646A4772C2}"/>
              </a:ext>
            </a:extLst>
          </p:cNvPr>
          <p:cNvGrpSpPr/>
          <p:nvPr/>
        </p:nvGrpSpPr>
        <p:grpSpPr>
          <a:xfrm>
            <a:off x="2831718" y="4425038"/>
            <a:ext cx="2133820" cy="2133820"/>
            <a:chOff x="1733971" y="4238282"/>
            <a:chExt cx="2133820" cy="2133820"/>
          </a:xfrm>
          <a:solidFill>
            <a:srgbClr val="FF5969"/>
          </a:solidFill>
        </p:grpSpPr>
        <p:sp>
          <p:nvSpPr>
            <p:cNvPr id="68" name="Oval 67">
              <a:extLst>
                <a:ext uri="{FF2B5EF4-FFF2-40B4-BE49-F238E27FC236}">
                  <a16:creationId xmlns="" xmlns:a16="http://schemas.microsoft.com/office/drawing/2014/main" id="{810E513B-A9B7-4228-9391-28CE821FB658}"/>
                </a:ext>
              </a:extLst>
            </p:cNvPr>
            <p:cNvSpPr/>
            <p:nvPr/>
          </p:nvSpPr>
          <p:spPr>
            <a:xfrm>
              <a:off x="1733971" y="4238282"/>
              <a:ext cx="2133820" cy="213382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9" name="Group 68">
              <a:extLst>
                <a:ext uri="{FF2B5EF4-FFF2-40B4-BE49-F238E27FC236}">
                  <a16:creationId xmlns="" xmlns:a16="http://schemas.microsoft.com/office/drawing/2014/main" id="{86506E16-4976-491D-872E-469294527B01}"/>
                </a:ext>
              </a:extLst>
            </p:cNvPr>
            <p:cNvGrpSpPr/>
            <p:nvPr/>
          </p:nvGrpSpPr>
          <p:grpSpPr>
            <a:xfrm>
              <a:off x="1829182" y="4595126"/>
              <a:ext cx="1956699" cy="1288342"/>
              <a:chOff x="1882190" y="2145524"/>
              <a:chExt cx="1956699" cy="1288342"/>
            </a:xfrm>
            <a:grpFill/>
          </p:grpSpPr>
          <p:sp>
            <p:nvSpPr>
              <p:cNvPr id="70" name="TextBox 69">
                <a:extLst>
                  <a:ext uri="{FF2B5EF4-FFF2-40B4-BE49-F238E27FC236}">
                    <a16:creationId xmlns="" xmlns:a16="http://schemas.microsoft.com/office/drawing/2014/main" id="{479A66B0-42FC-4535-9518-E6319730B5CC}"/>
                  </a:ext>
                </a:extLst>
              </p:cNvPr>
              <p:cNvSpPr txBox="1"/>
              <p:nvPr/>
            </p:nvSpPr>
            <p:spPr>
              <a:xfrm>
                <a:off x="1882190" y="2145524"/>
                <a:ext cx="1943398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b="1" dirty="0" smtClean="0">
                    <a:solidFill>
                      <a:srgbClr val="E6E7E9"/>
                    </a:solidFill>
                    <a:latin typeface="Tw Cen MT" panose="020B0602020104020603" pitchFamily="34" charset="0"/>
                  </a:rPr>
                  <a:t>MATSURANOMIYA</a:t>
                </a:r>
                <a:endParaRPr lang="en-US" sz="2800" b="1" dirty="0">
                  <a:solidFill>
                    <a:srgbClr val="E6E7E9"/>
                  </a:solidFill>
                  <a:latin typeface="Tw Cen MT" panose="020B0602020104020603" pitchFamily="34" charset="0"/>
                </a:endParaRPr>
              </a:p>
            </p:txBody>
          </p:sp>
          <p:sp>
            <p:nvSpPr>
              <p:cNvPr id="71" name="TextBox 70">
                <a:extLst>
                  <a:ext uri="{FF2B5EF4-FFF2-40B4-BE49-F238E27FC236}">
                    <a16:creationId xmlns="" xmlns:a16="http://schemas.microsoft.com/office/drawing/2014/main" id="{A0C8D843-8BF8-4452-8990-422F6F5FDBC8}"/>
                  </a:ext>
                </a:extLst>
              </p:cNvPr>
              <p:cNvSpPr txBox="1"/>
              <p:nvPr/>
            </p:nvSpPr>
            <p:spPr>
              <a:xfrm>
                <a:off x="1895491" y="3064534"/>
                <a:ext cx="194339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b="1" dirty="0" smtClean="0">
                    <a:solidFill>
                      <a:srgbClr val="E6E7E9"/>
                    </a:solidFill>
                    <a:latin typeface="Tw Cen MT" panose="020B0602020104020603" pitchFamily="34" charset="0"/>
                  </a:rPr>
                  <a:t>MONOGATARI</a:t>
                </a:r>
                <a:endParaRPr lang="en-US" b="1" dirty="0">
                  <a:solidFill>
                    <a:srgbClr val="E6E7E9"/>
                  </a:solidFill>
                  <a:latin typeface="Tw Cen MT" panose="020B0602020104020603" pitchFamily="34" charset="0"/>
                </a:endParaRPr>
              </a:p>
            </p:txBody>
          </p:sp>
        </p:grpSp>
      </p:grpSp>
      <p:grpSp>
        <p:nvGrpSpPr>
          <p:cNvPr id="72" name="Group 71">
            <a:extLst>
              <a:ext uri="{FF2B5EF4-FFF2-40B4-BE49-F238E27FC236}">
                <a16:creationId xmlns="" xmlns:a16="http://schemas.microsoft.com/office/drawing/2014/main" id="{56E2F234-7399-4F08-997B-76646A4772C2}"/>
              </a:ext>
            </a:extLst>
          </p:cNvPr>
          <p:cNvGrpSpPr/>
          <p:nvPr/>
        </p:nvGrpSpPr>
        <p:grpSpPr>
          <a:xfrm>
            <a:off x="4737903" y="2892103"/>
            <a:ext cx="2133820" cy="2133820"/>
            <a:chOff x="1733971" y="4238282"/>
            <a:chExt cx="2133820" cy="2133820"/>
          </a:xfrm>
        </p:grpSpPr>
        <p:sp>
          <p:nvSpPr>
            <p:cNvPr id="73" name="Oval 72">
              <a:extLst>
                <a:ext uri="{FF2B5EF4-FFF2-40B4-BE49-F238E27FC236}">
                  <a16:creationId xmlns="" xmlns:a16="http://schemas.microsoft.com/office/drawing/2014/main" id="{810E513B-A9B7-4228-9391-28CE821FB658}"/>
                </a:ext>
              </a:extLst>
            </p:cNvPr>
            <p:cNvSpPr/>
            <p:nvPr/>
          </p:nvSpPr>
          <p:spPr>
            <a:xfrm>
              <a:off x="1733971" y="4238282"/>
              <a:ext cx="2133820" cy="2133820"/>
            </a:xfrm>
            <a:prstGeom prst="ellipse">
              <a:avLst/>
            </a:prstGeom>
            <a:solidFill>
              <a:srgbClr val="FEC6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74" name="Group 73">
              <a:extLst>
                <a:ext uri="{FF2B5EF4-FFF2-40B4-BE49-F238E27FC236}">
                  <a16:creationId xmlns="" xmlns:a16="http://schemas.microsoft.com/office/drawing/2014/main" id="{86506E16-4976-491D-872E-469294527B01}"/>
                </a:ext>
              </a:extLst>
            </p:cNvPr>
            <p:cNvGrpSpPr/>
            <p:nvPr/>
          </p:nvGrpSpPr>
          <p:grpSpPr>
            <a:xfrm>
              <a:off x="1828793" y="4779367"/>
              <a:ext cx="1957088" cy="892552"/>
              <a:chOff x="1881801" y="2329765"/>
              <a:chExt cx="1957088" cy="892552"/>
            </a:xfrm>
          </p:grpSpPr>
          <p:sp>
            <p:nvSpPr>
              <p:cNvPr id="75" name="TextBox 74">
                <a:extLst>
                  <a:ext uri="{FF2B5EF4-FFF2-40B4-BE49-F238E27FC236}">
                    <a16:creationId xmlns="" xmlns:a16="http://schemas.microsoft.com/office/drawing/2014/main" id="{479A66B0-42FC-4535-9518-E6319730B5CC}"/>
                  </a:ext>
                </a:extLst>
              </p:cNvPr>
              <p:cNvSpPr txBox="1"/>
              <p:nvPr/>
            </p:nvSpPr>
            <p:spPr>
              <a:xfrm>
                <a:off x="1895491" y="2329765"/>
                <a:ext cx="194339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b="1" dirty="0" smtClean="0">
                    <a:solidFill>
                      <a:srgbClr val="E6E7E9"/>
                    </a:solidFill>
                    <a:latin typeface="Tw Cen MT" panose="020B0602020104020603" pitchFamily="34" charset="0"/>
                  </a:rPr>
                  <a:t>SUMIYOSHI</a:t>
                </a:r>
                <a:endParaRPr lang="en-US" sz="2800" b="1" dirty="0">
                  <a:solidFill>
                    <a:srgbClr val="E6E7E9"/>
                  </a:solidFill>
                  <a:latin typeface="Tw Cen MT" panose="020B0602020104020603" pitchFamily="34" charset="0"/>
                </a:endParaRPr>
              </a:p>
            </p:txBody>
          </p:sp>
          <p:sp>
            <p:nvSpPr>
              <p:cNvPr id="76" name="TextBox 75">
                <a:extLst>
                  <a:ext uri="{FF2B5EF4-FFF2-40B4-BE49-F238E27FC236}">
                    <a16:creationId xmlns="" xmlns:a16="http://schemas.microsoft.com/office/drawing/2014/main" id="{A0C8D843-8BF8-4452-8990-422F6F5FDBC8}"/>
                  </a:ext>
                </a:extLst>
              </p:cNvPr>
              <p:cNvSpPr txBox="1"/>
              <p:nvPr/>
            </p:nvSpPr>
            <p:spPr>
              <a:xfrm>
                <a:off x="1881801" y="2852985"/>
                <a:ext cx="194339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b="1" dirty="0" smtClean="0">
                    <a:solidFill>
                      <a:srgbClr val="E6E7E9"/>
                    </a:solidFill>
                    <a:latin typeface="Tw Cen MT" panose="020B0602020104020603" pitchFamily="34" charset="0"/>
                  </a:rPr>
                  <a:t>MONOGATARI</a:t>
                </a:r>
                <a:endParaRPr lang="en-US" b="1" dirty="0">
                  <a:solidFill>
                    <a:srgbClr val="E6E7E9"/>
                  </a:solidFill>
                  <a:latin typeface="Tw Cen MT" panose="020B0602020104020603" pitchFamily="34" charset="0"/>
                </a:endParaRPr>
              </a:p>
            </p:txBody>
          </p:sp>
        </p:grpSp>
      </p:grpSp>
      <p:grpSp>
        <p:nvGrpSpPr>
          <p:cNvPr id="77" name="Group 76">
            <a:extLst>
              <a:ext uri="{FF2B5EF4-FFF2-40B4-BE49-F238E27FC236}">
                <a16:creationId xmlns="" xmlns:a16="http://schemas.microsoft.com/office/drawing/2014/main" id="{56E2F234-7399-4F08-997B-76646A4772C2}"/>
              </a:ext>
            </a:extLst>
          </p:cNvPr>
          <p:cNvGrpSpPr/>
          <p:nvPr/>
        </p:nvGrpSpPr>
        <p:grpSpPr>
          <a:xfrm>
            <a:off x="6980235" y="1524514"/>
            <a:ext cx="2133820" cy="2133820"/>
            <a:chOff x="1733971" y="4238282"/>
            <a:chExt cx="2133820" cy="2133820"/>
          </a:xfrm>
        </p:grpSpPr>
        <p:sp>
          <p:nvSpPr>
            <p:cNvPr id="78" name="Oval 77">
              <a:extLst>
                <a:ext uri="{FF2B5EF4-FFF2-40B4-BE49-F238E27FC236}">
                  <a16:creationId xmlns="" xmlns:a16="http://schemas.microsoft.com/office/drawing/2014/main" id="{810E513B-A9B7-4228-9391-28CE821FB658}"/>
                </a:ext>
              </a:extLst>
            </p:cNvPr>
            <p:cNvSpPr/>
            <p:nvPr/>
          </p:nvSpPr>
          <p:spPr>
            <a:xfrm>
              <a:off x="1733971" y="4238282"/>
              <a:ext cx="2133820" cy="2133820"/>
            </a:xfrm>
            <a:prstGeom prst="ellipse">
              <a:avLst/>
            </a:prstGeom>
            <a:solidFill>
              <a:srgbClr val="5D73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79" name="Group 78">
              <a:extLst>
                <a:ext uri="{FF2B5EF4-FFF2-40B4-BE49-F238E27FC236}">
                  <a16:creationId xmlns="" xmlns:a16="http://schemas.microsoft.com/office/drawing/2014/main" id="{86506E16-4976-491D-872E-469294527B01}"/>
                </a:ext>
              </a:extLst>
            </p:cNvPr>
            <p:cNvGrpSpPr/>
            <p:nvPr/>
          </p:nvGrpSpPr>
          <p:grpSpPr>
            <a:xfrm>
              <a:off x="1828793" y="4779367"/>
              <a:ext cx="1957088" cy="892552"/>
              <a:chOff x="1881801" y="2329765"/>
              <a:chExt cx="1957088" cy="892552"/>
            </a:xfrm>
          </p:grpSpPr>
          <p:sp>
            <p:nvSpPr>
              <p:cNvPr id="80" name="TextBox 79">
                <a:extLst>
                  <a:ext uri="{FF2B5EF4-FFF2-40B4-BE49-F238E27FC236}">
                    <a16:creationId xmlns="" xmlns:a16="http://schemas.microsoft.com/office/drawing/2014/main" id="{479A66B0-42FC-4535-9518-E6319730B5CC}"/>
                  </a:ext>
                </a:extLst>
              </p:cNvPr>
              <p:cNvSpPr txBox="1"/>
              <p:nvPr/>
            </p:nvSpPr>
            <p:spPr>
              <a:xfrm>
                <a:off x="1895491" y="2329765"/>
                <a:ext cx="194339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b="1" dirty="0" smtClean="0">
                    <a:solidFill>
                      <a:srgbClr val="E6E7E9"/>
                    </a:solidFill>
                    <a:latin typeface="Tw Cen MT" panose="020B0602020104020603" pitchFamily="34" charset="0"/>
                  </a:rPr>
                  <a:t>IMA</a:t>
                </a:r>
                <a:endParaRPr lang="en-US" sz="2800" b="1" dirty="0">
                  <a:solidFill>
                    <a:srgbClr val="E6E7E9"/>
                  </a:solidFill>
                  <a:latin typeface="Tw Cen MT" panose="020B0602020104020603" pitchFamily="34" charset="0"/>
                </a:endParaRPr>
              </a:p>
            </p:txBody>
          </p:sp>
          <p:sp>
            <p:nvSpPr>
              <p:cNvPr id="95" name="TextBox 94">
                <a:extLst>
                  <a:ext uri="{FF2B5EF4-FFF2-40B4-BE49-F238E27FC236}">
                    <a16:creationId xmlns="" xmlns:a16="http://schemas.microsoft.com/office/drawing/2014/main" id="{A0C8D843-8BF8-4452-8990-422F6F5FDBC8}"/>
                  </a:ext>
                </a:extLst>
              </p:cNvPr>
              <p:cNvSpPr txBox="1"/>
              <p:nvPr/>
            </p:nvSpPr>
            <p:spPr>
              <a:xfrm>
                <a:off x="1881801" y="2852985"/>
                <a:ext cx="194339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b="1" dirty="0" smtClean="0">
                    <a:solidFill>
                      <a:srgbClr val="E6E7E9"/>
                    </a:solidFill>
                    <a:latin typeface="Tw Cen MT" panose="020B0602020104020603" pitchFamily="34" charset="0"/>
                  </a:rPr>
                  <a:t>TORIKAEBAYA</a:t>
                </a:r>
                <a:endParaRPr lang="en-US" b="1" dirty="0">
                  <a:solidFill>
                    <a:srgbClr val="E6E7E9"/>
                  </a:solidFill>
                  <a:latin typeface="Tw Cen MT" panose="020B0602020104020603" pitchFamily="34" charset="0"/>
                </a:endParaRPr>
              </a:p>
            </p:txBody>
          </p:sp>
        </p:grpSp>
      </p:grpSp>
      <p:grpSp>
        <p:nvGrpSpPr>
          <p:cNvPr id="96" name="Group 95">
            <a:extLst>
              <a:ext uri="{FF2B5EF4-FFF2-40B4-BE49-F238E27FC236}">
                <a16:creationId xmlns="" xmlns:a16="http://schemas.microsoft.com/office/drawing/2014/main" id="{56E2F234-7399-4F08-997B-76646A4772C2}"/>
              </a:ext>
            </a:extLst>
          </p:cNvPr>
          <p:cNvGrpSpPr/>
          <p:nvPr/>
        </p:nvGrpSpPr>
        <p:grpSpPr>
          <a:xfrm>
            <a:off x="9213057" y="155861"/>
            <a:ext cx="2133820" cy="2133820"/>
            <a:chOff x="1733971" y="4238282"/>
            <a:chExt cx="2133820" cy="2133820"/>
          </a:xfrm>
        </p:grpSpPr>
        <p:sp>
          <p:nvSpPr>
            <p:cNvPr id="97" name="Oval 96">
              <a:extLst>
                <a:ext uri="{FF2B5EF4-FFF2-40B4-BE49-F238E27FC236}">
                  <a16:creationId xmlns="" xmlns:a16="http://schemas.microsoft.com/office/drawing/2014/main" id="{810E513B-A9B7-4228-9391-28CE821FB658}"/>
                </a:ext>
              </a:extLst>
            </p:cNvPr>
            <p:cNvSpPr/>
            <p:nvPr/>
          </p:nvSpPr>
          <p:spPr>
            <a:xfrm>
              <a:off x="1733971" y="4238282"/>
              <a:ext cx="2133820" cy="2133820"/>
            </a:xfrm>
            <a:prstGeom prst="ellipse">
              <a:avLst/>
            </a:pr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8" name="Group 97">
              <a:extLst>
                <a:ext uri="{FF2B5EF4-FFF2-40B4-BE49-F238E27FC236}">
                  <a16:creationId xmlns="" xmlns:a16="http://schemas.microsoft.com/office/drawing/2014/main" id="{86506E16-4976-491D-872E-469294527B01}"/>
                </a:ext>
              </a:extLst>
            </p:cNvPr>
            <p:cNvGrpSpPr/>
            <p:nvPr/>
          </p:nvGrpSpPr>
          <p:grpSpPr>
            <a:xfrm>
              <a:off x="1828793" y="4416350"/>
              <a:ext cx="1960028" cy="1255569"/>
              <a:chOff x="1881801" y="1966748"/>
              <a:chExt cx="1960028" cy="1255569"/>
            </a:xfrm>
          </p:grpSpPr>
          <p:sp>
            <p:nvSpPr>
              <p:cNvPr id="99" name="TextBox 98">
                <a:extLst>
                  <a:ext uri="{FF2B5EF4-FFF2-40B4-BE49-F238E27FC236}">
                    <a16:creationId xmlns="" xmlns:a16="http://schemas.microsoft.com/office/drawing/2014/main" id="{479A66B0-42FC-4535-9518-E6319730B5CC}"/>
                  </a:ext>
                </a:extLst>
              </p:cNvPr>
              <p:cNvSpPr txBox="1"/>
              <p:nvPr/>
            </p:nvSpPr>
            <p:spPr>
              <a:xfrm>
                <a:off x="1898431" y="1966748"/>
                <a:ext cx="1943398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b="1" dirty="0" smtClean="0">
                    <a:solidFill>
                      <a:srgbClr val="E6E7E9"/>
                    </a:solidFill>
                    <a:latin typeface="Tw Cen MT" panose="020B0602020104020603" pitchFamily="34" charset="0"/>
                  </a:rPr>
                  <a:t>IWA</a:t>
                </a:r>
              </a:p>
              <a:p>
                <a:pPr algn="ctr"/>
                <a:r>
                  <a:rPr lang="en-US" sz="2800" b="1" dirty="0" smtClean="0">
                    <a:solidFill>
                      <a:srgbClr val="E6E7E9"/>
                    </a:solidFill>
                    <a:latin typeface="Tw Cen MT" panose="020B0602020104020603" pitchFamily="34" charset="0"/>
                  </a:rPr>
                  <a:t>SHIMIZU</a:t>
                </a:r>
                <a:endParaRPr lang="en-US" sz="2800" b="1" dirty="0">
                  <a:solidFill>
                    <a:srgbClr val="E6E7E9"/>
                  </a:solidFill>
                  <a:latin typeface="Tw Cen MT" panose="020B0602020104020603" pitchFamily="34" charset="0"/>
                </a:endParaRPr>
              </a:p>
            </p:txBody>
          </p:sp>
          <p:sp>
            <p:nvSpPr>
              <p:cNvPr id="100" name="TextBox 99">
                <a:extLst>
                  <a:ext uri="{FF2B5EF4-FFF2-40B4-BE49-F238E27FC236}">
                    <a16:creationId xmlns="" xmlns:a16="http://schemas.microsoft.com/office/drawing/2014/main" id="{A0C8D843-8BF8-4452-8990-422F6F5FDBC8}"/>
                  </a:ext>
                </a:extLst>
              </p:cNvPr>
              <p:cNvSpPr txBox="1"/>
              <p:nvPr/>
            </p:nvSpPr>
            <p:spPr>
              <a:xfrm>
                <a:off x="1881801" y="2852985"/>
                <a:ext cx="194339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b="1" dirty="0" smtClean="0">
                    <a:solidFill>
                      <a:srgbClr val="E6E7E9"/>
                    </a:solidFill>
                    <a:latin typeface="Tw Cen MT" panose="020B0602020104020603" pitchFamily="34" charset="0"/>
                  </a:rPr>
                  <a:t>MONOGATARI</a:t>
                </a:r>
                <a:endParaRPr lang="en-US" b="1" dirty="0">
                  <a:solidFill>
                    <a:srgbClr val="E6E7E9"/>
                  </a:solidFill>
                  <a:latin typeface="Tw Cen MT" panose="020B0602020104020603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624499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roup 49">
            <a:extLst>
              <a:ext uri="{FF2B5EF4-FFF2-40B4-BE49-F238E27FC236}">
                <a16:creationId xmlns:a16="http://schemas.microsoft.com/office/drawing/2014/main" xmlns="" id="{038E6734-F7ED-4197-AE1C-DE222063D26D}"/>
              </a:ext>
            </a:extLst>
          </p:cNvPr>
          <p:cNvGrpSpPr/>
          <p:nvPr/>
        </p:nvGrpSpPr>
        <p:grpSpPr>
          <a:xfrm>
            <a:off x="-290920" y="-2"/>
            <a:ext cx="12482920" cy="6858000"/>
            <a:chOff x="-290920" y="0"/>
            <a:chExt cx="12482920" cy="6858000"/>
          </a:xfrm>
        </p:grpSpPr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xmlns="" id="{B7FF06C6-EDB2-4E2A-B33F-9667DAB48738}"/>
                </a:ext>
              </a:extLst>
            </p:cNvPr>
            <p:cNvSpPr/>
            <p:nvPr/>
          </p:nvSpPr>
          <p:spPr>
            <a:xfrm>
              <a:off x="-290920" y="0"/>
              <a:ext cx="12482920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xmlns="" id="{DD389168-73D4-4CCF-B806-15F4C9CFBC65}"/>
                </a:ext>
              </a:extLst>
            </p:cNvPr>
            <p:cNvSpPr/>
            <p:nvPr/>
          </p:nvSpPr>
          <p:spPr>
            <a:xfrm>
              <a:off x="11023600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xmlns="" id="{FD36EBE0-2C84-494E-9C0B-54A6EFA86DA6}"/>
                </a:ext>
              </a:extLst>
            </p:cNvPr>
            <p:cNvSpPr txBox="1"/>
            <p:nvPr/>
          </p:nvSpPr>
          <p:spPr>
            <a:xfrm rot="16200000">
              <a:off x="10872792" y="3256289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8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外観</a:t>
              </a:r>
              <a:endParaRPr lang="en-US" sz="28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54" name="Picture 53">
              <a:extLst>
                <a:ext uri="{FF2B5EF4-FFF2-40B4-BE49-F238E27FC236}">
                  <a16:creationId xmlns:a16="http://schemas.microsoft.com/office/drawing/2014/main" xmlns="" id="{FE3F6E56-804E-434E-AD42-D62A42CB306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1129999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xmlns="" id="{208D727C-49D3-4C59-91D3-816C0DD22E21}"/>
              </a:ext>
            </a:extLst>
          </p:cNvPr>
          <p:cNvGrpSpPr/>
          <p:nvPr/>
        </p:nvGrpSpPr>
        <p:grpSpPr>
          <a:xfrm>
            <a:off x="226788" y="-4"/>
            <a:ext cx="11447501" cy="6858000"/>
            <a:chOff x="213096" y="0"/>
            <a:chExt cx="11447501" cy="6858000"/>
          </a:xfrm>
        </p:grpSpPr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xmlns="" id="{A369AF8C-7DC3-4D77-B3F1-5B8A444D2822}"/>
                </a:ext>
              </a:extLst>
            </p:cNvPr>
            <p:cNvSpPr/>
            <p:nvPr/>
          </p:nvSpPr>
          <p:spPr>
            <a:xfrm>
              <a:off x="213096" y="0"/>
              <a:ext cx="11447501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xmlns="" id="{6A173B44-EE6F-4236-9AB2-49524EA553D7}"/>
                </a:ext>
              </a:extLst>
            </p:cNvPr>
            <p:cNvSpPr/>
            <p:nvPr/>
          </p:nvSpPr>
          <p:spPr>
            <a:xfrm>
              <a:off x="10492197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2CD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xmlns="" id="{B40A12D7-9F13-43EC-95DE-B85ADBCAA6B6}"/>
                </a:ext>
              </a:extLst>
            </p:cNvPr>
            <p:cNvSpPr txBox="1"/>
            <p:nvPr/>
          </p:nvSpPr>
          <p:spPr>
            <a:xfrm rot="16200000">
              <a:off x="10341391" y="3167389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8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物語</a:t>
              </a:r>
              <a:endParaRPr lang="en-US" sz="28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59" name="Picture 58">
              <a:extLst>
                <a:ext uri="{FF2B5EF4-FFF2-40B4-BE49-F238E27FC236}">
                  <a16:creationId xmlns:a16="http://schemas.microsoft.com/office/drawing/2014/main" xmlns="" id="{BA271034-9DEF-432C-A1F3-B6470D25550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600933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81" name="Group 80">
            <a:extLst>
              <a:ext uri="{FF2B5EF4-FFF2-40B4-BE49-F238E27FC236}">
                <a16:creationId xmlns:a16="http://schemas.microsoft.com/office/drawing/2014/main" xmlns="" id="{B02914A7-C65F-4EFB-8FF4-9BB283DC3935}"/>
              </a:ext>
            </a:extLst>
          </p:cNvPr>
          <p:cNvGrpSpPr/>
          <p:nvPr/>
        </p:nvGrpSpPr>
        <p:grpSpPr>
          <a:xfrm>
            <a:off x="-7847639" y="0"/>
            <a:ext cx="9961092" cy="6858000"/>
            <a:chOff x="491575" y="0"/>
            <a:chExt cx="9961092" cy="6858000"/>
          </a:xfrm>
        </p:grpSpPr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xmlns="" id="{99DA66B2-8A11-4397-B997-59A37787FEF8}"/>
                </a:ext>
              </a:extLst>
            </p:cNvPr>
            <p:cNvSpPr/>
            <p:nvPr/>
          </p:nvSpPr>
          <p:spPr>
            <a:xfrm>
              <a:off x="491575" y="0"/>
              <a:ext cx="9961092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Freeform: Shape 44">
              <a:extLst>
                <a:ext uri="{FF2B5EF4-FFF2-40B4-BE49-F238E27FC236}">
                  <a16:creationId xmlns:a16="http://schemas.microsoft.com/office/drawing/2014/main" xmlns="" id="{71A8923D-952E-459F-92C0-CCE4C5E45F88}"/>
                </a:ext>
              </a:extLst>
            </p:cNvPr>
            <p:cNvSpPr/>
            <p:nvPr/>
          </p:nvSpPr>
          <p:spPr>
            <a:xfrm>
              <a:off x="9284267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C7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xmlns="" id="{DD73F442-B2F9-477E-B4DE-956CBA09D9C3}"/>
                </a:ext>
              </a:extLst>
            </p:cNvPr>
            <p:cNvSpPr txBox="1"/>
            <p:nvPr/>
          </p:nvSpPr>
          <p:spPr>
            <a:xfrm rot="16200000">
              <a:off x="9117129" y="3251166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8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説話</a:t>
              </a:r>
              <a:endParaRPr lang="en-US" sz="28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85" name="Picture 84">
              <a:extLst>
                <a:ext uri="{FF2B5EF4-FFF2-40B4-BE49-F238E27FC236}">
                  <a16:creationId xmlns:a16="http://schemas.microsoft.com/office/drawing/2014/main" xmlns="" id="{7654DCD4-7920-4D83-8D7F-6D3A71A169A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9385467" y="3247473"/>
              <a:ext cx="530600" cy="530600"/>
            </a:xfrm>
            <a:prstGeom prst="rect">
              <a:avLst/>
            </a:prstGeom>
          </p:spPr>
        </p:pic>
      </p:grp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838292" y="598085"/>
            <a:ext cx="3404816" cy="118979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Cerita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peperangan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yang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ditulis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dari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Kamakura-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Muromachi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.</a:t>
            </a:r>
          </a:p>
        </p:txBody>
      </p:sp>
      <p:sp>
        <p:nvSpPr>
          <p:cNvPr id="87" name="Rectangle: Top Corners Rounded 104">
            <a:extLst>
              <a:ext uri="{FF2B5EF4-FFF2-40B4-BE49-F238E27FC236}">
                <a16:creationId xmlns:a16="http://schemas.microsoft.com/office/drawing/2014/main" xmlns="" id="{F1B87F23-BD02-4DB3-947D-2F61C5B87FEF}"/>
              </a:ext>
            </a:extLst>
          </p:cNvPr>
          <p:cNvSpPr/>
          <p:nvPr/>
        </p:nvSpPr>
        <p:spPr>
          <a:xfrm>
            <a:off x="3869927" y="2516733"/>
            <a:ext cx="1591582" cy="1866900"/>
          </a:xfrm>
          <a:prstGeom prst="round2SameRect">
            <a:avLst>
              <a:gd name="adj1" fmla="val 12063"/>
              <a:gd name="adj2" fmla="val 0"/>
            </a:avLst>
          </a:prstGeom>
          <a:solidFill>
            <a:srgbClr val="FF59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Freeform: Shape 107">
            <a:extLst>
              <a:ext uri="{FF2B5EF4-FFF2-40B4-BE49-F238E27FC236}">
                <a16:creationId xmlns:a16="http://schemas.microsoft.com/office/drawing/2014/main" xmlns="" id="{48958204-CE05-4E79-AC55-C76FBB79E37F}"/>
              </a:ext>
            </a:extLst>
          </p:cNvPr>
          <p:cNvSpPr/>
          <p:nvPr/>
        </p:nvSpPr>
        <p:spPr>
          <a:xfrm flipV="1">
            <a:off x="3869927" y="3450183"/>
            <a:ext cx="1591582" cy="3031986"/>
          </a:xfrm>
          <a:custGeom>
            <a:avLst/>
            <a:gdLst>
              <a:gd name="connsiteX0" fmla="*/ 0 w 1591582"/>
              <a:gd name="connsiteY0" fmla="*/ 3031986 h 3031986"/>
              <a:gd name="connsiteX1" fmla="*/ 357641 w 1591582"/>
              <a:gd name="connsiteY1" fmla="*/ 3031986 h 3031986"/>
              <a:gd name="connsiteX2" fmla="*/ 795791 w 1591582"/>
              <a:gd name="connsiteY2" fmla="*/ 2593836 h 3031986"/>
              <a:gd name="connsiteX3" fmla="*/ 1233941 w 1591582"/>
              <a:gd name="connsiteY3" fmla="*/ 3031986 h 3031986"/>
              <a:gd name="connsiteX4" fmla="*/ 1591582 w 1591582"/>
              <a:gd name="connsiteY4" fmla="*/ 3031986 h 3031986"/>
              <a:gd name="connsiteX5" fmla="*/ 1591582 w 1591582"/>
              <a:gd name="connsiteY5" fmla="*/ 314242 h 3031986"/>
              <a:gd name="connsiteX6" fmla="*/ 1277340 w 1591582"/>
              <a:gd name="connsiteY6" fmla="*/ 0 h 3031986"/>
              <a:gd name="connsiteX7" fmla="*/ 314242 w 1591582"/>
              <a:gd name="connsiteY7" fmla="*/ 0 h 3031986"/>
              <a:gd name="connsiteX8" fmla="*/ 0 w 1591582"/>
              <a:gd name="connsiteY8" fmla="*/ 314242 h 30319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91582" h="3031986">
                <a:moveTo>
                  <a:pt x="0" y="3031986"/>
                </a:moveTo>
                <a:lnTo>
                  <a:pt x="357641" y="3031986"/>
                </a:lnTo>
                <a:cubicBezTo>
                  <a:pt x="357641" y="2790002"/>
                  <a:pt x="553807" y="2593836"/>
                  <a:pt x="795791" y="2593836"/>
                </a:cubicBezTo>
                <a:cubicBezTo>
                  <a:pt x="1037775" y="2593836"/>
                  <a:pt x="1233941" y="2790002"/>
                  <a:pt x="1233941" y="3031986"/>
                </a:cubicBezTo>
                <a:lnTo>
                  <a:pt x="1591582" y="3031986"/>
                </a:lnTo>
                <a:lnTo>
                  <a:pt x="1591582" y="314242"/>
                </a:lnTo>
                <a:cubicBezTo>
                  <a:pt x="1591582" y="140691"/>
                  <a:pt x="1450891" y="0"/>
                  <a:pt x="1277340" y="0"/>
                </a:cubicBezTo>
                <a:lnTo>
                  <a:pt x="314242" y="0"/>
                </a:lnTo>
                <a:cubicBezTo>
                  <a:pt x="140691" y="0"/>
                  <a:pt x="0" y="140691"/>
                  <a:pt x="0" y="314242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>
            <a:outerShdw blurRad="127000" sx="107000" sy="107000" algn="ctr" rotWithShape="0">
              <a:prstClr val="black">
                <a:alpha val="2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1" name="Group 90">
            <a:extLst>
              <a:ext uri="{FF2B5EF4-FFF2-40B4-BE49-F238E27FC236}">
                <a16:creationId xmlns:a16="http://schemas.microsoft.com/office/drawing/2014/main" xmlns="" id="{8D94F991-2744-4D5C-BE57-A0C261539D2C}"/>
              </a:ext>
            </a:extLst>
          </p:cNvPr>
          <p:cNvGrpSpPr/>
          <p:nvPr/>
        </p:nvGrpSpPr>
        <p:grpSpPr>
          <a:xfrm>
            <a:off x="3864258" y="3919287"/>
            <a:ext cx="1591582" cy="1305323"/>
            <a:chOff x="1488849" y="3612354"/>
            <a:chExt cx="1591582" cy="1305323"/>
          </a:xfrm>
        </p:grpSpPr>
        <p:sp>
          <p:nvSpPr>
            <p:cNvPr id="92" name="TextBox 91">
              <a:extLst>
                <a:ext uri="{FF2B5EF4-FFF2-40B4-BE49-F238E27FC236}">
                  <a16:creationId xmlns:a16="http://schemas.microsoft.com/office/drawing/2014/main" xmlns="" id="{8721CE74-40AC-4223-B129-B3A270C7429B}"/>
                </a:ext>
              </a:extLst>
            </p:cNvPr>
            <p:cNvSpPr txBox="1"/>
            <p:nvPr/>
          </p:nvSpPr>
          <p:spPr>
            <a:xfrm>
              <a:off x="1488849" y="3612354"/>
              <a:ext cx="1591582" cy="6309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>
                  <a:solidFill>
                    <a:srgbClr val="FF5969"/>
                  </a:solidFill>
                  <a:latin typeface="Tw Cen MT" panose="020B0602020104020603" pitchFamily="34" charset="0"/>
                </a:rPr>
                <a:t>HOUGEN</a:t>
              </a:r>
            </a:p>
            <a:p>
              <a:pPr algn="ctr"/>
              <a:r>
                <a:rPr lang="en-US" sz="1700" b="1" dirty="0" smtClean="0">
                  <a:solidFill>
                    <a:srgbClr val="FF5969"/>
                  </a:solidFill>
                  <a:latin typeface="Tw Cen MT" panose="020B0602020104020603" pitchFamily="34" charset="0"/>
                </a:rPr>
                <a:t>MONOGATARI</a:t>
              </a:r>
              <a:endParaRPr lang="en-US" sz="1700" b="1" dirty="0">
                <a:solidFill>
                  <a:srgbClr val="FF5969"/>
                </a:solidFill>
                <a:latin typeface="Tw Cen MT" panose="020B0602020104020603" pitchFamily="34" charset="0"/>
              </a:endParaRPr>
            </a:p>
          </p:txBody>
        </p: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xmlns="" id="{FC94FF53-E358-452A-A5CE-3296318ABBE9}"/>
                </a:ext>
              </a:extLst>
            </p:cNvPr>
            <p:cNvSpPr txBox="1"/>
            <p:nvPr/>
          </p:nvSpPr>
          <p:spPr>
            <a:xfrm>
              <a:off x="1488849" y="4271346"/>
              <a:ext cx="159158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err="1" smtClean="0">
                  <a:solidFill>
                    <a:srgbClr val="A6A6A6"/>
                  </a:solidFill>
                  <a:latin typeface="Tw Cen MT" panose="020B0602020104020603" pitchFamily="34" charset="0"/>
                </a:rPr>
                <a:t>Pengarang</a:t>
              </a:r>
              <a:r>
                <a:rPr lang="en-US" b="1" dirty="0" smtClean="0">
                  <a:solidFill>
                    <a:srgbClr val="A6A6A6"/>
                  </a:solidFill>
                  <a:latin typeface="Tw Cen MT" panose="020B0602020104020603" pitchFamily="34" charset="0"/>
                </a:rPr>
                <a:t> </a:t>
              </a:r>
              <a:r>
                <a:rPr lang="en-US" b="1" dirty="0" err="1" smtClean="0">
                  <a:solidFill>
                    <a:srgbClr val="A6A6A6"/>
                  </a:solidFill>
                  <a:latin typeface="Tw Cen MT" panose="020B0602020104020603" pitchFamily="34" charset="0"/>
                </a:rPr>
                <a:t>tidak</a:t>
              </a:r>
              <a:r>
                <a:rPr lang="en-US" b="1" dirty="0" smtClean="0">
                  <a:solidFill>
                    <a:srgbClr val="A6A6A6"/>
                  </a:solidFill>
                  <a:latin typeface="Tw Cen MT" panose="020B0602020104020603" pitchFamily="34" charset="0"/>
                </a:rPr>
                <a:t> </a:t>
              </a:r>
              <a:r>
                <a:rPr lang="en-US" b="1" dirty="0" err="1" smtClean="0">
                  <a:solidFill>
                    <a:srgbClr val="A6A6A6"/>
                  </a:solidFill>
                  <a:latin typeface="Tw Cen MT" panose="020B0602020104020603" pitchFamily="34" charset="0"/>
                </a:rPr>
                <a:t>diketahui</a:t>
              </a:r>
              <a:endParaRPr lang="en-US" b="1" dirty="0">
                <a:solidFill>
                  <a:srgbClr val="A6A6A6"/>
                </a:solidFill>
                <a:latin typeface="Tw Cen MT" panose="020B0602020104020603" pitchFamily="34" charset="0"/>
              </a:endParaRPr>
            </a:p>
          </p:txBody>
        </p:sp>
      </p:grpSp>
      <p:pic>
        <p:nvPicPr>
          <p:cNvPr id="94" name="Picture 93">
            <a:extLst>
              <a:ext uri="{FF2B5EF4-FFF2-40B4-BE49-F238E27FC236}">
                <a16:creationId xmlns:a16="http://schemas.microsoft.com/office/drawing/2014/main" xmlns="" id="{D1E1EB09-3B7F-4AD1-85F5-A963B8B7D48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6240" y="5227418"/>
            <a:ext cx="894354" cy="894352"/>
          </a:xfrm>
          <a:prstGeom prst="rect">
            <a:avLst/>
          </a:prstGeom>
        </p:spPr>
      </p:pic>
      <p:grpSp>
        <p:nvGrpSpPr>
          <p:cNvPr id="27" name="Group 26">
            <a:extLst>
              <a:ext uri="{FF2B5EF4-FFF2-40B4-BE49-F238E27FC236}">
                <a16:creationId xmlns="" xmlns:a16="http://schemas.microsoft.com/office/drawing/2014/main" id="{ECC510C9-281D-45CD-8907-71C6C646CF97}"/>
              </a:ext>
            </a:extLst>
          </p:cNvPr>
          <p:cNvGrpSpPr/>
          <p:nvPr/>
        </p:nvGrpSpPr>
        <p:grpSpPr>
          <a:xfrm>
            <a:off x="2330656" y="184725"/>
            <a:ext cx="2133820" cy="2133820"/>
            <a:chOff x="1733971" y="1629656"/>
            <a:chExt cx="2133820" cy="2133820"/>
          </a:xfrm>
        </p:grpSpPr>
        <p:sp>
          <p:nvSpPr>
            <p:cNvPr id="28" name="Oval 27">
              <a:extLst>
                <a:ext uri="{FF2B5EF4-FFF2-40B4-BE49-F238E27FC236}">
                  <a16:creationId xmlns="" xmlns:a16="http://schemas.microsoft.com/office/drawing/2014/main" id="{C3CE9B52-F8C0-4C0F-A36C-A519F49591BD}"/>
                </a:ext>
              </a:extLst>
            </p:cNvPr>
            <p:cNvSpPr/>
            <p:nvPr/>
          </p:nvSpPr>
          <p:spPr>
            <a:xfrm>
              <a:off x="1733971" y="1629656"/>
              <a:ext cx="2133820" cy="2133820"/>
            </a:xfrm>
            <a:prstGeom prst="ellipse">
              <a:avLst/>
            </a:prstGeom>
            <a:solidFill>
              <a:srgbClr val="52CBB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9" name="Group 28">
              <a:extLst>
                <a:ext uri="{FF2B5EF4-FFF2-40B4-BE49-F238E27FC236}">
                  <a16:creationId xmlns="" xmlns:a16="http://schemas.microsoft.com/office/drawing/2014/main" id="{E913B4F1-0711-4F3D-94C3-109C7FECF599}"/>
                </a:ext>
              </a:extLst>
            </p:cNvPr>
            <p:cNvGrpSpPr/>
            <p:nvPr/>
          </p:nvGrpSpPr>
          <p:grpSpPr>
            <a:xfrm>
              <a:off x="1829182" y="2046974"/>
              <a:ext cx="1943398" cy="1332324"/>
              <a:chOff x="1882190" y="2205998"/>
              <a:chExt cx="1943398" cy="1332324"/>
            </a:xfrm>
          </p:grpSpPr>
          <p:sp>
            <p:nvSpPr>
              <p:cNvPr id="30" name="TextBox 29">
                <a:extLst>
                  <a:ext uri="{FF2B5EF4-FFF2-40B4-BE49-F238E27FC236}">
                    <a16:creationId xmlns="" xmlns:a16="http://schemas.microsoft.com/office/drawing/2014/main" id="{924A6141-42CC-4107-99BF-4373E4A590AF}"/>
                  </a:ext>
                </a:extLst>
              </p:cNvPr>
              <p:cNvSpPr txBox="1"/>
              <p:nvPr/>
            </p:nvSpPr>
            <p:spPr>
              <a:xfrm>
                <a:off x="1882190" y="2205998"/>
                <a:ext cx="1943398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4400" b="1" dirty="0" smtClean="0">
                    <a:solidFill>
                      <a:srgbClr val="E6E7E9"/>
                    </a:solidFill>
                    <a:latin typeface="Tw Cen MT" panose="020B0602020104020603" pitchFamily="34" charset="0"/>
                  </a:rPr>
                  <a:t>GUNKI</a:t>
                </a:r>
                <a:endParaRPr lang="en-US" sz="4400" b="1" dirty="0">
                  <a:solidFill>
                    <a:srgbClr val="E6E7E9"/>
                  </a:solidFill>
                  <a:latin typeface="Tw Cen MT" panose="020B0602020104020603" pitchFamily="34" charset="0"/>
                </a:endParaRPr>
              </a:p>
            </p:txBody>
          </p:sp>
          <p:sp>
            <p:nvSpPr>
              <p:cNvPr id="31" name="TextBox 30">
                <a:extLst>
                  <a:ext uri="{FF2B5EF4-FFF2-40B4-BE49-F238E27FC236}">
                    <a16:creationId xmlns="" xmlns:a16="http://schemas.microsoft.com/office/drawing/2014/main" id="{80B7DE05-4BB1-4A50-9B3B-031628755D68}"/>
                  </a:ext>
                </a:extLst>
              </p:cNvPr>
              <p:cNvSpPr txBox="1"/>
              <p:nvPr/>
            </p:nvSpPr>
            <p:spPr>
              <a:xfrm>
                <a:off x="1882190" y="2891991"/>
                <a:ext cx="1943398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b="1" dirty="0" smtClean="0">
                    <a:solidFill>
                      <a:srgbClr val="E6E7E9"/>
                    </a:solidFill>
                    <a:latin typeface="Tw Cen MT" panose="020B0602020104020603" pitchFamily="34" charset="0"/>
                  </a:rPr>
                  <a:t>MONOGATARI</a:t>
                </a:r>
              </a:p>
              <a:p>
                <a:pPr algn="ctr"/>
                <a:r>
                  <a:rPr lang="en-US" b="1" u="sng" dirty="0" smtClean="0">
                    <a:solidFill>
                      <a:srgbClr val="E6E7E9"/>
                    </a:solidFill>
                    <a:latin typeface="Tw Cen MT" panose="020B0602020104020603" pitchFamily="34" charset="0"/>
                  </a:rPr>
                  <a:t>KAMAKURA</a:t>
                </a:r>
                <a:endParaRPr lang="en-US" b="1" u="sng" dirty="0">
                  <a:solidFill>
                    <a:srgbClr val="E6E7E9"/>
                  </a:solidFill>
                  <a:latin typeface="Tw Cen MT" panose="020B0602020104020603" pitchFamily="34" charset="0"/>
                </a:endParaRPr>
              </a:p>
            </p:txBody>
          </p:sp>
        </p:grp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xmlns="" id="{12310FCA-56F2-4778-94B7-C1B5FD53AE20}"/>
              </a:ext>
            </a:extLst>
          </p:cNvPr>
          <p:cNvGrpSpPr/>
          <p:nvPr/>
        </p:nvGrpSpPr>
        <p:grpSpPr>
          <a:xfrm>
            <a:off x="6155465" y="2516733"/>
            <a:ext cx="1805441" cy="1866900"/>
            <a:chOff x="3884464" y="2209800"/>
            <a:chExt cx="1805441" cy="1866900"/>
          </a:xfrm>
          <a:solidFill>
            <a:srgbClr val="FEC630"/>
          </a:solidFill>
        </p:grpSpPr>
        <p:sp>
          <p:nvSpPr>
            <p:cNvPr id="33" name="Rectangle: Top Corners Rounded 100">
              <a:extLst>
                <a:ext uri="{FF2B5EF4-FFF2-40B4-BE49-F238E27FC236}">
                  <a16:creationId xmlns:a16="http://schemas.microsoft.com/office/drawing/2014/main" xmlns="" id="{E792FABC-AA8F-4748-B8FA-DBB9112863AC}"/>
                </a:ext>
              </a:extLst>
            </p:cNvPr>
            <p:cNvSpPr/>
            <p:nvPr/>
          </p:nvSpPr>
          <p:spPr>
            <a:xfrm>
              <a:off x="3991395" y="2209800"/>
              <a:ext cx="1591582" cy="1866900"/>
            </a:xfrm>
            <a:prstGeom prst="round2SameRect">
              <a:avLst>
                <a:gd name="adj1" fmla="val 12063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xmlns="" id="{83919267-9DA5-4811-B4F4-94D72398E7FD}"/>
                </a:ext>
              </a:extLst>
            </p:cNvPr>
            <p:cNvSpPr txBox="1"/>
            <p:nvPr/>
          </p:nvSpPr>
          <p:spPr>
            <a:xfrm>
              <a:off x="3884464" y="2350199"/>
              <a:ext cx="180544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err="1" smtClean="0">
                  <a:solidFill>
                    <a:srgbClr val="E6E7E9"/>
                  </a:solidFill>
                  <a:latin typeface="Tw Cen MT" panose="020B0602020104020603" pitchFamily="34" charset="0"/>
                </a:rPr>
                <a:t>Pertengahan</a:t>
              </a:r>
              <a:r>
                <a:rPr lang="en-US" sz="2400" b="1" dirty="0" smtClean="0">
                  <a:solidFill>
                    <a:srgbClr val="E6E7E9"/>
                  </a:solidFill>
                  <a:latin typeface="Tw Cen MT" panose="020B0602020104020603" pitchFamily="34" charset="0"/>
                </a:rPr>
                <a:t> Abad 13</a:t>
              </a:r>
              <a:endParaRPr lang="en-US" sz="2400" b="1" dirty="0">
                <a:solidFill>
                  <a:srgbClr val="E6E7E9"/>
                </a:solidFill>
                <a:latin typeface="Tw Cen MT" panose="020B0602020104020603" pitchFamily="34" charset="0"/>
              </a:endParaRPr>
            </a:p>
          </p:txBody>
        </p:sp>
      </p:grpSp>
      <p:sp>
        <p:nvSpPr>
          <p:cNvPr id="35" name="Freeform: Shape 108">
            <a:extLst>
              <a:ext uri="{FF2B5EF4-FFF2-40B4-BE49-F238E27FC236}">
                <a16:creationId xmlns:a16="http://schemas.microsoft.com/office/drawing/2014/main" xmlns="" id="{406A5A75-24F0-496A-82D6-E2B37B100BBD}"/>
              </a:ext>
            </a:extLst>
          </p:cNvPr>
          <p:cNvSpPr/>
          <p:nvPr/>
        </p:nvSpPr>
        <p:spPr>
          <a:xfrm flipV="1">
            <a:off x="6262396" y="3450183"/>
            <a:ext cx="1591582" cy="3031986"/>
          </a:xfrm>
          <a:custGeom>
            <a:avLst/>
            <a:gdLst>
              <a:gd name="connsiteX0" fmla="*/ 0 w 1591582"/>
              <a:gd name="connsiteY0" fmla="*/ 3031986 h 3031986"/>
              <a:gd name="connsiteX1" fmla="*/ 357641 w 1591582"/>
              <a:gd name="connsiteY1" fmla="*/ 3031986 h 3031986"/>
              <a:gd name="connsiteX2" fmla="*/ 795791 w 1591582"/>
              <a:gd name="connsiteY2" fmla="*/ 2593836 h 3031986"/>
              <a:gd name="connsiteX3" fmla="*/ 1233941 w 1591582"/>
              <a:gd name="connsiteY3" fmla="*/ 3031986 h 3031986"/>
              <a:gd name="connsiteX4" fmla="*/ 1591582 w 1591582"/>
              <a:gd name="connsiteY4" fmla="*/ 3031986 h 3031986"/>
              <a:gd name="connsiteX5" fmla="*/ 1591582 w 1591582"/>
              <a:gd name="connsiteY5" fmla="*/ 314242 h 3031986"/>
              <a:gd name="connsiteX6" fmla="*/ 1277340 w 1591582"/>
              <a:gd name="connsiteY6" fmla="*/ 0 h 3031986"/>
              <a:gd name="connsiteX7" fmla="*/ 314242 w 1591582"/>
              <a:gd name="connsiteY7" fmla="*/ 0 h 3031986"/>
              <a:gd name="connsiteX8" fmla="*/ 0 w 1591582"/>
              <a:gd name="connsiteY8" fmla="*/ 314242 h 30319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91582" h="3031986">
                <a:moveTo>
                  <a:pt x="0" y="3031986"/>
                </a:moveTo>
                <a:lnTo>
                  <a:pt x="357641" y="3031986"/>
                </a:lnTo>
                <a:cubicBezTo>
                  <a:pt x="357641" y="2790002"/>
                  <a:pt x="553807" y="2593836"/>
                  <a:pt x="795791" y="2593836"/>
                </a:cubicBezTo>
                <a:cubicBezTo>
                  <a:pt x="1037775" y="2593836"/>
                  <a:pt x="1233941" y="2790002"/>
                  <a:pt x="1233941" y="3031986"/>
                </a:cubicBezTo>
                <a:lnTo>
                  <a:pt x="1591582" y="3031986"/>
                </a:lnTo>
                <a:lnTo>
                  <a:pt x="1591582" y="314242"/>
                </a:lnTo>
                <a:cubicBezTo>
                  <a:pt x="1591582" y="140691"/>
                  <a:pt x="1450891" y="0"/>
                  <a:pt x="1277340" y="0"/>
                </a:cubicBezTo>
                <a:lnTo>
                  <a:pt x="314242" y="0"/>
                </a:lnTo>
                <a:cubicBezTo>
                  <a:pt x="140691" y="0"/>
                  <a:pt x="0" y="140691"/>
                  <a:pt x="0" y="314242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>
            <a:outerShdw blurRad="127000" sx="107000" sy="107000" algn="ctr" rotWithShape="0">
              <a:prstClr val="black">
                <a:alpha val="2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xmlns="" id="{8D94F991-2744-4D5C-BE57-A0C261539D2C}"/>
              </a:ext>
            </a:extLst>
          </p:cNvPr>
          <p:cNvGrpSpPr/>
          <p:nvPr/>
        </p:nvGrpSpPr>
        <p:grpSpPr>
          <a:xfrm>
            <a:off x="6254887" y="3924781"/>
            <a:ext cx="1623023" cy="1293224"/>
            <a:chOff x="1488849" y="3612354"/>
            <a:chExt cx="1623023" cy="1293224"/>
          </a:xfrm>
        </p:grpSpPr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xmlns="" id="{8721CE74-40AC-4223-B129-B3A270C7429B}"/>
                </a:ext>
              </a:extLst>
            </p:cNvPr>
            <p:cNvSpPr txBox="1"/>
            <p:nvPr/>
          </p:nvSpPr>
          <p:spPr>
            <a:xfrm>
              <a:off x="1488849" y="3612354"/>
              <a:ext cx="1591582" cy="6309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>
                  <a:solidFill>
                    <a:srgbClr val="FEC630"/>
                  </a:solidFill>
                  <a:latin typeface="Tw Cen MT" panose="020B0602020104020603" pitchFamily="34" charset="0"/>
                </a:rPr>
                <a:t>HEIJI</a:t>
              </a:r>
            </a:p>
            <a:p>
              <a:pPr algn="ctr"/>
              <a:r>
                <a:rPr lang="en-US" sz="1700" b="1" dirty="0" smtClean="0">
                  <a:solidFill>
                    <a:srgbClr val="FEC630"/>
                  </a:solidFill>
                  <a:latin typeface="Tw Cen MT" panose="020B0602020104020603" pitchFamily="34" charset="0"/>
                </a:rPr>
                <a:t>MONOGATARI</a:t>
              </a:r>
              <a:endParaRPr lang="en-US" sz="1700" b="1" dirty="0">
                <a:solidFill>
                  <a:srgbClr val="FEC630"/>
                </a:solidFill>
                <a:latin typeface="Tw Cen MT" panose="020B0602020104020603" pitchFamily="34" charset="0"/>
              </a:endParaRP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xmlns="" id="{FC94FF53-E358-452A-A5CE-3296318ABBE9}"/>
                </a:ext>
              </a:extLst>
            </p:cNvPr>
            <p:cNvSpPr txBox="1"/>
            <p:nvPr/>
          </p:nvSpPr>
          <p:spPr>
            <a:xfrm>
              <a:off x="1520290" y="4259247"/>
              <a:ext cx="159158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err="1" smtClean="0">
                  <a:solidFill>
                    <a:srgbClr val="A6A6A6"/>
                  </a:solidFill>
                  <a:latin typeface="Tw Cen MT" panose="020B0602020104020603" pitchFamily="34" charset="0"/>
                </a:rPr>
                <a:t>Pengarang</a:t>
              </a:r>
              <a:r>
                <a:rPr lang="en-US" b="1" dirty="0" smtClean="0">
                  <a:solidFill>
                    <a:srgbClr val="A6A6A6"/>
                  </a:solidFill>
                  <a:latin typeface="Tw Cen MT" panose="020B0602020104020603" pitchFamily="34" charset="0"/>
                </a:rPr>
                <a:t> </a:t>
              </a:r>
              <a:r>
                <a:rPr lang="en-US" b="1" dirty="0" err="1" smtClean="0">
                  <a:solidFill>
                    <a:srgbClr val="A6A6A6"/>
                  </a:solidFill>
                  <a:latin typeface="Tw Cen MT" panose="020B0602020104020603" pitchFamily="34" charset="0"/>
                </a:rPr>
                <a:t>tidak</a:t>
              </a:r>
              <a:r>
                <a:rPr lang="en-US" b="1" dirty="0" smtClean="0">
                  <a:solidFill>
                    <a:srgbClr val="A6A6A6"/>
                  </a:solidFill>
                  <a:latin typeface="Tw Cen MT" panose="020B0602020104020603" pitchFamily="34" charset="0"/>
                </a:rPr>
                <a:t> </a:t>
              </a:r>
              <a:r>
                <a:rPr lang="en-US" b="1" dirty="0" err="1" smtClean="0">
                  <a:solidFill>
                    <a:srgbClr val="A6A6A6"/>
                  </a:solidFill>
                  <a:latin typeface="Tw Cen MT" panose="020B0602020104020603" pitchFamily="34" charset="0"/>
                </a:rPr>
                <a:t>diketahui</a:t>
              </a:r>
              <a:endParaRPr lang="en-US" b="1" dirty="0">
                <a:solidFill>
                  <a:srgbClr val="A6A6A6"/>
                </a:solidFill>
                <a:latin typeface="Tw Cen MT" panose="020B0602020104020603" pitchFamily="34" charset="0"/>
              </a:endParaRPr>
            </a:p>
          </p:txBody>
        </p:sp>
      </p:grpSp>
      <p:pic>
        <p:nvPicPr>
          <p:cNvPr id="39" name="Picture 38">
            <a:extLst>
              <a:ext uri="{FF2B5EF4-FFF2-40B4-BE49-F238E27FC236}">
                <a16:creationId xmlns="" xmlns:a16="http://schemas.microsoft.com/office/drawing/2014/main" id="{F5285DFE-7CB0-4F85-899B-F151E785F8D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4445" y="5219530"/>
            <a:ext cx="907482" cy="907480"/>
          </a:xfrm>
          <a:prstGeom prst="rect">
            <a:avLst/>
          </a:prstGeom>
        </p:spPr>
      </p:pic>
      <p:sp>
        <p:nvSpPr>
          <p:cNvPr id="49" name="TextBox 48">
            <a:extLst>
              <a:ext uri="{FF2B5EF4-FFF2-40B4-BE49-F238E27FC236}">
                <a16:creationId xmlns:a16="http://schemas.microsoft.com/office/drawing/2014/main" xmlns="" id="{83919267-9DA5-4811-B4F4-94D72398E7FD}"/>
              </a:ext>
            </a:extLst>
          </p:cNvPr>
          <p:cNvSpPr txBox="1"/>
          <p:nvPr/>
        </p:nvSpPr>
        <p:spPr>
          <a:xfrm>
            <a:off x="3766128" y="2657131"/>
            <a:ext cx="180544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>
                <a:solidFill>
                  <a:srgbClr val="E6E7E9"/>
                </a:solidFill>
                <a:latin typeface="Tw Cen MT" panose="020B0602020104020603" pitchFamily="34" charset="0"/>
              </a:rPr>
              <a:t>Pertengahan</a:t>
            </a:r>
            <a:r>
              <a:rPr lang="en-US" sz="2400" b="1" dirty="0" smtClean="0">
                <a:solidFill>
                  <a:srgbClr val="E6E7E9"/>
                </a:solidFill>
                <a:latin typeface="Tw Cen MT" panose="020B0602020104020603" pitchFamily="34" charset="0"/>
              </a:rPr>
              <a:t> Abad 13</a:t>
            </a:r>
            <a:endParaRPr lang="en-US" sz="2400" b="1" dirty="0">
              <a:solidFill>
                <a:srgbClr val="E6E7E9"/>
              </a:solidFill>
              <a:latin typeface="Tw Cen MT" panose="020B0602020104020603" pitchFamily="34" charset="0"/>
            </a:endParaRPr>
          </a:p>
        </p:txBody>
      </p:sp>
      <p:sp>
        <p:nvSpPr>
          <p:cNvPr id="60" name="Rectangle: Top Corners Rounded 104">
            <a:extLst>
              <a:ext uri="{FF2B5EF4-FFF2-40B4-BE49-F238E27FC236}">
                <a16:creationId xmlns:a16="http://schemas.microsoft.com/office/drawing/2014/main" xmlns="" id="{F1B87F23-BD02-4DB3-947D-2F61C5B87FEF}"/>
              </a:ext>
            </a:extLst>
          </p:cNvPr>
          <p:cNvSpPr/>
          <p:nvPr/>
        </p:nvSpPr>
        <p:spPr>
          <a:xfrm>
            <a:off x="8482308" y="2516733"/>
            <a:ext cx="1591582" cy="1866900"/>
          </a:xfrm>
          <a:prstGeom prst="round2SameRect">
            <a:avLst>
              <a:gd name="adj1" fmla="val 12063"/>
              <a:gd name="adj2" fmla="val 0"/>
            </a:avLst>
          </a:prstGeom>
          <a:solidFill>
            <a:srgbClr val="FF59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Freeform: Shape 107">
            <a:extLst>
              <a:ext uri="{FF2B5EF4-FFF2-40B4-BE49-F238E27FC236}">
                <a16:creationId xmlns:a16="http://schemas.microsoft.com/office/drawing/2014/main" xmlns="" id="{48958204-CE05-4E79-AC55-C76FBB79E37F}"/>
              </a:ext>
            </a:extLst>
          </p:cNvPr>
          <p:cNvSpPr/>
          <p:nvPr/>
        </p:nvSpPr>
        <p:spPr>
          <a:xfrm flipV="1">
            <a:off x="8482308" y="3450183"/>
            <a:ext cx="1591582" cy="3031986"/>
          </a:xfrm>
          <a:custGeom>
            <a:avLst/>
            <a:gdLst>
              <a:gd name="connsiteX0" fmla="*/ 0 w 1591582"/>
              <a:gd name="connsiteY0" fmla="*/ 3031986 h 3031986"/>
              <a:gd name="connsiteX1" fmla="*/ 357641 w 1591582"/>
              <a:gd name="connsiteY1" fmla="*/ 3031986 h 3031986"/>
              <a:gd name="connsiteX2" fmla="*/ 795791 w 1591582"/>
              <a:gd name="connsiteY2" fmla="*/ 2593836 h 3031986"/>
              <a:gd name="connsiteX3" fmla="*/ 1233941 w 1591582"/>
              <a:gd name="connsiteY3" fmla="*/ 3031986 h 3031986"/>
              <a:gd name="connsiteX4" fmla="*/ 1591582 w 1591582"/>
              <a:gd name="connsiteY4" fmla="*/ 3031986 h 3031986"/>
              <a:gd name="connsiteX5" fmla="*/ 1591582 w 1591582"/>
              <a:gd name="connsiteY5" fmla="*/ 314242 h 3031986"/>
              <a:gd name="connsiteX6" fmla="*/ 1277340 w 1591582"/>
              <a:gd name="connsiteY6" fmla="*/ 0 h 3031986"/>
              <a:gd name="connsiteX7" fmla="*/ 314242 w 1591582"/>
              <a:gd name="connsiteY7" fmla="*/ 0 h 3031986"/>
              <a:gd name="connsiteX8" fmla="*/ 0 w 1591582"/>
              <a:gd name="connsiteY8" fmla="*/ 314242 h 30319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91582" h="3031986">
                <a:moveTo>
                  <a:pt x="0" y="3031986"/>
                </a:moveTo>
                <a:lnTo>
                  <a:pt x="357641" y="3031986"/>
                </a:lnTo>
                <a:cubicBezTo>
                  <a:pt x="357641" y="2790002"/>
                  <a:pt x="553807" y="2593836"/>
                  <a:pt x="795791" y="2593836"/>
                </a:cubicBezTo>
                <a:cubicBezTo>
                  <a:pt x="1037775" y="2593836"/>
                  <a:pt x="1233941" y="2790002"/>
                  <a:pt x="1233941" y="3031986"/>
                </a:cubicBezTo>
                <a:lnTo>
                  <a:pt x="1591582" y="3031986"/>
                </a:lnTo>
                <a:lnTo>
                  <a:pt x="1591582" y="314242"/>
                </a:lnTo>
                <a:cubicBezTo>
                  <a:pt x="1591582" y="140691"/>
                  <a:pt x="1450891" y="0"/>
                  <a:pt x="1277340" y="0"/>
                </a:cubicBezTo>
                <a:lnTo>
                  <a:pt x="314242" y="0"/>
                </a:lnTo>
                <a:cubicBezTo>
                  <a:pt x="140691" y="0"/>
                  <a:pt x="0" y="140691"/>
                  <a:pt x="0" y="314242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>
            <a:outerShdw blurRad="127000" sx="107000" sy="107000" algn="ctr" rotWithShape="0">
              <a:prstClr val="black">
                <a:alpha val="2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2" name="Group 61">
            <a:extLst>
              <a:ext uri="{FF2B5EF4-FFF2-40B4-BE49-F238E27FC236}">
                <a16:creationId xmlns:a16="http://schemas.microsoft.com/office/drawing/2014/main" xmlns="" id="{8D94F991-2744-4D5C-BE57-A0C261539D2C}"/>
              </a:ext>
            </a:extLst>
          </p:cNvPr>
          <p:cNvGrpSpPr/>
          <p:nvPr/>
        </p:nvGrpSpPr>
        <p:grpSpPr>
          <a:xfrm>
            <a:off x="8476639" y="3919287"/>
            <a:ext cx="1591582" cy="1305323"/>
            <a:chOff x="1488849" y="3612354"/>
            <a:chExt cx="1591582" cy="1305323"/>
          </a:xfrm>
        </p:grpSpPr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xmlns="" id="{8721CE74-40AC-4223-B129-B3A270C7429B}"/>
                </a:ext>
              </a:extLst>
            </p:cNvPr>
            <p:cNvSpPr txBox="1"/>
            <p:nvPr/>
          </p:nvSpPr>
          <p:spPr>
            <a:xfrm>
              <a:off x="1488849" y="3612354"/>
              <a:ext cx="1591582" cy="6309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>
                  <a:solidFill>
                    <a:srgbClr val="FF5969"/>
                  </a:solidFill>
                  <a:latin typeface="Tw Cen MT" panose="020B0602020104020603" pitchFamily="34" charset="0"/>
                </a:rPr>
                <a:t>HEIKE</a:t>
              </a:r>
            </a:p>
            <a:p>
              <a:pPr algn="ctr"/>
              <a:r>
                <a:rPr lang="en-US" sz="1700" b="1" dirty="0" smtClean="0">
                  <a:solidFill>
                    <a:srgbClr val="FF5969"/>
                  </a:solidFill>
                  <a:latin typeface="Tw Cen MT" panose="020B0602020104020603" pitchFamily="34" charset="0"/>
                </a:rPr>
                <a:t>MONOGATARI</a:t>
              </a:r>
              <a:endParaRPr lang="en-US" sz="1700" b="1" dirty="0">
                <a:solidFill>
                  <a:srgbClr val="FF5969"/>
                </a:solidFill>
                <a:latin typeface="Tw Cen MT" panose="020B0602020104020603" pitchFamily="34" charset="0"/>
              </a:endParaRPr>
            </a:p>
          </p:txBody>
        </p: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xmlns="" id="{FC94FF53-E358-452A-A5CE-3296318ABBE9}"/>
                </a:ext>
              </a:extLst>
            </p:cNvPr>
            <p:cNvSpPr txBox="1"/>
            <p:nvPr/>
          </p:nvSpPr>
          <p:spPr>
            <a:xfrm>
              <a:off x="1488849" y="4271346"/>
              <a:ext cx="159158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err="1" smtClean="0">
                  <a:solidFill>
                    <a:srgbClr val="A6A6A6"/>
                  </a:solidFill>
                  <a:latin typeface="Tw Cen MT" panose="020B0602020104020603" pitchFamily="34" charset="0"/>
                </a:rPr>
                <a:t>Pengarang</a:t>
              </a:r>
              <a:r>
                <a:rPr lang="en-US" b="1" dirty="0" smtClean="0">
                  <a:solidFill>
                    <a:srgbClr val="A6A6A6"/>
                  </a:solidFill>
                  <a:latin typeface="Tw Cen MT" panose="020B0602020104020603" pitchFamily="34" charset="0"/>
                </a:rPr>
                <a:t> </a:t>
              </a:r>
              <a:r>
                <a:rPr lang="en-US" b="1" dirty="0" err="1" smtClean="0">
                  <a:solidFill>
                    <a:srgbClr val="A6A6A6"/>
                  </a:solidFill>
                  <a:latin typeface="Tw Cen MT" panose="020B0602020104020603" pitchFamily="34" charset="0"/>
                </a:rPr>
                <a:t>tidak</a:t>
              </a:r>
              <a:r>
                <a:rPr lang="en-US" b="1" dirty="0" smtClean="0">
                  <a:solidFill>
                    <a:srgbClr val="A6A6A6"/>
                  </a:solidFill>
                  <a:latin typeface="Tw Cen MT" panose="020B0602020104020603" pitchFamily="34" charset="0"/>
                </a:rPr>
                <a:t> </a:t>
              </a:r>
              <a:r>
                <a:rPr lang="en-US" b="1" dirty="0" err="1" smtClean="0">
                  <a:solidFill>
                    <a:srgbClr val="A6A6A6"/>
                  </a:solidFill>
                  <a:latin typeface="Tw Cen MT" panose="020B0602020104020603" pitchFamily="34" charset="0"/>
                </a:rPr>
                <a:t>diketahui</a:t>
              </a:r>
              <a:endParaRPr lang="en-US" b="1" dirty="0">
                <a:solidFill>
                  <a:srgbClr val="A6A6A6"/>
                </a:solidFill>
                <a:latin typeface="Tw Cen MT" panose="020B0602020104020603" pitchFamily="34" charset="0"/>
              </a:endParaRPr>
            </a:p>
          </p:txBody>
        </p:sp>
      </p:grpSp>
      <p:pic>
        <p:nvPicPr>
          <p:cNvPr id="68" name="Picture 67">
            <a:extLst>
              <a:ext uri="{FF2B5EF4-FFF2-40B4-BE49-F238E27FC236}">
                <a16:creationId xmlns:a16="http://schemas.microsoft.com/office/drawing/2014/main" xmlns="" id="{D1E1EB09-3B7F-4AD1-85F5-A963B8B7D48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18621" y="5227418"/>
            <a:ext cx="894354" cy="894352"/>
          </a:xfrm>
          <a:prstGeom prst="rect">
            <a:avLst/>
          </a:prstGeom>
        </p:spPr>
      </p:pic>
      <p:sp>
        <p:nvSpPr>
          <p:cNvPr id="69" name="TextBox 68">
            <a:extLst>
              <a:ext uri="{FF2B5EF4-FFF2-40B4-BE49-F238E27FC236}">
                <a16:creationId xmlns:a16="http://schemas.microsoft.com/office/drawing/2014/main" xmlns="" id="{83919267-9DA5-4811-B4F4-94D72398E7FD}"/>
              </a:ext>
            </a:extLst>
          </p:cNvPr>
          <p:cNvSpPr txBox="1"/>
          <p:nvPr/>
        </p:nvSpPr>
        <p:spPr>
          <a:xfrm>
            <a:off x="8382439" y="2655942"/>
            <a:ext cx="180544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>
                <a:solidFill>
                  <a:srgbClr val="E6E7E9"/>
                </a:solidFill>
                <a:latin typeface="Tw Cen MT" panose="020B0602020104020603" pitchFamily="34" charset="0"/>
              </a:rPr>
              <a:t>Pertengahan</a:t>
            </a:r>
            <a:r>
              <a:rPr lang="en-US" sz="2400" b="1" dirty="0" smtClean="0">
                <a:solidFill>
                  <a:srgbClr val="E6E7E9"/>
                </a:solidFill>
                <a:latin typeface="Tw Cen MT" panose="020B0602020104020603" pitchFamily="34" charset="0"/>
              </a:rPr>
              <a:t> Abad 13</a:t>
            </a:r>
            <a:endParaRPr lang="en-US" sz="2400" b="1" dirty="0">
              <a:solidFill>
                <a:srgbClr val="E6E7E9"/>
              </a:solidFill>
              <a:latin typeface="Tw Cen MT" panose="020B06020201040206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6289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100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5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500"/>
                            </p:stCondLst>
                            <p:childTnLst>
                              <p:par>
                                <p:cTn id="3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6000"/>
                            </p:stCondLst>
                            <p:childTnLst>
                              <p:par>
                                <p:cTn id="46" presetID="42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6750"/>
                            </p:stCondLst>
                            <p:childTnLst>
                              <p:par>
                                <p:cTn id="52" presetID="42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7500"/>
                            </p:stCondLst>
                            <p:childTnLst>
                              <p:par>
                                <p:cTn id="58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8000"/>
                            </p:stCondLst>
                            <p:childTnLst>
                              <p:par>
                                <p:cTn id="6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8500"/>
                            </p:stCondLst>
                            <p:childTnLst>
                              <p:par>
                                <p:cTn id="7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9000"/>
                            </p:stCondLst>
                            <p:childTnLst>
                              <p:par>
                                <p:cTn id="8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9500"/>
                            </p:stCondLst>
                            <p:childTnLst>
                              <p:par>
                                <p:cTn id="9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87" grpId="0" animBg="1"/>
      <p:bldP spid="90" grpId="0" animBg="1"/>
      <p:bldP spid="35" grpId="0" animBg="1"/>
      <p:bldP spid="49" grpId="0"/>
      <p:bldP spid="60" grpId="0" animBg="1"/>
      <p:bldP spid="61" grpId="0" animBg="1"/>
      <p:bldP spid="6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roup 49">
            <a:extLst>
              <a:ext uri="{FF2B5EF4-FFF2-40B4-BE49-F238E27FC236}">
                <a16:creationId xmlns:a16="http://schemas.microsoft.com/office/drawing/2014/main" xmlns="" id="{038E6734-F7ED-4197-AE1C-DE222063D26D}"/>
              </a:ext>
            </a:extLst>
          </p:cNvPr>
          <p:cNvGrpSpPr/>
          <p:nvPr/>
        </p:nvGrpSpPr>
        <p:grpSpPr>
          <a:xfrm>
            <a:off x="-290920" y="-2"/>
            <a:ext cx="12482920" cy="6858000"/>
            <a:chOff x="-290920" y="0"/>
            <a:chExt cx="12482920" cy="6858000"/>
          </a:xfrm>
        </p:grpSpPr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xmlns="" id="{B7FF06C6-EDB2-4E2A-B33F-9667DAB48738}"/>
                </a:ext>
              </a:extLst>
            </p:cNvPr>
            <p:cNvSpPr/>
            <p:nvPr/>
          </p:nvSpPr>
          <p:spPr>
            <a:xfrm>
              <a:off x="-290920" y="0"/>
              <a:ext cx="12482920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xmlns="" id="{DD389168-73D4-4CCF-B806-15F4C9CFBC65}"/>
                </a:ext>
              </a:extLst>
            </p:cNvPr>
            <p:cNvSpPr/>
            <p:nvPr/>
          </p:nvSpPr>
          <p:spPr>
            <a:xfrm>
              <a:off x="11023600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xmlns="" id="{FD36EBE0-2C84-494E-9C0B-54A6EFA86DA6}"/>
                </a:ext>
              </a:extLst>
            </p:cNvPr>
            <p:cNvSpPr txBox="1"/>
            <p:nvPr/>
          </p:nvSpPr>
          <p:spPr>
            <a:xfrm rot="16200000">
              <a:off x="10872792" y="3256289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8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外観</a:t>
              </a:r>
              <a:endParaRPr lang="en-US" sz="28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54" name="Picture 53">
              <a:extLst>
                <a:ext uri="{FF2B5EF4-FFF2-40B4-BE49-F238E27FC236}">
                  <a16:creationId xmlns:a16="http://schemas.microsoft.com/office/drawing/2014/main" xmlns="" id="{FE3F6E56-804E-434E-AD42-D62A42CB306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1129999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xmlns="" id="{208D727C-49D3-4C59-91D3-816C0DD22E21}"/>
              </a:ext>
            </a:extLst>
          </p:cNvPr>
          <p:cNvGrpSpPr/>
          <p:nvPr/>
        </p:nvGrpSpPr>
        <p:grpSpPr>
          <a:xfrm>
            <a:off x="226788" y="-4"/>
            <a:ext cx="11447501" cy="6858000"/>
            <a:chOff x="213096" y="0"/>
            <a:chExt cx="11447501" cy="6858000"/>
          </a:xfrm>
        </p:grpSpPr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xmlns="" id="{A369AF8C-7DC3-4D77-B3F1-5B8A444D2822}"/>
                </a:ext>
              </a:extLst>
            </p:cNvPr>
            <p:cNvSpPr/>
            <p:nvPr/>
          </p:nvSpPr>
          <p:spPr>
            <a:xfrm>
              <a:off x="213096" y="0"/>
              <a:ext cx="11447501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xmlns="" id="{6A173B44-EE6F-4236-9AB2-49524EA553D7}"/>
                </a:ext>
              </a:extLst>
            </p:cNvPr>
            <p:cNvSpPr/>
            <p:nvPr/>
          </p:nvSpPr>
          <p:spPr>
            <a:xfrm>
              <a:off x="10492197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2CD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xmlns="" id="{B40A12D7-9F13-43EC-95DE-B85ADBCAA6B6}"/>
                </a:ext>
              </a:extLst>
            </p:cNvPr>
            <p:cNvSpPr txBox="1"/>
            <p:nvPr/>
          </p:nvSpPr>
          <p:spPr>
            <a:xfrm rot="16200000">
              <a:off x="10341391" y="3167389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8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物語</a:t>
              </a:r>
              <a:endParaRPr lang="en-US" sz="28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59" name="Picture 58">
              <a:extLst>
                <a:ext uri="{FF2B5EF4-FFF2-40B4-BE49-F238E27FC236}">
                  <a16:creationId xmlns:a16="http://schemas.microsoft.com/office/drawing/2014/main" xmlns="" id="{BA271034-9DEF-432C-A1F3-B6470D25550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600933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81" name="Group 80">
            <a:extLst>
              <a:ext uri="{FF2B5EF4-FFF2-40B4-BE49-F238E27FC236}">
                <a16:creationId xmlns:a16="http://schemas.microsoft.com/office/drawing/2014/main" xmlns="" id="{B02914A7-C65F-4EFB-8FF4-9BB283DC3935}"/>
              </a:ext>
            </a:extLst>
          </p:cNvPr>
          <p:cNvGrpSpPr/>
          <p:nvPr/>
        </p:nvGrpSpPr>
        <p:grpSpPr>
          <a:xfrm>
            <a:off x="-7847639" y="0"/>
            <a:ext cx="9961092" cy="6858000"/>
            <a:chOff x="491575" y="0"/>
            <a:chExt cx="9961092" cy="6858000"/>
          </a:xfrm>
        </p:grpSpPr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xmlns="" id="{99DA66B2-8A11-4397-B997-59A37787FEF8}"/>
                </a:ext>
              </a:extLst>
            </p:cNvPr>
            <p:cNvSpPr/>
            <p:nvPr/>
          </p:nvSpPr>
          <p:spPr>
            <a:xfrm>
              <a:off x="491575" y="0"/>
              <a:ext cx="9961092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Freeform: Shape 44">
              <a:extLst>
                <a:ext uri="{FF2B5EF4-FFF2-40B4-BE49-F238E27FC236}">
                  <a16:creationId xmlns:a16="http://schemas.microsoft.com/office/drawing/2014/main" xmlns="" id="{71A8923D-952E-459F-92C0-CCE4C5E45F88}"/>
                </a:ext>
              </a:extLst>
            </p:cNvPr>
            <p:cNvSpPr/>
            <p:nvPr/>
          </p:nvSpPr>
          <p:spPr>
            <a:xfrm>
              <a:off x="9284267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C7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xmlns="" id="{DD73F442-B2F9-477E-B4DE-956CBA09D9C3}"/>
                </a:ext>
              </a:extLst>
            </p:cNvPr>
            <p:cNvSpPr txBox="1"/>
            <p:nvPr/>
          </p:nvSpPr>
          <p:spPr>
            <a:xfrm rot="16200000">
              <a:off x="9117129" y="3251166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8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説話</a:t>
              </a:r>
              <a:endParaRPr lang="en-US" sz="28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85" name="Picture 84">
              <a:extLst>
                <a:ext uri="{FF2B5EF4-FFF2-40B4-BE49-F238E27FC236}">
                  <a16:creationId xmlns:a16="http://schemas.microsoft.com/office/drawing/2014/main" xmlns="" id="{7654DCD4-7920-4D83-8D7F-6D3A71A169A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9385467" y="3247473"/>
              <a:ext cx="530600" cy="530600"/>
            </a:xfrm>
            <a:prstGeom prst="rect">
              <a:avLst/>
            </a:prstGeom>
          </p:spPr>
        </p:pic>
      </p:grp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838292" y="598085"/>
            <a:ext cx="3404816" cy="118979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Cerita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peperangan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yang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ditulis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dari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Kamakura-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Muromachi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.</a:t>
            </a:r>
          </a:p>
        </p:txBody>
      </p:sp>
      <p:sp>
        <p:nvSpPr>
          <p:cNvPr id="87" name="Rectangle: Top Corners Rounded 104">
            <a:extLst>
              <a:ext uri="{FF2B5EF4-FFF2-40B4-BE49-F238E27FC236}">
                <a16:creationId xmlns:a16="http://schemas.microsoft.com/office/drawing/2014/main" xmlns="" id="{F1B87F23-BD02-4DB3-947D-2F61C5B87FEF}"/>
              </a:ext>
            </a:extLst>
          </p:cNvPr>
          <p:cNvSpPr/>
          <p:nvPr/>
        </p:nvSpPr>
        <p:spPr>
          <a:xfrm>
            <a:off x="3869927" y="2516733"/>
            <a:ext cx="1591582" cy="1866900"/>
          </a:xfrm>
          <a:prstGeom prst="round2SameRect">
            <a:avLst>
              <a:gd name="adj1" fmla="val 12063"/>
              <a:gd name="adj2" fmla="val 0"/>
            </a:avLst>
          </a:prstGeom>
          <a:solidFill>
            <a:srgbClr val="FF59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Freeform: Shape 107">
            <a:extLst>
              <a:ext uri="{FF2B5EF4-FFF2-40B4-BE49-F238E27FC236}">
                <a16:creationId xmlns:a16="http://schemas.microsoft.com/office/drawing/2014/main" xmlns="" id="{48958204-CE05-4E79-AC55-C76FBB79E37F}"/>
              </a:ext>
            </a:extLst>
          </p:cNvPr>
          <p:cNvSpPr/>
          <p:nvPr/>
        </p:nvSpPr>
        <p:spPr>
          <a:xfrm flipV="1">
            <a:off x="3869927" y="3450183"/>
            <a:ext cx="1591582" cy="3031986"/>
          </a:xfrm>
          <a:custGeom>
            <a:avLst/>
            <a:gdLst>
              <a:gd name="connsiteX0" fmla="*/ 0 w 1591582"/>
              <a:gd name="connsiteY0" fmla="*/ 3031986 h 3031986"/>
              <a:gd name="connsiteX1" fmla="*/ 357641 w 1591582"/>
              <a:gd name="connsiteY1" fmla="*/ 3031986 h 3031986"/>
              <a:gd name="connsiteX2" fmla="*/ 795791 w 1591582"/>
              <a:gd name="connsiteY2" fmla="*/ 2593836 h 3031986"/>
              <a:gd name="connsiteX3" fmla="*/ 1233941 w 1591582"/>
              <a:gd name="connsiteY3" fmla="*/ 3031986 h 3031986"/>
              <a:gd name="connsiteX4" fmla="*/ 1591582 w 1591582"/>
              <a:gd name="connsiteY4" fmla="*/ 3031986 h 3031986"/>
              <a:gd name="connsiteX5" fmla="*/ 1591582 w 1591582"/>
              <a:gd name="connsiteY5" fmla="*/ 314242 h 3031986"/>
              <a:gd name="connsiteX6" fmla="*/ 1277340 w 1591582"/>
              <a:gd name="connsiteY6" fmla="*/ 0 h 3031986"/>
              <a:gd name="connsiteX7" fmla="*/ 314242 w 1591582"/>
              <a:gd name="connsiteY7" fmla="*/ 0 h 3031986"/>
              <a:gd name="connsiteX8" fmla="*/ 0 w 1591582"/>
              <a:gd name="connsiteY8" fmla="*/ 314242 h 30319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91582" h="3031986">
                <a:moveTo>
                  <a:pt x="0" y="3031986"/>
                </a:moveTo>
                <a:lnTo>
                  <a:pt x="357641" y="3031986"/>
                </a:lnTo>
                <a:cubicBezTo>
                  <a:pt x="357641" y="2790002"/>
                  <a:pt x="553807" y="2593836"/>
                  <a:pt x="795791" y="2593836"/>
                </a:cubicBezTo>
                <a:cubicBezTo>
                  <a:pt x="1037775" y="2593836"/>
                  <a:pt x="1233941" y="2790002"/>
                  <a:pt x="1233941" y="3031986"/>
                </a:cubicBezTo>
                <a:lnTo>
                  <a:pt x="1591582" y="3031986"/>
                </a:lnTo>
                <a:lnTo>
                  <a:pt x="1591582" y="314242"/>
                </a:lnTo>
                <a:cubicBezTo>
                  <a:pt x="1591582" y="140691"/>
                  <a:pt x="1450891" y="0"/>
                  <a:pt x="1277340" y="0"/>
                </a:cubicBezTo>
                <a:lnTo>
                  <a:pt x="314242" y="0"/>
                </a:lnTo>
                <a:cubicBezTo>
                  <a:pt x="140691" y="0"/>
                  <a:pt x="0" y="140691"/>
                  <a:pt x="0" y="314242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>
            <a:outerShdw blurRad="127000" sx="107000" sy="107000" algn="ctr" rotWithShape="0">
              <a:prstClr val="black">
                <a:alpha val="2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1" name="Group 90">
            <a:extLst>
              <a:ext uri="{FF2B5EF4-FFF2-40B4-BE49-F238E27FC236}">
                <a16:creationId xmlns:a16="http://schemas.microsoft.com/office/drawing/2014/main" xmlns="" id="{8D94F991-2744-4D5C-BE57-A0C261539D2C}"/>
              </a:ext>
            </a:extLst>
          </p:cNvPr>
          <p:cNvGrpSpPr/>
          <p:nvPr/>
        </p:nvGrpSpPr>
        <p:grpSpPr>
          <a:xfrm>
            <a:off x="3864258" y="3919287"/>
            <a:ext cx="1591582" cy="1305323"/>
            <a:chOff x="1488849" y="3612354"/>
            <a:chExt cx="1591582" cy="1305323"/>
          </a:xfrm>
        </p:grpSpPr>
        <p:sp>
          <p:nvSpPr>
            <p:cNvPr id="92" name="TextBox 91">
              <a:extLst>
                <a:ext uri="{FF2B5EF4-FFF2-40B4-BE49-F238E27FC236}">
                  <a16:creationId xmlns:a16="http://schemas.microsoft.com/office/drawing/2014/main" xmlns="" id="{8721CE74-40AC-4223-B129-B3A270C7429B}"/>
                </a:ext>
              </a:extLst>
            </p:cNvPr>
            <p:cNvSpPr txBox="1"/>
            <p:nvPr/>
          </p:nvSpPr>
          <p:spPr>
            <a:xfrm>
              <a:off x="1488849" y="3612354"/>
              <a:ext cx="159158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>
                  <a:solidFill>
                    <a:srgbClr val="FF5969"/>
                  </a:solidFill>
                  <a:latin typeface="Tw Cen MT" panose="020B0602020104020603" pitchFamily="34" charset="0"/>
                </a:rPr>
                <a:t>TAIHEIKI</a:t>
              </a:r>
              <a:endParaRPr lang="en-US" sz="1700" b="1" dirty="0">
                <a:solidFill>
                  <a:srgbClr val="FF5969"/>
                </a:solidFill>
                <a:latin typeface="Tw Cen MT" panose="020B0602020104020603" pitchFamily="34" charset="0"/>
              </a:endParaRPr>
            </a:p>
          </p:txBody>
        </p: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xmlns="" id="{FC94FF53-E358-452A-A5CE-3296318ABBE9}"/>
                </a:ext>
              </a:extLst>
            </p:cNvPr>
            <p:cNvSpPr txBox="1"/>
            <p:nvPr/>
          </p:nvSpPr>
          <p:spPr>
            <a:xfrm>
              <a:off x="1488849" y="4271346"/>
              <a:ext cx="159158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err="1" smtClean="0">
                  <a:solidFill>
                    <a:srgbClr val="A6A6A6"/>
                  </a:solidFill>
                  <a:latin typeface="Tw Cen MT" panose="020B0602020104020603" pitchFamily="34" charset="0"/>
                </a:rPr>
                <a:t>Pengarang</a:t>
              </a:r>
              <a:r>
                <a:rPr lang="en-US" b="1" dirty="0" smtClean="0">
                  <a:solidFill>
                    <a:srgbClr val="A6A6A6"/>
                  </a:solidFill>
                  <a:latin typeface="Tw Cen MT" panose="020B0602020104020603" pitchFamily="34" charset="0"/>
                </a:rPr>
                <a:t> </a:t>
              </a:r>
              <a:r>
                <a:rPr lang="en-US" b="1" dirty="0" err="1" smtClean="0">
                  <a:solidFill>
                    <a:srgbClr val="A6A6A6"/>
                  </a:solidFill>
                  <a:latin typeface="Tw Cen MT" panose="020B0602020104020603" pitchFamily="34" charset="0"/>
                </a:rPr>
                <a:t>tidak</a:t>
              </a:r>
              <a:r>
                <a:rPr lang="en-US" b="1" dirty="0" smtClean="0">
                  <a:solidFill>
                    <a:srgbClr val="A6A6A6"/>
                  </a:solidFill>
                  <a:latin typeface="Tw Cen MT" panose="020B0602020104020603" pitchFamily="34" charset="0"/>
                </a:rPr>
                <a:t> </a:t>
              </a:r>
              <a:r>
                <a:rPr lang="en-US" b="1" dirty="0" err="1" smtClean="0">
                  <a:solidFill>
                    <a:srgbClr val="A6A6A6"/>
                  </a:solidFill>
                  <a:latin typeface="Tw Cen MT" panose="020B0602020104020603" pitchFamily="34" charset="0"/>
                </a:rPr>
                <a:t>diketahui</a:t>
              </a:r>
              <a:endParaRPr lang="en-US" b="1" dirty="0">
                <a:solidFill>
                  <a:srgbClr val="A6A6A6"/>
                </a:solidFill>
                <a:latin typeface="Tw Cen MT" panose="020B0602020104020603" pitchFamily="34" charset="0"/>
              </a:endParaRPr>
            </a:p>
          </p:txBody>
        </p:sp>
      </p:grpSp>
      <p:pic>
        <p:nvPicPr>
          <p:cNvPr id="94" name="Picture 93">
            <a:extLst>
              <a:ext uri="{FF2B5EF4-FFF2-40B4-BE49-F238E27FC236}">
                <a16:creationId xmlns:a16="http://schemas.microsoft.com/office/drawing/2014/main" xmlns="" id="{D1E1EB09-3B7F-4AD1-85F5-A963B8B7D48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6240" y="5227418"/>
            <a:ext cx="894354" cy="894352"/>
          </a:xfrm>
          <a:prstGeom prst="rect">
            <a:avLst/>
          </a:prstGeom>
        </p:spPr>
      </p:pic>
      <p:grpSp>
        <p:nvGrpSpPr>
          <p:cNvPr id="27" name="Group 26">
            <a:extLst>
              <a:ext uri="{FF2B5EF4-FFF2-40B4-BE49-F238E27FC236}">
                <a16:creationId xmlns="" xmlns:a16="http://schemas.microsoft.com/office/drawing/2014/main" id="{ECC510C9-281D-45CD-8907-71C6C646CF97}"/>
              </a:ext>
            </a:extLst>
          </p:cNvPr>
          <p:cNvGrpSpPr/>
          <p:nvPr/>
        </p:nvGrpSpPr>
        <p:grpSpPr>
          <a:xfrm>
            <a:off x="2330656" y="184725"/>
            <a:ext cx="2133820" cy="2133820"/>
            <a:chOff x="1733971" y="1629656"/>
            <a:chExt cx="2133820" cy="2133820"/>
          </a:xfrm>
        </p:grpSpPr>
        <p:sp>
          <p:nvSpPr>
            <p:cNvPr id="28" name="Oval 27">
              <a:extLst>
                <a:ext uri="{FF2B5EF4-FFF2-40B4-BE49-F238E27FC236}">
                  <a16:creationId xmlns="" xmlns:a16="http://schemas.microsoft.com/office/drawing/2014/main" id="{C3CE9B52-F8C0-4C0F-A36C-A519F49591BD}"/>
                </a:ext>
              </a:extLst>
            </p:cNvPr>
            <p:cNvSpPr/>
            <p:nvPr/>
          </p:nvSpPr>
          <p:spPr>
            <a:xfrm>
              <a:off x="1733971" y="1629656"/>
              <a:ext cx="2133820" cy="2133820"/>
            </a:xfrm>
            <a:prstGeom prst="ellipse">
              <a:avLst/>
            </a:prstGeom>
            <a:solidFill>
              <a:srgbClr val="52CBB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9" name="Group 28">
              <a:extLst>
                <a:ext uri="{FF2B5EF4-FFF2-40B4-BE49-F238E27FC236}">
                  <a16:creationId xmlns="" xmlns:a16="http://schemas.microsoft.com/office/drawing/2014/main" id="{E913B4F1-0711-4F3D-94C3-109C7FECF599}"/>
                </a:ext>
              </a:extLst>
            </p:cNvPr>
            <p:cNvGrpSpPr/>
            <p:nvPr/>
          </p:nvGrpSpPr>
          <p:grpSpPr>
            <a:xfrm>
              <a:off x="1829182" y="2046974"/>
              <a:ext cx="1943398" cy="1332324"/>
              <a:chOff x="1882190" y="2205998"/>
              <a:chExt cx="1943398" cy="1332324"/>
            </a:xfrm>
          </p:grpSpPr>
          <p:sp>
            <p:nvSpPr>
              <p:cNvPr id="30" name="TextBox 29">
                <a:extLst>
                  <a:ext uri="{FF2B5EF4-FFF2-40B4-BE49-F238E27FC236}">
                    <a16:creationId xmlns="" xmlns:a16="http://schemas.microsoft.com/office/drawing/2014/main" id="{924A6141-42CC-4107-99BF-4373E4A590AF}"/>
                  </a:ext>
                </a:extLst>
              </p:cNvPr>
              <p:cNvSpPr txBox="1"/>
              <p:nvPr/>
            </p:nvSpPr>
            <p:spPr>
              <a:xfrm>
                <a:off x="1882190" y="2205998"/>
                <a:ext cx="1943398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4400" b="1" dirty="0" smtClean="0">
                    <a:solidFill>
                      <a:srgbClr val="E6E7E9"/>
                    </a:solidFill>
                    <a:latin typeface="Tw Cen MT" panose="020B0602020104020603" pitchFamily="34" charset="0"/>
                  </a:rPr>
                  <a:t>GUNKI</a:t>
                </a:r>
                <a:endParaRPr lang="en-US" sz="4400" b="1" dirty="0">
                  <a:solidFill>
                    <a:srgbClr val="E6E7E9"/>
                  </a:solidFill>
                  <a:latin typeface="Tw Cen MT" panose="020B0602020104020603" pitchFamily="34" charset="0"/>
                </a:endParaRPr>
              </a:p>
            </p:txBody>
          </p:sp>
          <p:sp>
            <p:nvSpPr>
              <p:cNvPr id="31" name="TextBox 30">
                <a:extLst>
                  <a:ext uri="{FF2B5EF4-FFF2-40B4-BE49-F238E27FC236}">
                    <a16:creationId xmlns="" xmlns:a16="http://schemas.microsoft.com/office/drawing/2014/main" id="{80B7DE05-4BB1-4A50-9B3B-031628755D68}"/>
                  </a:ext>
                </a:extLst>
              </p:cNvPr>
              <p:cNvSpPr txBox="1"/>
              <p:nvPr/>
            </p:nvSpPr>
            <p:spPr>
              <a:xfrm>
                <a:off x="1882190" y="2891991"/>
                <a:ext cx="1943398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b="1" dirty="0" smtClean="0">
                    <a:solidFill>
                      <a:srgbClr val="E6E7E9"/>
                    </a:solidFill>
                    <a:latin typeface="Tw Cen MT" panose="020B0602020104020603" pitchFamily="34" charset="0"/>
                  </a:rPr>
                  <a:t>MONOGATARI</a:t>
                </a:r>
              </a:p>
              <a:p>
                <a:pPr algn="ctr"/>
                <a:r>
                  <a:rPr lang="en-US" b="1" u="sng" dirty="0" smtClean="0">
                    <a:solidFill>
                      <a:srgbClr val="E6E7E9"/>
                    </a:solidFill>
                    <a:latin typeface="Tw Cen MT" panose="020B0602020104020603" pitchFamily="34" charset="0"/>
                  </a:rPr>
                  <a:t>MUROMACHI</a:t>
                </a:r>
                <a:endParaRPr lang="en-US" b="1" u="sng" dirty="0">
                  <a:solidFill>
                    <a:srgbClr val="E6E7E9"/>
                  </a:solidFill>
                  <a:latin typeface="Tw Cen MT" panose="020B0602020104020603" pitchFamily="34" charset="0"/>
                </a:endParaRPr>
              </a:p>
            </p:txBody>
          </p:sp>
        </p:grp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xmlns="" id="{12310FCA-56F2-4778-94B7-C1B5FD53AE20}"/>
              </a:ext>
            </a:extLst>
          </p:cNvPr>
          <p:cNvGrpSpPr/>
          <p:nvPr/>
        </p:nvGrpSpPr>
        <p:grpSpPr>
          <a:xfrm>
            <a:off x="6155465" y="2516733"/>
            <a:ext cx="1805441" cy="1866900"/>
            <a:chOff x="3884464" y="2209800"/>
            <a:chExt cx="1805441" cy="1866900"/>
          </a:xfrm>
          <a:solidFill>
            <a:srgbClr val="FEC630"/>
          </a:solidFill>
        </p:grpSpPr>
        <p:sp>
          <p:nvSpPr>
            <p:cNvPr id="33" name="Rectangle: Top Corners Rounded 100">
              <a:extLst>
                <a:ext uri="{FF2B5EF4-FFF2-40B4-BE49-F238E27FC236}">
                  <a16:creationId xmlns:a16="http://schemas.microsoft.com/office/drawing/2014/main" xmlns="" id="{E792FABC-AA8F-4748-B8FA-DBB9112863AC}"/>
                </a:ext>
              </a:extLst>
            </p:cNvPr>
            <p:cNvSpPr/>
            <p:nvPr/>
          </p:nvSpPr>
          <p:spPr>
            <a:xfrm>
              <a:off x="3991395" y="2209800"/>
              <a:ext cx="1591582" cy="1866900"/>
            </a:xfrm>
            <a:prstGeom prst="round2SameRect">
              <a:avLst>
                <a:gd name="adj1" fmla="val 12063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xmlns="" id="{83919267-9DA5-4811-B4F4-94D72398E7FD}"/>
                </a:ext>
              </a:extLst>
            </p:cNvPr>
            <p:cNvSpPr txBox="1"/>
            <p:nvPr/>
          </p:nvSpPr>
          <p:spPr>
            <a:xfrm>
              <a:off x="3884464" y="2350199"/>
              <a:ext cx="180544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err="1" smtClean="0">
                  <a:solidFill>
                    <a:srgbClr val="E6E7E9"/>
                  </a:solidFill>
                  <a:latin typeface="Tw Cen MT" panose="020B0602020104020603" pitchFamily="34" charset="0"/>
                </a:rPr>
                <a:t>Pertengahan</a:t>
              </a:r>
              <a:r>
                <a:rPr lang="en-US" sz="2400" b="1" dirty="0" smtClean="0">
                  <a:solidFill>
                    <a:srgbClr val="E6E7E9"/>
                  </a:solidFill>
                  <a:latin typeface="Tw Cen MT" panose="020B0602020104020603" pitchFamily="34" charset="0"/>
                </a:rPr>
                <a:t> Abad 14</a:t>
              </a:r>
              <a:endParaRPr lang="en-US" sz="2400" b="1" dirty="0">
                <a:solidFill>
                  <a:srgbClr val="E6E7E9"/>
                </a:solidFill>
                <a:latin typeface="Tw Cen MT" panose="020B0602020104020603" pitchFamily="34" charset="0"/>
              </a:endParaRPr>
            </a:p>
          </p:txBody>
        </p:sp>
      </p:grpSp>
      <p:sp>
        <p:nvSpPr>
          <p:cNvPr id="35" name="Freeform: Shape 108">
            <a:extLst>
              <a:ext uri="{FF2B5EF4-FFF2-40B4-BE49-F238E27FC236}">
                <a16:creationId xmlns:a16="http://schemas.microsoft.com/office/drawing/2014/main" xmlns="" id="{406A5A75-24F0-496A-82D6-E2B37B100BBD}"/>
              </a:ext>
            </a:extLst>
          </p:cNvPr>
          <p:cNvSpPr/>
          <p:nvPr/>
        </p:nvSpPr>
        <p:spPr>
          <a:xfrm flipV="1">
            <a:off x="6262396" y="3450183"/>
            <a:ext cx="1591582" cy="3031986"/>
          </a:xfrm>
          <a:custGeom>
            <a:avLst/>
            <a:gdLst>
              <a:gd name="connsiteX0" fmla="*/ 0 w 1591582"/>
              <a:gd name="connsiteY0" fmla="*/ 3031986 h 3031986"/>
              <a:gd name="connsiteX1" fmla="*/ 357641 w 1591582"/>
              <a:gd name="connsiteY1" fmla="*/ 3031986 h 3031986"/>
              <a:gd name="connsiteX2" fmla="*/ 795791 w 1591582"/>
              <a:gd name="connsiteY2" fmla="*/ 2593836 h 3031986"/>
              <a:gd name="connsiteX3" fmla="*/ 1233941 w 1591582"/>
              <a:gd name="connsiteY3" fmla="*/ 3031986 h 3031986"/>
              <a:gd name="connsiteX4" fmla="*/ 1591582 w 1591582"/>
              <a:gd name="connsiteY4" fmla="*/ 3031986 h 3031986"/>
              <a:gd name="connsiteX5" fmla="*/ 1591582 w 1591582"/>
              <a:gd name="connsiteY5" fmla="*/ 314242 h 3031986"/>
              <a:gd name="connsiteX6" fmla="*/ 1277340 w 1591582"/>
              <a:gd name="connsiteY6" fmla="*/ 0 h 3031986"/>
              <a:gd name="connsiteX7" fmla="*/ 314242 w 1591582"/>
              <a:gd name="connsiteY7" fmla="*/ 0 h 3031986"/>
              <a:gd name="connsiteX8" fmla="*/ 0 w 1591582"/>
              <a:gd name="connsiteY8" fmla="*/ 314242 h 30319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91582" h="3031986">
                <a:moveTo>
                  <a:pt x="0" y="3031986"/>
                </a:moveTo>
                <a:lnTo>
                  <a:pt x="357641" y="3031986"/>
                </a:lnTo>
                <a:cubicBezTo>
                  <a:pt x="357641" y="2790002"/>
                  <a:pt x="553807" y="2593836"/>
                  <a:pt x="795791" y="2593836"/>
                </a:cubicBezTo>
                <a:cubicBezTo>
                  <a:pt x="1037775" y="2593836"/>
                  <a:pt x="1233941" y="2790002"/>
                  <a:pt x="1233941" y="3031986"/>
                </a:cubicBezTo>
                <a:lnTo>
                  <a:pt x="1591582" y="3031986"/>
                </a:lnTo>
                <a:lnTo>
                  <a:pt x="1591582" y="314242"/>
                </a:lnTo>
                <a:cubicBezTo>
                  <a:pt x="1591582" y="140691"/>
                  <a:pt x="1450891" y="0"/>
                  <a:pt x="1277340" y="0"/>
                </a:cubicBezTo>
                <a:lnTo>
                  <a:pt x="314242" y="0"/>
                </a:lnTo>
                <a:cubicBezTo>
                  <a:pt x="140691" y="0"/>
                  <a:pt x="0" y="140691"/>
                  <a:pt x="0" y="314242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>
            <a:outerShdw blurRad="127000" sx="107000" sy="107000" algn="ctr" rotWithShape="0">
              <a:prstClr val="black">
                <a:alpha val="2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xmlns="" id="{8D94F991-2744-4D5C-BE57-A0C261539D2C}"/>
              </a:ext>
            </a:extLst>
          </p:cNvPr>
          <p:cNvGrpSpPr/>
          <p:nvPr/>
        </p:nvGrpSpPr>
        <p:grpSpPr>
          <a:xfrm>
            <a:off x="6254887" y="3924781"/>
            <a:ext cx="1623023" cy="1293224"/>
            <a:chOff x="1488849" y="3612354"/>
            <a:chExt cx="1623023" cy="1293224"/>
          </a:xfrm>
        </p:grpSpPr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xmlns="" id="{8721CE74-40AC-4223-B129-B3A270C7429B}"/>
                </a:ext>
              </a:extLst>
            </p:cNvPr>
            <p:cNvSpPr txBox="1"/>
            <p:nvPr/>
          </p:nvSpPr>
          <p:spPr>
            <a:xfrm>
              <a:off x="1488849" y="3612354"/>
              <a:ext cx="159158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>
                  <a:solidFill>
                    <a:srgbClr val="FEC630"/>
                  </a:solidFill>
                  <a:latin typeface="Tw Cen MT" panose="020B0602020104020603" pitchFamily="34" charset="0"/>
                </a:rPr>
                <a:t>GIKEIKI</a:t>
              </a:r>
              <a:endParaRPr lang="en-US" sz="1700" b="1" dirty="0">
                <a:solidFill>
                  <a:srgbClr val="FEC630"/>
                </a:solidFill>
                <a:latin typeface="Tw Cen MT" panose="020B0602020104020603" pitchFamily="34" charset="0"/>
              </a:endParaRP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xmlns="" id="{FC94FF53-E358-452A-A5CE-3296318ABBE9}"/>
                </a:ext>
              </a:extLst>
            </p:cNvPr>
            <p:cNvSpPr txBox="1"/>
            <p:nvPr/>
          </p:nvSpPr>
          <p:spPr>
            <a:xfrm>
              <a:off x="1520290" y="4259247"/>
              <a:ext cx="159158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err="1" smtClean="0">
                  <a:solidFill>
                    <a:srgbClr val="A6A6A6"/>
                  </a:solidFill>
                  <a:latin typeface="Tw Cen MT" panose="020B0602020104020603" pitchFamily="34" charset="0"/>
                </a:rPr>
                <a:t>Pengarang</a:t>
              </a:r>
              <a:r>
                <a:rPr lang="en-US" b="1" dirty="0" smtClean="0">
                  <a:solidFill>
                    <a:srgbClr val="A6A6A6"/>
                  </a:solidFill>
                  <a:latin typeface="Tw Cen MT" panose="020B0602020104020603" pitchFamily="34" charset="0"/>
                </a:rPr>
                <a:t> </a:t>
              </a:r>
              <a:r>
                <a:rPr lang="en-US" b="1" dirty="0" err="1" smtClean="0">
                  <a:solidFill>
                    <a:srgbClr val="A6A6A6"/>
                  </a:solidFill>
                  <a:latin typeface="Tw Cen MT" panose="020B0602020104020603" pitchFamily="34" charset="0"/>
                </a:rPr>
                <a:t>tidak</a:t>
              </a:r>
              <a:r>
                <a:rPr lang="en-US" b="1" dirty="0" smtClean="0">
                  <a:solidFill>
                    <a:srgbClr val="A6A6A6"/>
                  </a:solidFill>
                  <a:latin typeface="Tw Cen MT" panose="020B0602020104020603" pitchFamily="34" charset="0"/>
                </a:rPr>
                <a:t> </a:t>
              </a:r>
              <a:r>
                <a:rPr lang="en-US" b="1" dirty="0" err="1" smtClean="0">
                  <a:solidFill>
                    <a:srgbClr val="A6A6A6"/>
                  </a:solidFill>
                  <a:latin typeface="Tw Cen MT" panose="020B0602020104020603" pitchFamily="34" charset="0"/>
                </a:rPr>
                <a:t>diketahui</a:t>
              </a:r>
              <a:endParaRPr lang="en-US" b="1" dirty="0">
                <a:solidFill>
                  <a:srgbClr val="A6A6A6"/>
                </a:solidFill>
                <a:latin typeface="Tw Cen MT" panose="020B0602020104020603" pitchFamily="34" charset="0"/>
              </a:endParaRPr>
            </a:p>
          </p:txBody>
        </p:sp>
      </p:grpSp>
      <p:pic>
        <p:nvPicPr>
          <p:cNvPr id="39" name="Picture 38">
            <a:extLst>
              <a:ext uri="{FF2B5EF4-FFF2-40B4-BE49-F238E27FC236}">
                <a16:creationId xmlns="" xmlns:a16="http://schemas.microsoft.com/office/drawing/2014/main" id="{F5285DFE-7CB0-4F85-899B-F151E785F8D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4445" y="5219530"/>
            <a:ext cx="907482" cy="907480"/>
          </a:xfrm>
          <a:prstGeom prst="rect">
            <a:avLst/>
          </a:prstGeom>
        </p:spPr>
      </p:pic>
      <p:sp>
        <p:nvSpPr>
          <p:cNvPr id="49" name="TextBox 48">
            <a:extLst>
              <a:ext uri="{FF2B5EF4-FFF2-40B4-BE49-F238E27FC236}">
                <a16:creationId xmlns:a16="http://schemas.microsoft.com/office/drawing/2014/main" xmlns="" id="{83919267-9DA5-4811-B4F4-94D72398E7FD}"/>
              </a:ext>
            </a:extLst>
          </p:cNvPr>
          <p:cNvSpPr txBox="1"/>
          <p:nvPr/>
        </p:nvSpPr>
        <p:spPr>
          <a:xfrm>
            <a:off x="3766128" y="2657131"/>
            <a:ext cx="180544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>
                <a:solidFill>
                  <a:srgbClr val="E6E7E9"/>
                </a:solidFill>
                <a:latin typeface="Tw Cen MT" panose="020B0602020104020603" pitchFamily="34" charset="0"/>
              </a:rPr>
              <a:t>Pertengahan</a:t>
            </a:r>
            <a:r>
              <a:rPr lang="en-US" sz="2400" b="1" dirty="0" smtClean="0">
                <a:solidFill>
                  <a:srgbClr val="E6E7E9"/>
                </a:solidFill>
                <a:latin typeface="Tw Cen MT" panose="020B0602020104020603" pitchFamily="34" charset="0"/>
              </a:rPr>
              <a:t> Abad 14</a:t>
            </a:r>
            <a:endParaRPr lang="en-US" sz="2400" b="1" dirty="0">
              <a:solidFill>
                <a:srgbClr val="E6E7E9"/>
              </a:solidFill>
              <a:latin typeface="Tw Cen MT" panose="020B0602020104020603" pitchFamily="34" charset="0"/>
            </a:endParaRPr>
          </a:p>
        </p:txBody>
      </p:sp>
      <p:sp>
        <p:nvSpPr>
          <p:cNvPr id="60" name="Rectangle: Top Corners Rounded 104">
            <a:extLst>
              <a:ext uri="{FF2B5EF4-FFF2-40B4-BE49-F238E27FC236}">
                <a16:creationId xmlns:a16="http://schemas.microsoft.com/office/drawing/2014/main" xmlns="" id="{F1B87F23-BD02-4DB3-947D-2F61C5B87FEF}"/>
              </a:ext>
            </a:extLst>
          </p:cNvPr>
          <p:cNvSpPr/>
          <p:nvPr/>
        </p:nvSpPr>
        <p:spPr>
          <a:xfrm>
            <a:off x="8482308" y="2516733"/>
            <a:ext cx="1591582" cy="1866900"/>
          </a:xfrm>
          <a:prstGeom prst="round2SameRect">
            <a:avLst>
              <a:gd name="adj1" fmla="val 12063"/>
              <a:gd name="adj2" fmla="val 0"/>
            </a:avLst>
          </a:prstGeom>
          <a:solidFill>
            <a:srgbClr val="FF59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Freeform: Shape 107">
            <a:extLst>
              <a:ext uri="{FF2B5EF4-FFF2-40B4-BE49-F238E27FC236}">
                <a16:creationId xmlns:a16="http://schemas.microsoft.com/office/drawing/2014/main" xmlns="" id="{48958204-CE05-4E79-AC55-C76FBB79E37F}"/>
              </a:ext>
            </a:extLst>
          </p:cNvPr>
          <p:cNvSpPr/>
          <p:nvPr/>
        </p:nvSpPr>
        <p:spPr>
          <a:xfrm flipV="1">
            <a:off x="8482308" y="3450183"/>
            <a:ext cx="1591582" cy="3031986"/>
          </a:xfrm>
          <a:custGeom>
            <a:avLst/>
            <a:gdLst>
              <a:gd name="connsiteX0" fmla="*/ 0 w 1591582"/>
              <a:gd name="connsiteY0" fmla="*/ 3031986 h 3031986"/>
              <a:gd name="connsiteX1" fmla="*/ 357641 w 1591582"/>
              <a:gd name="connsiteY1" fmla="*/ 3031986 h 3031986"/>
              <a:gd name="connsiteX2" fmla="*/ 795791 w 1591582"/>
              <a:gd name="connsiteY2" fmla="*/ 2593836 h 3031986"/>
              <a:gd name="connsiteX3" fmla="*/ 1233941 w 1591582"/>
              <a:gd name="connsiteY3" fmla="*/ 3031986 h 3031986"/>
              <a:gd name="connsiteX4" fmla="*/ 1591582 w 1591582"/>
              <a:gd name="connsiteY4" fmla="*/ 3031986 h 3031986"/>
              <a:gd name="connsiteX5" fmla="*/ 1591582 w 1591582"/>
              <a:gd name="connsiteY5" fmla="*/ 314242 h 3031986"/>
              <a:gd name="connsiteX6" fmla="*/ 1277340 w 1591582"/>
              <a:gd name="connsiteY6" fmla="*/ 0 h 3031986"/>
              <a:gd name="connsiteX7" fmla="*/ 314242 w 1591582"/>
              <a:gd name="connsiteY7" fmla="*/ 0 h 3031986"/>
              <a:gd name="connsiteX8" fmla="*/ 0 w 1591582"/>
              <a:gd name="connsiteY8" fmla="*/ 314242 h 30319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91582" h="3031986">
                <a:moveTo>
                  <a:pt x="0" y="3031986"/>
                </a:moveTo>
                <a:lnTo>
                  <a:pt x="357641" y="3031986"/>
                </a:lnTo>
                <a:cubicBezTo>
                  <a:pt x="357641" y="2790002"/>
                  <a:pt x="553807" y="2593836"/>
                  <a:pt x="795791" y="2593836"/>
                </a:cubicBezTo>
                <a:cubicBezTo>
                  <a:pt x="1037775" y="2593836"/>
                  <a:pt x="1233941" y="2790002"/>
                  <a:pt x="1233941" y="3031986"/>
                </a:cubicBezTo>
                <a:lnTo>
                  <a:pt x="1591582" y="3031986"/>
                </a:lnTo>
                <a:lnTo>
                  <a:pt x="1591582" y="314242"/>
                </a:lnTo>
                <a:cubicBezTo>
                  <a:pt x="1591582" y="140691"/>
                  <a:pt x="1450891" y="0"/>
                  <a:pt x="1277340" y="0"/>
                </a:cubicBezTo>
                <a:lnTo>
                  <a:pt x="314242" y="0"/>
                </a:lnTo>
                <a:cubicBezTo>
                  <a:pt x="140691" y="0"/>
                  <a:pt x="0" y="140691"/>
                  <a:pt x="0" y="314242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>
            <a:outerShdw blurRad="127000" sx="107000" sy="107000" algn="ctr" rotWithShape="0">
              <a:prstClr val="black">
                <a:alpha val="2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2" name="Group 61">
            <a:extLst>
              <a:ext uri="{FF2B5EF4-FFF2-40B4-BE49-F238E27FC236}">
                <a16:creationId xmlns:a16="http://schemas.microsoft.com/office/drawing/2014/main" xmlns="" id="{8D94F991-2744-4D5C-BE57-A0C261539D2C}"/>
              </a:ext>
            </a:extLst>
          </p:cNvPr>
          <p:cNvGrpSpPr/>
          <p:nvPr/>
        </p:nvGrpSpPr>
        <p:grpSpPr>
          <a:xfrm>
            <a:off x="8476639" y="3919287"/>
            <a:ext cx="1591582" cy="1305323"/>
            <a:chOff x="1488849" y="3612354"/>
            <a:chExt cx="1591582" cy="1305323"/>
          </a:xfrm>
        </p:grpSpPr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xmlns="" id="{8721CE74-40AC-4223-B129-B3A270C7429B}"/>
                </a:ext>
              </a:extLst>
            </p:cNvPr>
            <p:cNvSpPr txBox="1"/>
            <p:nvPr/>
          </p:nvSpPr>
          <p:spPr>
            <a:xfrm>
              <a:off x="1488849" y="3612354"/>
              <a:ext cx="1591582" cy="6309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>
                  <a:solidFill>
                    <a:srgbClr val="FF5969"/>
                  </a:solidFill>
                  <a:latin typeface="Tw Cen MT" panose="020B0602020104020603" pitchFamily="34" charset="0"/>
                </a:rPr>
                <a:t>SOGA</a:t>
              </a:r>
            </a:p>
            <a:p>
              <a:pPr algn="ctr"/>
              <a:r>
                <a:rPr lang="en-US" sz="1700" b="1" dirty="0" smtClean="0">
                  <a:solidFill>
                    <a:srgbClr val="FF5969"/>
                  </a:solidFill>
                  <a:latin typeface="Tw Cen MT" panose="020B0602020104020603" pitchFamily="34" charset="0"/>
                </a:rPr>
                <a:t>MONOGATARI</a:t>
              </a:r>
              <a:endParaRPr lang="en-US" sz="1700" b="1" dirty="0">
                <a:solidFill>
                  <a:srgbClr val="FF5969"/>
                </a:solidFill>
                <a:latin typeface="Tw Cen MT" panose="020B0602020104020603" pitchFamily="34" charset="0"/>
              </a:endParaRPr>
            </a:p>
          </p:txBody>
        </p: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xmlns="" id="{FC94FF53-E358-452A-A5CE-3296318ABBE9}"/>
                </a:ext>
              </a:extLst>
            </p:cNvPr>
            <p:cNvSpPr txBox="1"/>
            <p:nvPr/>
          </p:nvSpPr>
          <p:spPr>
            <a:xfrm>
              <a:off x="1488849" y="4271346"/>
              <a:ext cx="159158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err="1" smtClean="0">
                  <a:solidFill>
                    <a:srgbClr val="A6A6A6"/>
                  </a:solidFill>
                  <a:latin typeface="Tw Cen MT" panose="020B0602020104020603" pitchFamily="34" charset="0"/>
                </a:rPr>
                <a:t>Pengarang</a:t>
              </a:r>
              <a:r>
                <a:rPr lang="en-US" b="1" dirty="0" smtClean="0">
                  <a:solidFill>
                    <a:srgbClr val="A6A6A6"/>
                  </a:solidFill>
                  <a:latin typeface="Tw Cen MT" panose="020B0602020104020603" pitchFamily="34" charset="0"/>
                </a:rPr>
                <a:t> </a:t>
              </a:r>
              <a:r>
                <a:rPr lang="en-US" b="1" dirty="0" err="1" smtClean="0">
                  <a:solidFill>
                    <a:srgbClr val="A6A6A6"/>
                  </a:solidFill>
                  <a:latin typeface="Tw Cen MT" panose="020B0602020104020603" pitchFamily="34" charset="0"/>
                </a:rPr>
                <a:t>tidak</a:t>
              </a:r>
              <a:r>
                <a:rPr lang="en-US" b="1" dirty="0" smtClean="0">
                  <a:solidFill>
                    <a:srgbClr val="A6A6A6"/>
                  </a:solidFill>
                  <a:latin typeface="Tw Cen MT" panose="020B0602020104020603" pitchFamily="34" charset="0"/>
                </a:rPr>
                <a:t> </a:t>
              </a:r>
              <a:r>
                <a:rPr lang="en-US" b="1" dirty="0" err="1" smtClean="0">
                  <a:solidFill>
                    <a:srgbClr val="A6A6A6"/>
                  </a:solidFill>
                  <a:latin typeface="Tw Cen MT" panose="020B0602020104020603" pitchFamily="34" charset="0"/>
                </a:rPr>
                <a:t>diketahui</a:t>
              </a:r>
              <a:endParaRPr lang="en-US" b="1" dirty="0">
                <a:solidFill>
                  <a:srgbClr val="A6A6A6"/>
                </a:solidFill>
                <a:latin typeface="Tw Cen MT" panose="020B0602020104020603" pitchFamily="34" charset="0"/>
              </a:endParaRPr>
            </a:p>
          </p:txBody>
        </p:sp>
      </p:grpSp>
      <p:pic>
        <p:nvPicPr>
          <p:cNvPr id="68" name="Picture 67">
            <a:extLst>
              <a:ext uri="{FF2B5EF4-FFF2-40B4-BE49-F238E27FC236}">
                <a16:creationId xmlns:a16="http://schemas.microsoft.com/office/drawing/2014/main" xmlns="" id="{D1E1EB09-3B7F-4AD1-85F5-A963B8B7D48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18621" y="5227418"/>
            <a:ext cx="894354" cy="894352"/>
          </a:xfrm>
          <a:prstGeom prst="rect">
            <a:avLst/>
          </a:prstGeom>
        </p:spPr>
      </p:pic>
      <p:sp>
        <p:nvSpPr>
          <p:cNvPr id="69" name="TextBox 68">
            <a:extLst>
              <a:ext uri="{FF2B5EF4-FFF2-40B4-BE49-F238E27FC236}">
                <a16:creationId xmlns:a16="http://schemas.microsoft.com/office/drawing/2014/main" xmlns="" id="{83919267-9DA5-4811-B4F4-94D72398E7FD}"/>
              </a:ext>
            </a:extLst>
          </p:cNvPr>
          <p:cNvSpPr txBox="1"/>
          <p:nvPr/>
        </p:nvSpPr>
        <p:spPr>
          <a:xfrm>
            <a:off x="8382439" y="2655942"/>
            <a:ext cx="180544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>
                <a:solidFill>
                  <a:srgbClr val="E6E7E9"/>
                </a:solidFill>
                <a:latin typeface="Tw Cen MT" panose="020B0602020104020603" pitchFamily="34" charset="0"/>
              </a:rPr>
              <a:t>Pertengahan</a:t>
            </a:r>
            <a:r>
              <a:rPr lang="en-US" sz="2400" b="1" dirty="0" smtClean="0">
                <a:solidFill>
                  <a:srgbClr val="E6E7E9"/>
                </a:solidFill>
                <a:latin typeface="Tw Cen MT" panose="020B0602020104020603" pitchFamily="34" charset="0"/>
              </a:rPr>
              <a:t> Abad 14</a:t>
            </a:r>
            <a:endParaRPr lang="en-US" sz="2400" b="1" dirty="0">
              <a:solidFill>
                <a:srgbClr val="E6E7E9"/>
              </a:solidFill>
              <a:latin typeface="Tw Cen MT" panose="020B06020201040206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4524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100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5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500"/>
                            </p:stCondLst>
                            <p:childTnLst>
                              <p:par>
                                <p:cTn id="3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6000"/>
                            </p:stCondLst>
                            <p:childTnLst>
                              <p:par>
                                <p:cTn id="46" presetID="42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6750"/>
                            </p:stCondLst>
                            <p:childTnLst>
                              <p:par>
                                <p:cTn id="52" presetID="42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7500"/>
                            </p:stCondLst>
                            <p:childTnLst>
                              <p:par>
                                <p:cTn id="58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8000"/>
                            </p:stCondLst>
                            <p:childTnLst>
                              <p:par>
                                <p:cTn id="6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8500"/>
                            </p:stCondLst>
                            <p:childTnLst>
                              <p:par>
                                <p:cTn id="7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9000"/>
                            </p:stCondLst>
                            <p:childTnLst>
                              <p:par>
                                <p:cTn id="8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9500"/>
                            </p:stCondLst>
                            <p:childTnLst>
                              <p:par>
                                <p:cTn id="9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87" grpId="0" animBg="1"/>
      <p:bldP spid="90" grpId="0" animBg="1"/>
      <p:bldP spid="35" grpId="0" animBg="1"/>
      <p:bldP spid="49" grpId="0"/>
      <p:bldP spid="60" grpId="0" animBg="1"/>
      <p:bldP spid="61" grpId="0" animBg="1"/>
      <p:bldP spid="6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roup 49">
            <a:extLst>
              <a:ext uri="{FF2B5EF4-FFF2-40B4-BE49-F238E27FC236}">
                <a16:creationId xmlns:a16="http://schemas.microsoft.com/office/drawing/2014/main" xmlns="" id="{038E6734-F7ED-4197-AE1C-DE222063D26D}"/>
              </a:ext>
            </a:extLst>
          </p:cNvPr>
          <p:cNvGrpSpPr/>
          <p:nvPr/>
        </p:nvGrpSpPr>
        <p:grpSpPr>
          <a:xfrm>
            <a:off x="-290920" y="-2"/>
            <a:ext cx="12482920" cy="6858000"/>
            <a:chOff x="-290920" y="0"/>
            <a:chExt cx="12482920" cy="6858000"/>
          </a:xfrm>
        </p:grpSpPr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xmlns="" id="{B7FF06C6-EDB2-4E2A-B33F-9667DAB48738}"/>
                </a:ext>
              </a:extLst>
            </p:cNvPr>
            <p:cNvSpPr/>
            <p:nvPr/>
          </p:nvSpPr>
          <p:spPr>
            <a:xfrm>
              <a:off x="-290920" y="0"/>
              <a:ext cx="12482920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xmlns="" id="{DD389168-73D4-4CCF-B806-15F4C9CFBC65}"/>
                </a:ext>
              </a:extLst>
            </p:cNvPr>
            <p:cNvSpPr/>
            <p:nvPr/>
          </p:nvSpPr>
          <p:spPr>
            <a:xfrm>
              <a:off x="11023600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xmlns="" id="{FD36EBE0-2C84-494E-9C0B-54A6EFA86DA6}"/>
                </a:ext>
              </a:extLst>
            </p:cNvPr>
            <p:cNvSpPr txBox="1"/>
            <p:nvPr/>
          </p:nvSpPr>
          <p:spPr>
            <a:xfrm rot="16200000">
              <a:off x="10872792" y="3256289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8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外観</a:t>
              </a:r>
              <a:endParaRPr lang="en-US" sz="28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54" name="Picture 53">
              <a:extLst>
                <a:ext uri="{FF2B5EF4-FFF2-40B4-BE49-F238E27FC236}">
                  <a16:creationId xmlns:a16="http://schemas.microsoft.com/office/drawing/2014/main" xmlns="" id="{FE3F6E56-804E-434E-AD42-D62A42CB306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1129999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xmlns="" id="{208D727C-49D3-4C59-91D3-816C0DD22E21}"/>
              </a:ext>
            </a:extLst>
          </p:cNvPr>
          <p:cNvGrpSpPr/>
          <p:nvPr/>
        </p:nvGrpSpPr>
        <p:grpSpPr>
          <a:xfrm>
            <a:off x="226788" y="-4"/>
            <a:ext cx="11447501" cy="6858000"/>
            <a:chOff x="213096" y="0"/>
            <a:chExt cx="11447501" cy="6858000"/>
          </a:xfrm>
        </p:grpSpPr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xmlns="" id="{A369AF8C-7DC3-4D77-B3F1-5B8A444D2822}"/>
                </a:ext>
              </a:extLst>
            </p:cNvPr>
            <p:cNvSpPr/>
            <p:nvPr/>
          </p:nvSpPr>
          <p:spPr>
            <a:xfrm>
              <a:off x="213096" y="0"/>
              <a:ext cx="11447501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xmlns="" id="{6A173B44-EE6F-4236-9AB2-49524EA553D7}"/>
                </a:ext>
              </a:extLst>
            </p:cNvPr>
            <p:cNvSpPr/>
            <p:nvPr/>
          </p:nvSpPr>
          <p:spPr>
            <a:xfrm>
              <a:off x="10492197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2CD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xmlns="" id="{B40A12D7-9F13-43EC-95DE-B85ADBCAA6B6}"/>
                </a:ext>
              </a:extLst>
            </p:cNvPr>
            <p:cNvSpPr txBox="1"/>
            <p:nvPr/>
          </p:nvSpPr>
          <p:spPr>
            <a:xfrm rot="16200000">
              <a:off x="10341391" y="3167389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8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物語</a:t>
              </a:r>
              <a:endParaRPr lang="en-US" sz="28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59" name="Picture 58">
              <a:extLst>
                <a:ext uri="{FF2B5EF4-FFF2-40B4-BE49-F238E27FC236}">
                  <a16:creationId xmlns:a16="http://schemas.microsoft.com/office/drawing/2014/main" xmlns="" id="{BA271034-9DEF-432C-A1F3-B6470D25550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600933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81" name="Group 80">
            <a:extLst>
              <a:ext uri="{FF2B5EF4-FFF2-40B4-BE49-F238E27FC236}">
                <a16:creationId xmlns:a16="http://schemas.microsoft.com/office/drawing/2014/main" xmlns="" id="{B02914A7-C65F-4EFB-8FF4-9BB283DC3935}"/>
              </a:ext>
            </a:extLst>
          </p:cNvPr>
          <p:cNvGrpSpPr/>
          <p:nvPr/>
        </p:nvGrpSpPr>
        <p:grpSpPr>
          <a:xfrm>
            <a:off x="-7847639" y="0"/>
            <a:ext cx="9961092" cy="6858000"/>
            <a:chOff x="491575" y="0"/>
            <a:chExt cx="9961092" cy="6858000"/>
          </a:xfrm>
        </p:grpSpPr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xmlns="" id="{99DA66B2-8A11-4397-B997-59A37787FEF8}"/>
                </a:ext>
              </a:extLst>
            </p:cNvPr>
            <p:cNvSpPr/>
            <p:nvPr/>
          </p:nvSpPr>
          <p:spPr>
            <a:xfrm>
              <a:off x="491575" y="0"/>
              <a:ext cx="9961092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Freeform: Shape 44">
              <a:extLst>
                <a:ext uri="{FF2B5EF4-FFF2-40B4-BE49-F238E27FC236}">
                  <a16:creationId xmlns:a16="http://schemas.microsoft.com/office/drawing/2014/main" xmlns="" id="{71A8923D-952E-459F-92C0-CCE4C5E45F88}"/>
                </a:ext>
              </a:extLst>
            </p:cNvPr>
            <p:cNvSpPr/>
            <p:nvPr/>
          </p:nvSpPr>
          <p:spPr>
            <a:xfrm>
              <a:off x="9284267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C7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xmlns="" id="{DD73F442-B2F9-477E-B4DE-956CBA09D9C3}"/>
                </a:ext>
              </a:extLst>
            </p:cNvPr>
            <p:cNvSpPr txBox="1"/>
            <p:nvPr/>
          </p:nvSpPr>
          <p:spPr>
            <a:xfrm rot="16200000">
              <a:off x="9117129" y="3251166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8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説話</a:t>
              </a:r>
              <a:endParaRPr lang="en-US" sz="28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85" name="Picture 84">
              <a:extLst>
                <a:ext uri="{FF2B5EF4-FFF2-40B4-BE49-F238E27FC236}">
                  <a16:creationId xmlns:a16="http://schemas.microsoft.com/office/drawing/2014/main" xmlns="" id="{7654DCD4-7920-4D83-8D7F-6D3A71A169A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9385467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27" name="Group 26">
            <a:extLst>
              <a:ext uri="{FF2B5EF4-FFF2-40B4-BE49-F238E27FC236}">
                <a16:creationId xmlns="" xmlns:a16="http://schemas.microsoft.com/office/drawing/2014/main" id="{ECC510C9-281D-45CD-8907-71C6C646CF97}"/>
              </a:ext>
            </a:extLst>
          </p:cNvPr>
          <p:cNvGrpSpPr/>
          <p:nvPr/>
        </p:nvGrpSpPr>
        <p:grpSpPr>
          <a:xfrm>
            <a:off x="2330656" y="184725"/>
            <a:ext cx="2133820" cy="2133820"/>
            <a:chOff x="1733971" y="1629656"/>
            <a:chExt cx="2133820" cy="2133820"/>
          </a:xfrm>
        </p:grpSpPr>
        <p:sp>
          <p:nvSpPr>
            <p:cNvPr id="28" name="Oval 27">
              <a:extLst>
                <a:ext uri="{FF2B5EF4-FFF2-40B4-BE49-F238E27FC236}">
                  <a16:creationId xmlns="" xmlns:a16="http://schemas.microsoft.com/office/drawing/2014/main" id="{C3CE9B52-F8C0-4C0F-A36C-A519F49591BD}"/>
                </a:ext>
              </a:extLst>
            </p:cNvPr>
            <p:cNvSpPr/>
            <p:nvPr/>
          </p:nvSpPr>
          <p:spPr>
            <a:xfrm>
              <a:off x="1733971" y="1629656"/>
              <a:ext cx="2133820" cy="2133820"/>
            </a:xfrm>
            <a:prstGeom prst="ellipse">
              <a:avLst/>
            </a:prstGeom>
            <a:solidFill>
              <a:srgbClr val="52CBB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9" name="Group 28">
              <a:extLst>
                <a:ext uri="{FF2B5EF4-FFF2-40B4-BE49-F238E27FC236}">
                  <a16:creationId xmlns="" xmlns:a16="http://schemas.microsoft.com/office/drawing/2014/main" id="{E913B4F1-0711-4F3D-94C3-109C7FECF599}"/>
                </a:ext>
              </a:extLst>
            </p:cNvPr>
            <p:cNvGrpSpPr/>
            <p:nvPr/>
          </p:nvGrpSpPr>
          <p:grpSpPr>
            <a:xfrm>
              <a:off x="1829182" y="2161976"/>
              <a:ext cx="1943398" cy="940323"/>
              <a:chOff x="1882190" y="2321000"/>
              <a:chExt cx="1943398" cy="940323"/>
            </a:xfrm>
          </p:grpSpPr>
          <p:sp>
            <p:nvSpPr>
              <p:cNvPr id="30" name="TextBox 29">
                <a:extLst>
                  <a:ext uri="{FF2B5EF4-FFF2-40B4-BE49-F238E27FC236}">
                    <a16:creationId xmlns="" xmlns:a16="http://schemas.microsoft.com/office/drawing/2014/main" id="{924A6141-42CC-4107-99BF-4373E4A590AF}"/>
                  </a:ext>
                </a:extLst>
              </p:cNvPr>
              <p:cNvSpPr txBox="1"/>
              <p:nvPr/>
            </p:nvSpPr>
            <p:spPr>
              <a:xfrm>
                <a:off x="1882190" y="2321000"/>
                <a:ext cx="1943398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4000" b="1" dirty="0" smtClean="0">
                    <a:solidFill>
                      <a:srgbClr val="E6E7E9"/>
                    </a:solidFill>
                    <a:latin typeface="Tw Cen MT" panose="020B0602020104020603" pitchFamily="34" charset="0"/>
                  </a:rPr>
                  <a:t>REKISHI</a:t>
                </a:r>
                <a:endParaRPr lang="en-US" sz="4000" b="1" dirty="0">
                  <a:solidFill>
                    <a:srgbClr val="E6E7E9"/>
                  </a:solidFill>
                  <a:latin typeface="Tw Cen MT" panose="020B0602020104020603" pitchFamily="34" charset="0"/>
                </a:endParaRPr>
              </a:p>
            </p:txBody>
          </p:sp>
          <p:sp>
            <p:nvSpPr>
              <p:cNvPr id="31" name="TextBox 30">
                <a:extLst>
                  <a:ext uri="{FF2B5EF4-FFF2-40B4-BE49-F238E27FC236}">
                    <a16:creationId xmlns="" xmlns:a16="http://schemas.microsoft.com/office/drawing/2014/main" id="{80B7DE05-4BB1-4A50-9B3B-031628755D68}"/>
                  </a:ext>
                </a:extLst>
              </p:cNvPr>
              <p:cNvSpPr txBox="1"/>
              <p:nvPr/>
            </p:nvSpPr>
            <p:spPr>
              <a:xfrm>
                <a:off x="1882190" y="2891991"/>
                <a:ext cx="194339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b="1" dirty="0" smtClean="0">
                    <a:solidFill>
                      <a:srgbClr val="E6E7E9"/>
                    </a:solidFill>
                    <a:latin typeface="Tw Cen MT" panose="020B0602020104020603" pitchFamily="34" charset="0"/>
                  </a:rPr>
                  <a:t>MONOGATARI</a:t>
                </a:r>
                <a:endParaRPr lang="en-US" b="1" dirty="0">
                  <a:solidFill>
                    <a:srgbClr val="E6E7E9"/>
                  </a:solidFill>
                  <a:latin typeface="Tw Cen MT" panose="020B0602020104020603" pitchFamily="34" charset="0"/>
                </a:endParaRPr>
              </a:p>
            </p:txBody>
          </p:sp>
        </p:grpSp>
      </p:grpSp>
      <p:grpSp>
        <p:nvGrpSpPr>
          <p:cNvPr id="67" name="Group 66">
            <a:extLst>
              <a:ext uri="{FF2B5EF4-FFF2-40B4-BE49-F238E27FC236}">
                <a16:creationId xmlns="" xmlns:a16="http://schemas.microsoft.com/office/drawing/2014/main" id="{56E2F234-7399-4F08-997B-76646A4772C2}"/>
              </a:ext>
            </a:extLst>
          </p:cNvPr>
          <p:cNvGrpSpPr/>
          <p:nvPr/>
        </p:nvGrpSpPr>
        <p:grpSpPr>
          <a:xfrm>
            <a:off x="3761552" y="3931553"/>
            <a:ext cx="2133820" cy="2133820"/>
            <a:chOff x="1733971" y="4238282"/>
            <a:chExt cx="2133820" cy="2133820"/>
          </a:xfrm>
          <a:solidFill>
            <a:srgbClr val="FF5969"/>
          </a:solidFill>
        </p:grpSpPr>
        <p:sp>
          <p:nvSpPr>
            <p:cNvPr id="68" name="Oval 67">
              <a:extLst>
                <a:ext uri="{FF2B5EF4-FFF2-40B4-BE49-F238E27FC236}">
                  <a16:creationId xmlns="" xmlns:a16="http://schemas.microsoft.com/office/drawing/2014/main" id="{810E513B-A9B7-4228-9391-28CE821FB658}"/>
                </a:ext>
              </a:extLst>
            </p:cNvPr>
            <p:cNvSpPr/>
            <p:nvPr/>
          </p:nvSpPr>
          <p:spPr>
            <a:xfrm>
              <a:off x="1733971" y="4238282"/>
              <a:ext cx="2133820" cy="213382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TextBox 69">
              <a:extLst>
                <a:ext uri="{FF2B5EF4-FFF2-40B4-BE49-F238E27FC236}">
                  <a16:creationId xmlns="" xmlns:a16="http://schemas.microsoft.com/office/drawing/2014/main" id="{479A66B0-42FC-4535-9518-E6319730B5CC}"/>
                </a:ext>
              </a:extLst>
            </p:cNvPr>
            <p:cNvSpPr txBox="1"/>
            <p:nvPr/>
          </p:nvSpPr>
          <p:spPr>
            <a:xfrm>
              <a:off x="1829182" y="4833957"/>
              <a:ext cx="1943398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 smtClean="0">
                  <a:solidFill>
                    <a:srgbClr val="E6E7E9"/>
                  </a:solidFill>
                  <a:latin typeface="Tw Cen MT" panose="020B0602020104020603" pitchFamily="34" charset="0"/>
                </a:rPr>
                <a:t>MASU</a:t>
              </a:r>
            </a:p>
            <a:p>
              <a:pPr algn="ctr"/>
              <a:r>
                <a:rPr lang="en-US" sz="2800" b="1" dirty="0" smtClean="0">
                  <a:solidFill>
                    <a:srgbClr val="E6E7E9"/>
                  </a:solidFill>
                  <a:latin typeface="Tw Cen MT" panose="020B0602020104020603" pitchFamily="34" charset="0"/>
                </a:rPr>
                <a:t>KAGAMI</a:t>
              </a:r>
              <a:endParaRPr lang="en-US" sz="2800" b="1" dirty="0">
                <a:solidFill>
                  <a:srgbClr val="E6E7E9"/>
                </a:solidFill>
                <a:latin typeface="Tw Cen MT" panose="020B0602020104020603" pitchFamily="34" charset="0"/>
              </a:endParaRPr>
            </a:p>
          </p:txBody>
        </p:sp>
      </p:grpSp>
      <p:grpSp>
        <p:nvGrpSpPr>
          <p:cNvPr id="72" name="Group 71">
            <a:extLst>
              <a:ext uri="{FF2B5EF4-FFF2-40B4-BE49-F238E27FC236}">
                <a16:creationId xmlns="" xmlns:a16="http://schemas.microsoft.com/office/drawing/2014/main" id="{56E2F234-7399-4F08-997B-76646A4772C2}"/>
              </a:ext>
            </a:extLst>
          </p:cNvPr>
          <p:cNvGrpSpPr/>
          <p:nvPr/>
        </p:nvGrpSpPr>
        <p:grpSpPr>
          <a:xfrm>
            <a:off x="5667737" y="2398618"/>
            <a:ext cx="2133820" cy="2133820"/>
            <a:chOff x="1733971" y="4238282"/>
            <a:chExt cx="2133820" cy="2133820"/>
          </a:xfrm>
        </p:grpSpPr>
        <p:sp>
          <p:nvSpPr>
            <p:cNvPr id="73" name="Oval 72">
              <a:extLst>
                <a:ext uri="{FF2B5EF4-FFF2-40B4-BE49-F238E27FC236}">
                  <a16:creationId xmlns="" xmlns:a16="http://schemas.microsoft.com/office/drawing/2014/main" id="{810E513B-A9B7-4228-9391-28CE821FB658}"/>
                </a:ext>
              </a:extLst>
            </p:cNvPr>
            <p:cNvSpPr/>
            <p:nvPr/>
          </p:nvSpPr>
          <p:spPr>
            <a:xfrm>
              <a:off x="1733971" y="4238282"/>
              <a:ext cx="2133820" cy="2133820"/>
            </a:xfrm>
            <a:prstGeom prst="ellipse">
              <a:avLst/>
            </a:prstGeom>
            <a:solidFill>
              <a:srgbClr val="FEC6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TextBox 74">
              <a:extLst>
                <a:ext uri="{FF2B5EF4-FFF2-40B4-BE49-F238E27FC236}">
                  <a16:creationId xmlns="" xmlns:a16="http://schemas.microsoft.com/office/drawing/2014/main" id="{479A66B0-42FC-4535-9518-E6319730B5CC}"/>
                </a:ext>
              </a:extLst>
            </p:cNvPr>
            <p:cNvSpPr txBox="1"/>
            <p:nvPr/>
          </p:nvSpPr>
          <p:spPr>
            <a:xfrm>
              <a:off x="1842483" y="4779367"/>
              <a:ext cx="1943398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 smtClean="0">
                  <a:solidFill>
                    <a:srgbClr val="E6E7E9"/>
                  </a:solidFill>
                  <a:latin typeface="Tw Cen MT" panose="020B0602020104020603" pitchFamily="34" charset="0"/>
                </a:rPr>
                <a:t>GUKAN</a:t>
              </a:r>
            </a:p>
            <a:p>
              <a:pPr algn="ctr"/>
              <a:r>
                <a:rPr lang="en-US" sz="2800" b="1" dirty="0" smtClean="0">
                  <a:solidFill>
                    <a:srgbClr val="E6E7E9"/>
                  </a:solidFill>
                  <a:latin typeface="Tw Cen MT" panose="020B0602020104020603" pitchFamily="34" charset="0"/>
                </a:rPr>
                <a:t>SHOU</a:t>
              </a:r>
              <a:endParaRPr lang="en-US" sz="2800" b="1" dirty="0">
                <a:solidFill>
                  <a:srgbClr val="E6E7E9"/>
                </a:solidFill>
                <a:latin typeface="Tw Cen MT" panose="020B0602020104020603" pitchFamily="34" charset="0"/>
              </a:endParaRPr>
            </a:p>
          </p:txBody>
        </p:sp>
      </p:grpSp>
      <p:grpSp>
        <p:nvGrpSpPr>
          <p:cNvPr id="77" name="Group 76">
            <a:extLst>
              <a:ext uri="{FF2B5EF4-FFF2-40B4-BE49-F238E27FC236}">
                <a16:creationId xmlns="" xmlns:a16="http://schemas.microsoft.com/office/drawing/2014/main" id="{56E2F234-7399-4F08-997B-76646A4772C2}"/>
              </a:ext>
            </a:extLst>
          </p:cNvPr>
          <p:cNvGrpSpPr/>
          <p:nvPr/>
        </p:nvGrpSpPr>
        <p:grpSpPr>
          <a:xfrm>
            <a:off x="7910069" y="1031029"/>
            <a:ext cx="2133820" cy="2133820"/>
            <a:chOff x="1733971" y="4238282"/>
            <a:chExt cx="2133820" cy="2133820"/>
          </a:xfrm>
        </p:grpSpPr>
        <p:sp>
          <p:nvSpPr>
            <p:cNvPr id="78" name="Oval 77">
              <a:extLst>
                <a:ext uri="{FF2B5EF4-FFF2-40B4-BE49-F238E27FC236}">
                  <a16:creationId xmlns="" xmlns:a16="http://schemas.microsoft.com/office/drawing/2014/main" id="{810E513B-A9B7-4228-9391-28CE821FB658}"/>
                </a:ext>
              </a:extLst>
            </p:cNvPr>
            <p:cNvSpPr/>
            <p:nvPr/>
          </p:nvSpPr>
          <p:spPr>
            <a:xfrm>
              <a:off x="1733971" y="4238282"/>
              <a:ext cx="2133820" cy="2133820"/>
            </a:xfrm>
            <a:prstGeom prst="ellipse">
              <a:avLst/>
            </a:prstGeom>
            <a:solidFill>
              <a:srgbClr val="5D73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TextBox 79">
              <a:extLst>
                <a:ext uri="{FF2B5EF4-FFF2-40B4-BE49-F238E27FC236}">
                  <a16:creationId xmlns="" xmlns:a16="http://schemas.microsoft.com/office/drawing/2014/main" id="{479A66B0-42FC-4535-9518-E6319730B5CC}"/>
                </a:ext>
              </a:extLst>
            </p:cNvPr>
            <p:cNvSpPr txBox="1"/>
            <p:nvPr/>
          </p:nvSpPr>
          <p:spPr>
            <a:xfrm>
              <a:off x="1829182" y="4612694"/>
              <a:ext cx="1943398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 smtClean="0">
                  <a:solidFill>
                    <a:srgbClr val="E6E7E9"/>
                  </a:solidFill>
                  <a:latin typeface="Tw Cen MT" panose="020B0602020104020603" pitchFamily="34" charset="0"/>
                </a:rPr>
                <a:t>JINNOU</a:t>
              </a:r>
            </a:p>
            <a:p>
              <a:pPr algn="ctr"/>
              <a:r>
                <a:rPr lang="en-US" sz="2800" b="1" dirty="0" smtClean="0">
                  <a:solidFill>
                    <a:srgbClr val="E6E7E9"/>
                  </a:solidFill>
                  <a:latin typeface="Tw Cen MT" panose="020B0602020104020603" pitchFamily="34" charset="0"/>
                </a:rPr>
                <a:t>SHOUTOUKI</a:t>
              </a:r>
              <a:endParaRPr lang="en-US" sz="2800" b="1" dirty="0">
                <a:solidFill>
                  <a:srgbClr val="E6E7E9"/>
                </a:solidFill>
                <a:latin typeface="Tw Cen MT" panose="020B06020201040206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35960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roup 49">
            <a:extLst>
              <a:ext uri="{FF2B5EF4-FFF2-40B4-BE49-F238E27FC236}">
                <a16:creationId xmlns:a16="http://schemas.microsoft.com/office/drawing/2014/main" xmlns="" id="{038E6734-F7ED-4197-AE1C-DE222063D26D}"/>
              </a:ext>
            </a:extLst>
          </p:cNvPr>
          <p:cNvGrpSpPr/>
          <p:nvPr/>
        </p:nvGrpSpPr>
        <p:grpSpPr>
          <a:xfrm>
            <a:off x="-290920" y="2126"/>
            <a:ext cx="12482920" cy="6858000"/>
            <a:chOff x="-290920" y="0"/>
            <a:chExt cx="12482920" cy="6858000"/>
          </a:xfrm>
        </p:grpSpPr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xmlns="" id="{B7FF06C6-EDB2-4E2A-B33F-9667DAB48738}"/>
                </a:ext>
              </a:extLst>
            </p:cNvPr>
            <p:cNvSpPr/>
            <p:nvPr/>
          </p:nvSpPr>
          <p:spPr>
            <a:xfrm>
              <a:off x="-290920" y="0"/>
              <a:ext cx="12482920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xmlns="" id="{DD389168-73D4-4CCF-B806-15F4C9CFBC65}"/>
                </a:ext>
              </a:extLst>
            </p:cNvPr>
            <p:cNvSpPr/>
            <p:nvPr/>
          </p:nvSpPr>
          <p:spPr>
            <a:xfrm>
              <a:off x="11023600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xmlns="" id="{FD36EBE0-2C84-494E-9C0B-54A6EFA86DA6}"/>
                </a:ext>
              </a:extLst>
            </p:cNvPr>
            <p:cNvSpPr txBox="1"/>
            <p:nvPr/>
          </p:nvSpPr>
          <p:spPr>
            <a:xfrm rot="16200000">
              <a:off x="10872792" y="3256290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8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外観</a:t>
              </a:r>
              <a:endParaRPr lang="en-US" sz="28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54" name="Picture 53">
              <a:extLst>
                <a:ext uri="{FF2B5EF4-FFF2-40B4-BE49-F238E27FC236}">
                  <a16:creationId xmlns:a16="http://schemas.microsoft.com/office/drawing/2014/main" xmlns="" id="{FE3F6E56-804E-434E-AD42-D62A42CB306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1129999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xmlns="" id="{208D727C-49D3-4C59-91D3-816C0DD22E21}"/>
              </a:ext>
            </a:extLst>
          </p:cNvPr>
          <p:cNvGrpSpPr/>
          <p:nvPr/>
        </p:nvGrpSpPr>
        <p:grpSpPr>
          <a:xfrm>
            <a:off x="226788" y="2124"/>
            <a:ext cx="11447501" cy="6858000"/>
            <a:chOff x="213096" y="0"/>
            <a:chExt cx="11447501" cy="6858000"/>
          </a:xfrm>
        </p:grpSpPr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xmlns="" id="{A369AF8C-7DC3-4D77-B3F1-5B8A444D2822}"/>
                </a:ext>
              </a:extLst>
            </p:cNvPr>
            <p:cNvSpPr/>
            <p:nvPr/>
          </p:nvSpPr>
          <p:spPr>
            <a:xfrm>
              <a:off x="213096" y="0"/>
              <a:ext cx="11447501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xmlns="" id="{6A173B44-EE6F-4236-9AB2-49524EA553D7}"/>
                </a:ext>
              </a:extLst>
            </p:cNvPr>
            <p:cNvSpPr/>
            <p:nvPr/>
          </p:nvSpPr>
          <p:spPr>
            <a:xfrm>
              <a:off x="10492197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2CD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xmlns="" id="{B40A12D7-9F13-43EC-95DE-B85ADBCAA6B6}"/>
                </a:ext>
              </a:extLst>
            </p:cNvPr>
            <p:cNvSpPr txBox="1"/>
            <p:nvPr/>
          </p:nvSpPr>
          <p:spPr>
            <a:xfrm rot="16200000">
              <a:off x="10341391" y="3167389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8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物語</a:t>
              </a:r>
              <a:endParaRPr lang="en-US" sz="28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59" name="Picture 58">
              <a:extLst>
                <a:ext uri="{FF2B5EF4-FFF2-40B4-BE49-F238E27FC236}">
                  <a16:creationId xmlns:a16="http://schemas.microsoft.com/office/drawing/2014/main" xmlns="" id="{BA271034-9DEF-432C-A1F3-B6470D25550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600933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81" name="Group 80">
            <a:extLst>
              <a:ext uri="{FF2B5EF4-FFF2-40B4-BE49-F238E27FC236}">
                <a16:creationId xmlns:a16="http://schemas.microsoft.com/office/drawing/2014/main" xmlns="" id="{B02914A7-C65F-4EFB-8FF4-9BB283DC3935}"/>
              </a:ext>
            </a:extLst>
          </p:cNvPr>
          <p:cNvGrpSpPr/>
          <p:nvPr/>
        </p:nvGrpSpPr>
        <p:grpSpPr>
          <a:xfrm>
            <a:off x="-7847639" y="0"/>
            <a:ext cx="9961092" cy="6858000"/>
            <a:chOff x="491575" y="0"/>
            <a:chExt cx="9961092" cy="6858000"/>
          </a:xfrm>
        </p:grpSpPr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xmlns="" id="{99DA66B2-8A11-4397-B997-59A37787FEF8}"/>
                </a:ext>
              </a:extLst>
            </p:cNvPr>
            <p:cNvSpPr/>
            <p:nvPr/>
          </p:nvSpPr>
          <p:spPr>
            <a:xfrm>
              <a:off x="491575" y="0"/>
              <a:ext cx="9961092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Freeform: Shape 44">
              <a:extLst>
                <a:ext uri="{FF2B5EF4-FFF2-40B4-BE49-F238E27FC236}">
                  <a16:creationId xmlns:a16="http://schemas.microsoft.com/office/drawing/2014/main" xmlns="" id="{71A8923D-952E-459F-92C0-CCE4C5E45F88}"/>
                </a:ext>
              </a:extLst>
            </p:cNvPr>
            <p:cNvSpPr/>
            <p:nvPr/>
          </p:nvSpPr>
          <p:spPr>
            <a:xfrm>
              <a:off x="9284267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C7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xmlns="" id="{DD73F442-B2F9-477E-B4DE-956CBA09D9C3}"/>
                </a:ext>
              </a:extLst>
            </p:cNvPr>
            <p:cNvSpPr txBox="1"/>
            <p:nvPr/>
          </p:nvSpPr>
          <p:spPr>
            <a:xfrm rot="16200000">
              <a:off x="9117129" y="3251166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8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説話</a:t>
              </a:r>
              <a:endParaRPr lang="en-US" sz="28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85" name="Picture 84">
              <a:extLst>
                <a:ext uri="{FF2B5EF4-FFF2-40B4-BE49-F238E27FC236}">
                  <a16:creationId xmlns:a16="http://schemas.microsoft.com/office/drawing/2014/main" xmlns="" id="{7654DCD4-7920-4D83-8D7F-6D3A71A169A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9385467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86" name="Group 85">
            <a:extLst>
              <a:ext uri="{FF2B5EF4-FFF2-40B4-BE49-F238E27FC236}">
                <a16:creationId xmlns:a16="http://schemas.microsoft.com/office/drawing/2014/main" xmlns="" id="{A87830BE-EEF7-4034-8ABE-3212DB467DB4}"/>
              </a:ext>
            </a:extLst>
          </p:cNvPr>
          <p:cNvGrpSpPr/>
          <p:nvPr/>
        </p:nvGrpSpPr>
        <p:grpSpPr>
          <a:xfrm>
            <a:off x="2976747" y="1518554"/>
            <a:ext cx="1805441" cy="1866900"/>
            <a:chOff x="1381919" y="2209800"/>
            <a:chExt cx="1805441" cy="1866900"/>
          </a:xfrm>
        </p:grpSpPr>
        <p:sp>
          <p:nvSpPr>
            <p:cNvPr id="87" name="Rectangle: Top Corners Rounded 104">
              <a:extLst>
                <a:ext uri="{FF2B5EF4-FFF2-40B4-BE49-F238E27FC236}">
                  <a16:creationId xmlns:a16="http://schemas.microsoft.com/office/drawing/2014/main" xmlns="" id="{F1B87F23-BD02-4DB3-947D-2F61C5B87FEF}"/>
                </a:ext>
              </a:extLst>
            </p:cNvPr>
            <p:cNvSpPr/>
            <p:nvPr/>
          </p:nvSpPr>
          <p:spPr>
            <a:xfrm>
              <a:off x="1494518" y="2209800"/>
              <a:ext cx="1591582" cy="1866900"/>
            </a:xfrm>
            <a:prstGeom prst="round2SameRect">
              <a:avLst>
                <a:gd name="adj1" fmla="val 12063"/>
                <a:gd name="adj2" fmla="val 0"/>
              </a:avLst>
            </a:pr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TextBox 87">
              <a:extLst>
                <a:ext uri="{FF2B5EF4-FFF2-40B4-BE49-F238E27FC236}">
                  <a16:creationId xmlns:a16="http://schemas.microsoft.com/office/drawing/2014/main" xmlns="" id="{5D8301A0-49D9-41A5-A227-2E35458E6401}"/>
                </a:ext>
              </a:extLst>
            </p:cNvPr>
            <p:cNvSpPr txBox="1"/>
            <p:nvPr/>
          </p:nvSpPr>
          <p:spPr>
            <a:xfrm>
              <a:off x="1381919" y="2477871"/>
              <a:ext cx="180544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3600" b="1" dirty="0" smtClean="0">
                  <a:solidFill>
                    <a:srgbClr val="E6E7E9"/>
                  </a:solidFill>
                  <a:latin typeface="Tw Cen MT" panose="020B0602020104020603" pitchFamily="34" charset="0"/>
                </a:rPr>
                <a:t>1215</a:t>
              </a:r>
              <a:endParaRPr lang="en-US" sz="3600" b="1" dirty="0">
                <a:solidFill>
                  <a:srgbClr val="E6E7E9"/>
                </a:solidFill>
                <a:latin typeface="Tw Cen MT" panose="020B0602020104020603" pitchFamily="34" charset="0"/>
              </a:endParaRPr>
            </a:p>
          </p:txBody>
        </p:sp>
      </p:grpSp>
      <p:sp>
        <p:nvSpPr>
          <p:cNvPr id="90" name="Freeform: Shape 107">
            <a:extLst>
              <a:ext uri="{FF2B5EF4-FFF2-40B4-BE49-F238E27FC236}">
                <a16:creationId xmlns:a16="http://schemas.microsoft.com/office/drawing/2014/main" xmlns="" id="{48958204-CE05-4E79-AC55-C76FBB79E37F}"/>
              </a:ext>
            </a:extLst>
          </p:cNvPr>
          <p:cNvSpPr/>
          <p:nvPr/>
        </p:nvSpPr>
        <p:spPr>
          <a:xfrm flipV="1">
            <a:off x="3089346" y="2452004"/>
            <a:ext cx="1591582" cy="3031986"/>
          </a:xfrm>
          <a:custGeom>
            <a:avLst/>
            <a:gdLst>
              <a:gd name="connsiteX0" fmla="*/ 0 w 1591582"/>
              <a:gd name="connsiteY0" fmla="*/ 3031986 h 3031986"/>
              <a:gd name="connsiteX1" fmla="*/ 357641 w 1591582"/>
              <a:gd name="connsiteY1" fmla="*/ 3031986 h 3031986"/>
              <a:gd name="connsiteX2" fmla="*/ 795791 w 1591582"/>
              <a:gd name="connsiteY2" fmla="*/ 2593836 h 3031986"/>
              <a:gd name="connsiteX3" fmla="*/ 1233941 w 1591582"/>
              <a:gd name="connsiteY3" fmla="*/ 3031986 h 3031986"/>
              <a:gd name="connsiteX4" fmla="*/ 1591582 w 1591582"/>
              <a:gd name="connsiteY4" fmla="*/ 3031986 h 3031986"/>
              <a:gd name="connsiteX5" fmla="*/ 1591582 w 1591582"/>
              <a:gd name="connsiteY5" fmla="*/ 314242 h 3031986"/>
              <a:gd name="connsiteX6" fmla="*/ 1277340 w 1591582"/>
              <a:gd name="connsiteY6" fmla="*/ 0 h 3031986"/>
              <a:gd name="connsiteX7" fmla="*/ 314242 w 1591582"/>
              <a:gd name="connsiteY7" fmla="*/ 0 h 3031986"/>
              <a:gd name="connsiteX8" fmla="*/ 0 w 1591582"/>
              <a:gd name="connsiteY8" fmla="*/ 314242 h 30319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91582" h="3031986">
                <a:moveTo>
                  <a:pt x="0" y="3031986"/>
                </a:moveTo>
                <a:lnTo>
                  <a:pt x="357641" y="3031986"/>
                </a:lnTo>
                <a:cubicBezTo>
                  <a:pt x="357641" y="2790002"/>
                  <a:pt x="553807" y="2593836"/>
                  <a:pt x="795791" y="2593836"/>
                </a:cubicBezTo>
                <a:cubicBezTo>
                  <a:pt x="1037775" y="2593836"/>
                  <a:pt x="1233941" y="2790002"/>
                  <a:pt x="1233941" y="3031986"/>
                </a:cubicBezTo>
                <a:lnTo>
                  <a:pt x="1591582" y="3031986"/>
                </a:lnTo>
                <a:lnTo>
                  <a:pt x="1591582" y="314242"/>
                </a:lnTo>
                <a:cubicBezTo>
                  <a:pt x="1591582" y="140691"/>
                  <a:pt x="1450891" y="0"/>
                  <a:pt x="1277340" y="0"/>
                </a:cubicBezTo>
                <a:lnTo>
                  <a:pt x="314242" y="0"/>
                </a:lnTo>
                <a:cubicBezTo>
                  <a:pt x="140691" y="0"/>
                  <a:pt x="0" y="140691"/>
                  <a:pt x="0" y="314242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>
            <a:outerShdw blurRad="127000" sx="107000" sy="107000" algn="ctr" rotWithShape="0">
              <a:prstClr val="black">
                <a:alpha val="2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xmlns="" id="{8721CE74-40AC-4223-B129-B3A270C7429B}"/>
              </a:ext>
            </a:extLst>
          </p:cNvPr>
          <p:cNvSpPr txBox="1"/>
          <p:nvPr/>
        </p:nvSpPr>
        <p:spPr>
          <a:xfrm>
            <a:off x="3083677" y="2921108"/>
            <a:ext cx="15915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5969"/>
                </a:solidFill>
                <a:latin typeface="Tw Cen MT" panose="020B0602020104020603" pitchFamily="34" charset="0"/>
              </a:rPr>
              <a:t>KOJIDAN</a:t>
            </a:r>
            <a:endParaRPr lang="en-US" sz="1700" b="1" dirty="0">
              <a:solidFill>
                <a:srgbClr val="FF5969"/>
              </a:solidFill>
              <a:latin typeface="Tw Cen MT" panose="020B0602020104020603" pitchFamily="34" charset="0"/>
            </a:endParaRPr>
          </a:p>
        </p:txBody>
      </p:sp>
      <p:pic>
        <p:nvPicPr>
          <p:cNvPr id="94" name="Picture 93">
            <a:extLst>
              <a:ext uri="{FF2B5EF4-FFF2-40B4-BE49-F238E27FC236}">
                <a16:creationId xmlns:a16="http://schemas.microsoft.com/office/drawing/2014/main" xmlns="" id="{D1E1EB09-3B7F-4AD1-85F5-A963B8B7D48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5659" y="4229239"/>
            <a:ext cx="894354" cy="894352"/>
          </a:xfrm>
          <a:prstGeom prst="rect">
            <a:avLst/>
          </a:prstGeom>
        </p:spPr>
      </p:pic>
      <p:grpSp>
        <p:nvGrpSpPr>
          <p:cNvPr id="142" name="Group 141">
            <a:extLst>
              <a:ext uri="{FF2B5EF4-FFF2-40B4-BE49-F238E27FC236}">
                <a16:creationId xmlns:a16="http://schemas.microsoft.com/office/drawing/2014/main" xmlns="" id="{12310FCA-56F2-4778-94B7-C1B5FD53AE20}"/>
              </a:ext>
            </a:extLst>
          </p:cNvPr>
          <p:cNvGrpSpPr/>
          <p:nvPr/>
        </p:nvGrpSpPr>
        <p:grpSpPr>
          <a:xfrm>
            <a:off x="5747790" y="1518554"/>
            <a:ext cx="1805441" cy="1866900"/>
            <a:chOff x="3884465" y="2209800"/>
            <a:chExt cx="1805441" cy="1866900"/>
          </a:xfrm>
          <a:solidFill>
            <a:srgbClr val="FEC630"/>
          </a:solidFill>
        </p:grpSpPr>
        <p:sp>
          <p:nvSpPr>
            <p:cNvPr id="143" name="Rectangle: Top Corners Rounded 100">
              <a:extLst>
                <a:ext uri="{FF2B5EF4-FFF2-40B4-BE49-F238E27FC236}">
                  <a16:creationId xmlns:a16="http://schemas.microsoft.com/office/drawing/2014/main" xmlns="" id="{E792FABC-AA8F-4748-B8FA-DBB9112863AC}"/>
                </a:ext>
              </a:extLst>
            </p:cNvPr>
            <p:cNvSpPr/>
            <p:nvPr/>
          </p:nvSpPr>
          <p:spPr>
            <a:xfrm>
              <a:off x="3991395" y="2209800"/>
              <a:ext cx="1591582" cy="1866900"/>
            </a:xfrm>
            <a:prstGeom prst="round2SameRect">
              <a:avLst>
                <a:gd name="adj1" fmla="val 12063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TextBox 143">
              <a:extLst>
                <a:ext uri="{FF2B5EF4-FFF2-40B4-BE49-F238E27FC236}">
                  <a16:creationId xmlns:a16="http://schemas.microsoft.com/office/drawing/2014/main" xmlns="" id="{83919267-9DA5-4811-B4F4-94D72398E7FD}"/>
                </a:ext>
              </a:extLst>
            </p:cNvPr>
            <p:cNvSpPr txBox="1"/>
            <p:nvPr/>
          </p:nvSpPr>
          <p:spPr>
            <a:xfrm>
              <a:off x="3884465" y="2489112"/>
              <a:ext cx="180544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3600" b="1" dirty="0" smtClean="0">
                  <a:solidFill>
                    <a:srgbClr val="E6E7E9"/>
                  </a:solidFill>
                  <a:latin typeface="Tw Cen MT" panose="020B0602020104020603" pitchFamily="34" charset="0"/>
                </a:rPr>
                <a:t>1221</a:t>
              </a:r>
              <a:endParaRPr lang="en-US" sz="3600" b="1" dirty="0">
                <a:solidFill>
                  <a:srgbClr val="E6E7E9"/>
                </a:solidFill>
                <a:latin typeface="Tw Cen MT" panose="020B0602020104020603" pitchFamily="34" charset="0"/>
              </a:endParaRPr>
            </a:p>
          </p:txBody>
        </p:sp>
      </p:grpSp>
      <p:sp>
        <p:nvSpPr>
          <p:cNvPr id="145" name="Freeform: Shape 108">
            <a:extLst>
              <a:ext uri="{FF2B5EF4-FFF2-40B4-BE49-F238E27FC236}">
                <a16:creationId xmlns:a16="http://schemas.microsoft.com/office/drawing/2014/main" xmlns="" id="{406A5A75-24F0-496A-82D6-E2B37B100BBD}"/>
              </a:ext>
            </a:extLst>
          </p:cNvPr>
          <p:cNvSpPr/>
          <p:nvPr/>
        </p:nvSpPr>
        <p:spPr>
          <a:xfrm flipV="1">
            <a:off x="5854720" y="2452004"/>
            <a:ext cx="1591582" cy="3031986"/>
          </a:xfrm>
          <a:custGeom>
            <a:avLst/>
            <a:gdLst>
              <a:gd name="connsiteX0" fmla="*/ 0 w 1591582"/>
              <a:gd name="connsiteY0" fmla="*/ 3031986 h 3031986"/>
              <a:gd name="connsiteX1" fmla="*/ 357641 w 1591582"/>
              <a:gd name="connsiteY1" fmla="*/ 3031986 h 3031986"/>
              <a:gd name="connsiteX2" fmla="*/ 795791 w 1591582"/>
              <a:gd name="connsiteY2" fmla="*/ 2593836 h 3031986"/>
              <a:gd name="connsiteX3" fmla="*/ 1233941 w 1591582"/>
              <a:gd name="connsiteY3" fmla="*/ 3031986 h 3031986"/>
              <a:gd name="connsiteX4" fmla="*/ 1591582 w 1591582"/>
              <a:gd name="connsiteY4" fmla="*/ 3031986 h 3031986"/>
              <a:gd name="connsiteX5" fmla="*/ 1591582 w 1591582"/>
              <a:gd name="connsiteY5" fmla="*/ 314242 h 3031986"/>
              <a:gd name="connsiteX6" fmla="*/ 1277340 w 1591582"/>
              <a:gd name="connsiteY6" fmla="*/ 0 h 3031986"/>
              <a:gd name="connsiteX7" fmla="*/ 314242 w 1591582"/>
              <a:gd name="connsiteY7" fmla="*/ 0 h 3031986"/>
              <a:gd name="connsiteX8" fmla="*/ 0 w 1591582"/>
              <a:gd name="connsiteY8" fmla="*/ 314242 h 30319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91582" h="3031986">
                <a:moveTo>
                  <a:pt x="0" y="3031986"/>
                </a:moveTo>
                <a:lnTo>
                  <a:pt x="357641" y="3031986"/>
                </a:lnTo>
                <a:cubicBezTo>
                  <a:pt x="357641" y="2790002"/>
                  <a:pt x="553807" y="2593836"/>
                  <a:pt x="795791" y="2593836"/>
                </a:cubicBezTo>
                <a:cubicBezTo>
                  <a:pt x="1037775" y="2593836"/>
                  <a:pt x="1233941" y="2790002"/>
                  <a:pt x="1233941" y="3031986"/>
                </a:cubicBezTo>
                <a:lnTo>
                  <a:pt x="1591582" y="3031986"/>
                </a:lnTo>
                <a:lnTo>
                  <a:pt x="1591582" y="314242"/>
                </a:lnTo>
                <a:cubicBezTo>
                  <a:pt x="1591582" y="140691"/>
                  <a:pt x="1450891" y="0"/>
                  <a:pt x="1277340" y="0"/>
                </a:cubicBezTo>
                <a:lnTo>
                  <a:pt x="314242" y="0"/>
                </a:lnTo>
                <a:cubicBezTo>
                  <a:pt x="140691" y="0"/>
                  <a:pt x="0" y="140691"/>
                  <a:pt x="0" y="314242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>
            <a:outerShdw blurRad="127000" sx="107000" sy="107000" algn="ctr" rotWithShape="0">
              <a:prstClr val="black">
                <a:alpha val="2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9" name="Picture 148">
            <a:extLst>
              <a:ext uri="{FF2B5EF4-FFF2-40B4-BE49-F238E27FC236}">
                <a16:creationId xmlns="" xmlns:a16="http://schemas.microsoft.com/office/drawing/2014/main" id="{F5285DFE-7CB0-4F85-899B-F151E785F8D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7658" y="4216111"/>
            <a:ext cx="907482" cy="907480"/>
          </a:xfrm>
          <a:prstGeom prst="rect">
            <a:avLst/>
          </a:prstGeom>
        </p:spPr>
      </p:pic>
      <p:grpSp>
        <p:nvGrpSpPr>
          <p:cNvPr id="45" name="Group 44">
            <a:extLst>
              <a:ext uri="{FF2B5EF4-FFF2-40B4-BE49-F238E27FC236}">
                <a16:creationId xmlns:a16="http://schemas.microsoft.com/office/drawing/2014/main" xmlns="" id="{12310FCA-56F2-4778-94B7-C1B5FD53AE20}"/>
              </a:ext>
            </a:extLst>
          </p:cNvPr>
          <p:cNvGrpSpPr/>
          <p:nvPr/>
        </p:nvGrpSpPr>
        <p:grpSpPr>
          <a:xfrm>
            <a:off x="8250871" y="1518554"/>
            <a:ext cx="1805441" cy="1866900"/>
            <a:chOff x="3884465" y="2209800"/>
            <a:chExt cx="1805441" cy="1866900"/>
          </a:xfrm>
          <a:solidFill>
            <a:srgbClr val="FEC630"/>
          </a:solidFill>
        </p:grpSpPr>
        <p:sp>
          <p:nvSpPr>
            <p:cNvPr id="46" name="Rectangle: Top Corners Rounded 100">
              <a:extLst>
                <a:ext uri="{FF2B5EF4-FFF2-40B4-BE49-F238E27FC236}">
                  <a16:creationId xmlns:a16="http://schemas.microsoft.com/office/drawing/2014/main" xmlns="" id="{E792FABC-AA8F-4748-B8FA-DBB9112863AC}"/>
                </a:ext>
              </a:extLst>
            </p:cNvPr>
            <p:cNvSpPr/>
            <p:nvPr/>
          </p:nvSpPr>
          <p:spPr>
            <a:xfrm>
              <a:off x="3991395" y="2209800"/>
              <a:ext cx="1591582" cy="1866900"/>
            </a:xfrm>
            <a:prstGeom prst="round2SameRect">
              <a:avLst>
                <a:gd name="adj1" fmla="val 12063"/>
                <a:gd name="adj2" fmla="val 0"/>
              </a:avLst>
            </a:prstGeom>
            <a:solidFill>
              <a:srgbClr val="52C9B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xmlns="" id="{83919267-9DA5-4811-B4F4-94D72398E7FD}"/>
                </a:ext>
              </a:extLst>
            </p:cNvPr>
            <p:cNvSpPr txBox="1"/>
            <p:nvPr/>
          </p:nvSpPr>
          <p:spPr>
            <a:xfrm>
              <a:off x="3884465" y="2489112"/>
              <a:ext cx="180544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3600" b="1" dirty="0" smtClean="0">
                  <a:solidFill>
                    <a:srgbClr val="E6E7E9"/>
                  </a:solidFill>
                  <a:latin typeface="Tw Cen MT" panose="020B0602020104020603" pitchFamily="34" charset="0"/>
                </a:rPr>
                <a:t>1252</a:t>
              </a:r>
              <a:endParaRPr lang="en-US" sz="3600" b="1" dirty="0">
                <a:solidFill>
                  <a:srgbClr val="E6E7E9"/>
                </a:solidFill>
                <a:latin typeface="Tw Cen MT" panose="020B0602020104020603" pitchFamily="34" charset="0"/>
              </a:endParaRPr>
            </a:p>
          </p:txBody>
        </p:sp>
      </p:grpSp>
      <p:sp>
        <p:nvSpPr>
          <p:cNvPr id="48" name="Freeform: Shape 108">
            <a:extLst>
              <a:ext uri="{FF2B5EF4-FFF2-40B4-BE49-F238E27FC236}">
                <a16:creationId xmlns:a16="http://schemas.microsoft.com/office/drawing/2014/main" xmlns="" id="{406A5A75-24F0-496A-82D6-E2B37B100BBD}"/>
              </a:ext>
            </a:extLst>
          </p:cNvPr>
          <p:cNvSpPr/>
          <p:nvPr/>
        </p:nvSpPr>
        <p:spPr>
          <a:xfrm flipV="1">
            <a:off x="8357801" y="2452004"/>
            <a:ext cx="1591582" cy="3031986"/>
          </a:xfrm>
          <a:custGeom>
            <a:avLst/>
            <a:gdLst>
              <a:gd name="connsiteX0" fmla="*/ 0 w 1591582"/>
              <a:gd name="connsiteY0" fmla="*/ 3031986 h 3031986"/>
              <a:gd name="connsiteX1" fmla="*/ 357641 w 1591582"/>
              <a:gd name="connsiteY1" fmla="*/ 3031986 h 3031986"/>
              <a:gd name="connsiteX2" fmla="*/ 795791 w 1591582"/>
              <a:gd name="connsiteY2" fmla="*/ 2593836 h 3031986"/>
              <a:gd name="connsiteX3" fmla="*/ 1233941 w 1591582"/>
              <a:gd name="connsiteY3" fmla="*/ 3031986 h 3031986"/>
              <a:gd name="connsiteX4" fmla="*/ 1591582 w 1591582"/>
              <a:gd name="connsiteY4" fmla="*/ 3031986 h 3031986"/>
              <a:gd name="connsiteX5" fmla="*/ 1591582 w 1591582"/>
              <a:gd name="connsiteY5" fmla="*/ 314242 h 3031986"/>
              <a:gd name="connsiteX6" fmla="*/ 1277340 w 1591582"/>
              <a:gd name="connsiteY6" fmla="*/ 0 h 3031986"/>
              <a:gd name="connsiteX7" fmla="*/ 314242 w 1591582"/>
              <a:gd name="connsiteY7" fmla="*/ 0 h 3031986"/>
              <a:gd name="connsiteX8" fmla="*/ 0 w 1591582"/>
              <a:gd name="connsiteY8" fmla="*/ 314242 h 30319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91582" h="3031986">
                <a:moveTo>
                  <a:pt x="0" y="3031986"/>
                </a:moveTo>
                <a:lnTo>
                  <a:pt x="357641" y="3031986"/>
                </a:lnTo>
                <a:cubicBezTo>
                  <a:pt x="357641" y="2790002"/>
                  <a:pt x="553807" y="2593836"/>
                  <a:pt x="795791" y="2593836"/>
                </a:cubicBezTo>
                <a:cubicBezTo>
                  <a:pt x="1037775" y="2593836"/>
                  <a:pt x="1233941" y="2790002"/>
                  <a:pt x="1233941" y="3031986"/>
                </a:cubicBezTo>
                <a:lnTo>
                  <a:pt x="1591582" y="3031986"/>
                </a:lnTo>
                <a:lnTo>
                  <a:pt x="1591582" y="314242"/>
                </a:lnTo>
                <a:cubicBezTo>
                  <a:pt x="1591582" y="140691"/>
                  <a:pt x="1450891" y="0"/>
                  <a:pt x="1277340" y="0"/>
                </a:cubicBezTo>
                <a:lnTo>
                  <a:pt x="314242" y="0"/>
                </a:lnTo>
                <a:cubicBezTo>
                  <a:pt x="140691" y="0"/>
                  <a:pt x="0" y="140691"/>
                  <a:pt x="0" y="314242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>
            <a:outerShdw blurRad="127000" sx="107000" sy="107000" algn="ctr" rotWithShape="0">
              <a:prstClr val="black">
                <a:alpha val="2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9" name="Picture 48">
            <a:extLst>
              <a:ext uri="{FF2B5EF4-FFF2-40B4-BE49-F238E27FC236}">
                <a16:creationId xmlns="" xmlns:a16="http://schemas.microsoft.com/office/drawing/2014/main" id="{F5285DFE-7CB0-4F85-899B-F151E785F8D8}"/>
              </a:ext>
            </a:extLst>
          </p:cNvPr>
          <p:cNvPicPr>
            <a:picLocks noChangeAspect="1"/>
          </p:cNvPicPr>
          <p:nvPr/>
        </p:nvPicPr>
        <p:blipFill>
          <a:blip r:embed="rId5">
            <a:duotone>
              <a:prstClr val="black"/>
              <a:srgbClr val="52CBBE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0739" y="4216111"/>
            <a:ext cx="907482" cy="907480"/>
          </a:xfrm>
          <a:prstGeom prst="rect">
            <a:avLst/>
          </a:prstGeom>
        </p:spPr>
      </p:pic>
      <p:sp>
        <p:nvSpPr>
          <p:cNvPr id="66" name="TextBox 65">
            <a:extLst>
              <a:ext uri="{FF2B5EF4-FFF2-40B4-BE49-F238E27FC236}">
                <a16:creationId xmlns:a16="http://schemas.microsoft.com/office/drawing/2014/main" xmlns="" id="{FC94FF53-E358-452A-A5CE-3296318ABBE9}"/>
              </a:ext>
            </a:extLst>
          </p:cNvPr>
          <p:cNvSpPr txBox="1"/>
          <p:nvPr/>
        </p:nvSpPr>
        <p:spPr>
          <a:xfrm>
            <a:off x="3109786" y="3548523"/>
            <a:ext cx="15915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A6A6A6"/>
                </a:solidFill>
                <a:latin typeface="Tw Cen MT" panose="020B0602020104020603" pitchFamily="34" charset="0"/>
              </a:rPr>
              <a:t>Minamoto no </a:t>
            </a:r>
            <a:r>
              <a:rPr lang="en-US" b="1" dirty="0" err="1" smtClean="0">
                <a:solidFill>
                  <a:srgbClr val="A6A6A6"/>
                </a:solidFill>
                <a:latin typeface="Tw Cen MT" panose="020B0602020104020603" pitchFamily="34" charset="0"/>
              </a:rPr>
              <a:t>Akikane</a:t>
            </a:r>
            <a:endParaRPr lang="en-US" b="1" dirty="0">
              <a:solidFill>
                <a:srgbClr val="A6A6A6"/>
              </a:solidFill>
              <a:latin typeface="Tw Cen MT" panose="020B0602020104020603" pitchFamily="34" charset="0"/>
            </a:endParaRP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xmlns="" id="{8721CE74-40AC-4223-B129-B3A270C7429B}"/>
              </a:ext>
            </a:extLst>
          </p:cNvPr>
          <p:cNvSpPr txBox="1"/>
          <p:nvPr/>
        </p:nvSpPr>
        <p:spPr>
          <a:xfrm>
            <a:off x="5819778" y="2942363"/>
            <a:ext cx="1591582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EC630"/>
                </a:solidFill>
                <a:latin typeface="Tw Cen MT" panose="020B0602020104020603" pitchFamily="34" charset="0"/>
              </a:rPr>
              <a:t>UJI SHUUI</a:t>
            </a:r>
          </a:p>
          <a:p>
            <a:pPr algn="ctr"/>
            <a:r>
              <a:rPr lang="en-US" sz="1700" b="1" dirty="0" smtClean="0">
                <a:solidFill>
                  <a:srgbClr val="FEC630"/>
                </a:solidFill>
                <a:latin typeface="Tw Cen MT" panose="020B0602020104020603" pitchFamily="34" charset="0"/>
              </a:rPr>
              <a:t>MONOGATARI</a:t>
            </a:r>
            <a:endParaRPr lang="en-US" sz="1700" b="1" dirty="0">
              <a:solidFill>
                <a:srgbClr val="FEC630"/>
              </a:solidFill>
              <a:latin typeface="Tw Cen MT" panose="020B0602020104020603" pitchFamily="34" charset="0"/>
            </a:endParaRP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xmlns="" id="{FC94FF53-E358-452A-A5CE-3296318ABBE9}"/>
              </a:ext>
            </a:extLst>
          </p:cNvPr>
          <p:cNvSpPr txBox="1"/>
          <p:nvPr/>
        </p:nvSpPr>
        <p:spPr>
          <a:xfrm>
            <a:off x="5845887" y="3569778"/>
            <a:ext cx="15915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 smtClean="0">
                <a:solidFill>
                  <a:srgbClr val="A6A6A6"/>
                </a:solidFill>
                <a:latin typeface="Tw Cen MT" panose="020B0602020104020603" pitchFamily="34" charset="0"/>
              </a:rPr>
              <a:t>Pengarang</a:t>
            </a:r>
            <a:r>
              <a:rPr lang="en-US" b="1" dirty="0" smtClean="0">
                <a:solidFill>
                  <a:srgbClr val="A6A6A6"/>
                </a:solidFill>
                <a:latin typeface="Tw Cen MT" panose="020B0602020104020603" pitchFamily="34" charset="0"/>
              </a:rPr>
              <a:t> </a:t>
            </a:r>
            <a:r>
              <a:rPr lang="en-US" b="1" dirty="0" err="1" smtClean="0">
                <a:solidFill>
                  <a:srgbClr val="A6A6A6"/>
                </a:solidFill>
                <a:latin typeface="Tw Cen MT" panose="020B0602020104020603" pitchFamily="34" charset="0"/>
              </a:rPr>
              <a:t>tidak</a:t>
            </a:r>
            <a:r>
              <a:rPr lang="en-US" b="1" dirty="0" smtClean="0">
                <a:solidFill>
                  <a:srgbClr val="A6A6A6"/>
                </a:solidFill>
                <a:latin typeface="Tw Cen MT" panose="020B0602020104020603" pitchFamily="34" charset="0"/>
              </a:rPr>
              <a:t> </a:t>
            </a:r>
            <a:r>
              <a:rPr lang="en-US" b="1" dirty="0" err="1" smtClean="0">
                <a:solidFill>
                  <a:srgbClr val="A6A6A6"/>
                </a:solidFill>
                <a:latin typeface="Tw Cen MT" panose="020B0602020104020603" pitchFamily="34" charset="0"/>
              </a:rPr>
              <a:t>diketahui</a:t>
            </a:r>
            <a:endParaRPr lang="en-US" b="1" dirty="0">
              <a:solidFill>
                <a:srgbClr val="A6A6A6"/>
              </a:solidFill>
              <a:latin typeface="Tw Cen MT" panose="020B0602020104020603" pitchFamily="34" charset="0"/>
            </a:endParaRP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xmlns="" id="{8721CE74-40AC-4223-B129-B3A270C7429B}"/>
              </a:ext>
            </a:extLst>
          </p:cNvPr>
          <p:cNvSpPr txBox="1"/>
          <p:nvPr/>
        </p:nvSpPr>
        <p:spPr>
          <a:xfrm>
            <a:off x="8306653" y="2950760"/>
            <a:ext cx="15915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52CBBE"/>
                </a:solidFill>
                <a:latin typeface="Tw Cen MT" panose="020B0602020104020603" pitchFamily="34" charset="0"/>
              </a:rPr>
              <a:t>JIKKUNSHOU</a:t>
            </a:r>
            <a:endParaRPr lang="en-US" sz="1700" b="1" dirty="0">
              <a:solidFill>
                <a:srgbClr val="52CBBE"/>
              </a:solidFill>
              <a:latin typeface="Tw Cen MT" panose="020B06020201040206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1857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75E-6 0 L 0.74467 -0.0006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227" y="-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42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250"/>
                            </p:stCondLst>
                            <p:childTnLst>
                              <p:par>
                                <p:cTn id="26" presetID="42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42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750"/>
                            </p:stCondLst>
                            <p:childTnLst>
                              <p:par>
                                <p:cTn id="43" presetID="42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500"/>
                            </p:stCondLst>
                            <p:childTnLst>
                              <p:par>
                                <p:cTn id="49" presetID="42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" grpId="0" animBg="1"/>
      <p:bldP spid="145" grpId="0" animBg="1"/>
      <p:bldP spid="48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958</TotalTime>
  <Words>377</Words>
  <Application>Microsoft Office PowerPoint</Application>
  <PresentationFormat>Custom</PresentationFormat>
  <Paragraphs>159</Paragraphs>
  <Slides>11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Zähringer</dc:creator>
  <cp:lastModifiedBy>User</cp:lastModifiedBy>
  <cp:revision>174</cp:revision>
  <dcterms:created xsi:type="dcterms:W3CDTF">2017-01-05T13:17:27Z</dcterms:created>
  <dcterms:modified xsi:type="dcterms:W3CDTF">2018-12-05T10:29:54Z</dcterms:modified>
</cp:coreProperties>
</file>