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2" r:id="rId6"/>
    <p:sldId id="261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899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169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34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61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62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4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4688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3111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3501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376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40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1ED7F-87A0-4BA2-8C6B-BD518183BA45}" type="datetimeFigureOut">
              <a:rPr lang="en-US" smtClean="0"/>
              <a:t>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AE7D01-20BE-4838-91B1-6C3ECE18AB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004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chc.dl.sourceforge.net/project/winpython/WinPython_3.8/3.8.0.0/Winpython64-3.8.0.0.exe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Python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225636"/>
            <a:ext cx="9144000" cy="1032164"/>
          </a:xfrm>
        </p:spPr>
        <p:txBody>
          <a:bodyPr/>
          <a:lstStyle/>
          <a:p>
            <a:r>
              <a:rPr lang="en-US" dirty="0" smtClean="0"/>
              <a:t>atjahyanto@gmail.com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94268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Project 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356273" cy="4672157"/>
          </a:xfrm>
        </p:spPr>
        <p:txBody>
          <a:bodyPr/>
          <a:lstStyle/>
          <a:p>
            <a:r>
              <a:rPr lang="en-US" dirty="0" smtClean="0"/>
              <a:t>Menu /New/Python3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Ketik</a:t>
            </a:r>
            <a:r>
              <a:rPr lang="en-US" dirty="0" smtClean="0"/>
              <a:t> script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kode</a:t>
            </a:r>
            <a:r>
              <a:rPr lang="en-US" dirty="0" smtClean="0"/>
              <a:t> </a:t>
            </a:r>
            <a:r>
              <a:rPr lang="en-US" dirty="0" err="1" smtClean="0"/>
              <a:t>programnya</a:t>
            </a:r>
            <a:endParaRPr lang="en-US" dirty="0" smtClean="0"/>
          </a:p>
          <a:p>
            <a:r>
              <a:rPr lang="en-US" dirty="0" smtClean="0"/>
              <a:t>Run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3382" y="2549435"/>
            <a:ext cx="5777345" cy="2691608"/>
          </a:xfrm>
          <a:prstGeom prst="rect">
            <a:avLst/>
          </a:prstGeom>
        </p:spPr>
      </p:pic>
      <p:cxnSp>
        <p:nvCxnSpPr>
          <p:cNvPr id="6" name="Straight Arrow Connector 5"/>
          <p:cNvCxnSpPr/>
          <p:nvPr/>
        </p:nvCxnSpPr>
        <p:spPr>
          <a:xfrm flipH="1" flipV="1">
            <a:off x="2978727" y="4239491"/>
            <a:ext cx="1108364" cy="1357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9185564" y="1454727"/>
            <a:ext cx="2521527" cy="470898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from </a:t>
            </a:r>
            <a:r>
              <a:rPr lang="en-US" sz="1000" dirty="0" err="1"/>
              <a:t>sklearn</a:t>
            </a:r>
            <a:r>
              <a:rPr lang="en-US" sz="1000" dirty="0"/>
              <a:t> import </a:t>
            </a:r>
            <a:r>
              <a:rPr lang="en-US" sz="1000" dirty="0" err="1"/>
              <a:t>svm</a:t>
            </a:r>
            <a:endParaRPr lang="en-US" sz="1000" dirty="0"/>
          </a:p>
          <a:p>
            <a:r>
              <a:rPr lang="en-US" sz="1000" dirty="0"/>
              <a:t>from </a:t>
            </a:r>
            <a:r>
              <a:rPr lang="en-US" sz="1000" dirty="0" err="1"/>
              <a:t>sklearn</a:t>
            </a:r>
            <a:r>
              <a:rPr lang="en-US" sz="1000" dirty="0"/>
              <a:t> import metrics</a:t>
            </a:r>
          </a:p>
          <a:p>
            <a:r>
              <a:rPr lang="en-US" sz="1000" dirty="0"/>
              <a:t>from </a:t>
            </a:r>
            <a:r>
              <a:rPr lang="en-US" sz="1000" dirty="0" err="1"/>
              <a:t>sklearn.model_selection</a:t>
            </a:r>
            <a:r>
              <a:rPr lang="en-US" sz="1000" dirty="0"/>
              <a:t> import </a:t>
            </a:r>
            <a:r>
              <a:rPr lang="en-US" sz="1000" dirty="0" err="1"/>
              <a:t>train_test_split</a:t>
            </a:r>
            <a:endParaRPr lang="en-US" sz="1000" dirty="0"/>
          </a:p>
          <a:p>
            <a:r>
              <a:rPr lang="en-US" sz="1000" dirty="0"/>
              <a:t>from </a:t>
            </a:r>
            <a:r>
              <a:rPr lang="en-US" sz="1000" dirty="0" err="1"/>
              <a:t>sklearn.datasets</a:t>
            </a:r>
            <a:r>
              <a:rPr lang="en-US" sz="1000" dirty="0"/>
              <a:t> import </a:t>
            </a:r>
            <a:r>
              <a:rPr lang="en-US" sz="1000" dirty="0" err="1"/>
              <a:t>load_iris</a:t>
            </a:r>
            <a:endParaRPr lang="en-US" sz="1000" dirty="0"/>
          </a:p>
          <a:p>
            <a:endParaRPr lang="en-US" sz="1000" dirty="0"/>
          </a:p>
          <a:p>
            <a:r>
              <a:rPr lang="en-US" sz="1000" dirty="0"/>
              <a:t># prepare dataset</a:t>
            </a:r>
          </a:p>
          <a:p>
            <a:r>
              <a:rPr lang="en-US" sz="1000" dirty="0"/>
              <a:t>iris = </a:t>
            </a:r>
            <a:r>
              <a:rPr lang="en-US" sz="1000" dirty="0" err="1"/>
              <a:t>load_iris</a:t>
            </a:r>
            <a:r>
              <a:rPr lang="en-US" sz="1000" dirty="0"/>
              <a:t>()</a:t>
            </a:r>
          </a:p>
          <a:p>
            <a:r>
              <a:rPr lang="en-US" sz="1000" dirty="0"/>
              <a:t>X = </a:t>
            </a:r>
            <a:r>
              <a:rPr lang="en-US" sz="1000" dirty="0" err="1"/>
              <a:t>iris.data</a:t>
            </a:r>
            <a:r>
              <a:rPr lang="en-US" sz="1000" dirty="0"/>
              <a:t>[:, :2]</a:t>
            </a:r>
          </a:p>
          <a:p>
            <a:r>
              <a:rPr lang="en-US" sz="1000" dirty="0"/>
              <a:t>y = </a:t>
            </a:r>
            <a:r>
              <a:rPr lang="en-US" sz="1000" dirty="0" err="1"/>
              <a:t>iris.target</a:t>
            </a:r>
            <a:endParaRPr lang="en-US" sz="1000" dirty="0"/>
          </a:p>
          <a:p>
            <a:r>
              <a:rPr lang="en-US" sz="1000" dirty="0" err="1"/>
              <a:t>X_train</a:t>
            </a:r>
            <a:r>
              <a:rPr lang="en-US" sz="1000" dirty="0"/>
              <a:t>, </a:t>
            </a:r>
            <a:r>
              <a:rPr lang="en-US" sz="1000" dirty="0" err="1"/>
              <a:t>X_test</a:t>
            </a:r>
            <a:r>
              <a:rPr lang="en-US" sz="1000" dirty="0"/>
              <a:t>, </a:t>
            </a:r>
            <a:r>
              <a:rPr lang="en-US" sz="1000" dirty="0" err="1"/>
              <a:t>y_train</a:t>
            </a:r>
            <a:r>
              <a:rPr lang="en-US" sz="1000" dirty="0"/>
              <a:t>, </a:t>
            </a:r>
            <a:r>
              <a:rPr lang="en-US" sz="1000" dirty="0" err="1"/>
              <a:t>y_test</a:t>
            </a:r>
            <a:r>
              <a:rPr lang="en-US" sz="1000" dirty="0"/>
              <a:t> = </a:t>
            </a:r>
            <a:r>
              <a:rPr lang="en-US" sz="1000" dirty="0" err="1"/>
              <a:t>train_test_split</a:t>
            </a:r>
            <a:r>
              <a:rPr lang="en-US" sz="1000" dirty="0"/>
              <a:t>(X, y, </a:t>
            </a:r>
            <a:r>
              <a:rPr lang="en-US" sz="1000" dirty="0" err="1"/>
              <a:t>test_size</a:t>
            </a:r>
            <a:r>
              <a:rPr lang="en-US" sz="1000" dirty="0"/>
              <a:t>=0.2)</a:t>
            </a:r>
          </a:p>
          <a:p>
            <a:endParaRPr lang="en-US" sz="1000" dirty="0"/>
          </a:p>
          <a:p>
            <a:r>
              <a:rPr lang="en-US" sz="1000" dirty="0"/>
              <a:t># </a:t>
            </a:r>
            <a:r>
              <a:rPr lang="en-US" sz="1000" dirty="0" err="1"/>
              <a:t>svm</a:t>
            </a:r>
            <a:r>
              <a:rPr lang="en-US" sz="1000" dirty="0"/>
              <a:t> classification</a:t>
            </a:r>
          </a:p>
          <a:p>
            <a:r>
              <a:rPr lang="en-US" sz="1000" dirty="0" err="1"/>
              <a:t>clf</a:t>
            </a:r>
            <a:r>
              <a:rPr lang="en-US" sz="1000" dirty="0"/>
              <a:t> = </a:t>
            </a:r>
            <a:r>
              <a:rPr lang="en-US" sz="1000" dirty="0" err="1"/>
              <a:t>svm.SVC</a:t>
            </a:r>
            <a:r>
              <a:rPr lang="en-US" sz="1000" dirty="0"/>
              <a:t>(kernel='</a:t>
            </a:r>
            <a:r>
              <a:rPr lang="en-US" sz="1000" dirty="0" err="1"/>
              <a:t>rbf</a:t>
            </a:r>
            <a:r>
              <a:rPr lang="en-US" sz="1000" dirty="0"/>
              <a:t>', gamma=0.7, C = 1.0).fit(</a:t>
            </a:r>
            <a:r>
              <a:rPr lang="en-US" sz="1000" dirty="0" err="1"/>
              <a:t>X_train</a:t>
            </a:r>
            <a:r>
              <a:rPr lang="en-US" sz="1000" dirty="0"/>
              <a:t>, </a:t>
            </a:r>
            <a:r>
              <a:rPr lang="en-US" sz="1000" dirty="0" err="1"/>
              <a:t>y_train</a:t>
            </a:r>
            <a:r>
              <a:rPr lang="en-US" sz="1000" dirty="0"/>
              <a:t>)</a:t>
            </a:r>
          </a:p>
          <a:p>
            <a:r>
              <a:rPr lang="en-US" sz="1000" dirty="0" err="1"/>
              <a:t>y_predicted</a:t>
            </a:r>
            <a:r>
              <a:rPr lang="en-US" sz="1000" dirty="0"/>
              <a:t> = </a:t>
            </a:r>
            <a:r>
              <a:rPr lang="en-US" sz="1000" dirty="0" err="1"/>
              <a:t>clf.predict</a:t>
            </a:r>
            <a:r>
              <a:rPr lang="en-US" sz="1000" dirty="0"/>
              <a:t>(</a:t>
            </a:r>
            <a:r>
              <a:rPr lang="en-US" sz="1000" dirty="0" err="1"/>
              <a:t>X_test</a:t>
            </a:r>
            <a:r>
              <a:rPr lang="en-US" sz="1000" dirty="0"/>
              <a:t>)</a:t>
            </a:r>
          </a:p>
          <a:p>
            <a:endParaRPr lang="en-US" sz="1000" dirty="0"/>
          </a:p>
          <a:p>
            <a:r>
              <a:rPr lang="en-US" sz="1000" dirty="0"/>
              <a:t># performance</a:t>
            </a:r>
          </a:p>
          <a:p>
            <a:r>
              <a:rPr lang="en-US" sz="1000" dirty="0"/>
              <a:t>print ("Classification report for %s" % </a:t>
            </a:r>
            <a:r>
              <a:rPr lang="en-US" sz="1000" dirty="0" err="1"/>
              <a:t>clf</a:t>
            </a:r>
            <a:r>
              <a:rPr lang="en-US" sz="1000" dirty="0"/>
              <a:t>)</a:t>
            </a:r>
          </a:p>
          <a:p>
            <a:r>
              <a:rPr lang="en-US" sz="1000" dirty="0"/>
              <a:t>print</a:t>
            </a:r>
          </a:p>
          <a:p>
            <a:r>
              <a:rPr lang="en-US" sz="1000" dirty="0"/>
              <a:t>print (</a:t>
            </a:r>
            <a:r>
              <a:rPr lang="en-US" sz="1000" dirty="0" err="1"/>
              <a:t>metrics.classification_report</a:t>
            </a:r>
            <a:r>
              <a:rPr lang="en-US" sz="1000" dirty="0"/>
              <a:t>(</a:t>
            </a:r>
            <a:r>
              <a:rPr lang="en-US" sz="1000" dirty="0" err="1"/>
              <a:t>y_test</a:t>
            </a:r>
            <a:r>
              <a:rPr lang="en-US" sz="1000" dirty="0"/>
              <a:t>, </a:t>
            </a:r>
            <a:r>
              <a:rPr lang="en-US" sz="1000" dirty="0" err="1"/>
              <a:t>y_predicted</a:t>
            </a:r>
            <a:r>
              <a:rPr lang="en-US" sz="1000" dirty="0"/>
              <a:t>))</a:t>
            </a:r>
          </a:p>
          <a:p>
            <a:r>
              <a:rPr lang="en-US" sz="1000" dirty="0"/>
              <a:t>print</a:t>
            </a:r>
          </a:p>
          <a:p>
            <a:r>
              <a:rPr lang="en-US" sz="1000" dirty="0"/>
              <a:t>print ("Confusion matrix")</a:t>
            </a:r>
          </a:p>
          <a:p>
            <a:r>
              <a:rPr lang="en-US" sz="1000" dirty="0"/>
              <a:t>print (</a:t>
            </a:r>
            <a:r>
              <a:rPr lang="en-US" sz="1000" dirty="0" err="1"/>
              <a:t>metrics.confusion_matrix</a:t>
            </a:r>
            <a:r>
              <a:rPr lang="en-US" sz="1000" dirty="0"/>
              <a:t>(</a:t>
            </a:r>
            <a:r>
              <a:rPr lang="en-US" sz="1000" dirty="0" err="1"/>
              <a:t>y_test</a:t>
            </a:r>
            <a:r>
              <a:rPr lang="en-US" sz="1000" dirty="0"/>
              <a:t>, </a:t>
            </a:r>
            <a:r>
              <a:rPr lang="en-US" sz="1000" dirty="0" err="1"/>
              <a:t>y_predicted</a:t>
            </a:r>
            <a:r>
              <a:rPr lang="en-US" sz="1000" dirty="0"/>
              <a:t>))</a:t>
            </a:r>
          </a:p>
          <a:p>
            <a:endParaRPr lang="en-US" sz="1000" dirty="0"/>
          </a:p>
        </p:txBody>
      </p:sp>
      <p:cxnSp>
        <p:nvCxnSpPr>
          <p:cNvPr id="10" name="Straight Arrow Connector 9"/>
          <p:cNvCxnSpPr/>
          <p:nvPr/>
        </p:nvCxnSpPr>
        <p:spPr>
          <a:xfrm flipV="1">
            <a:off x="1870364" y="3895239"/>
            <a:ext cx="1842654" cy="22684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7080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5867400" cy="1325563"/>
          </a:xfrm>
        </p:spPr>
        <p:txBody>
          <a:bodyPr/>
          <a:lstStyle/>
          <a:p>
            <a:r>
              <a:rPr lang="en-US" dirty="0" err="1" smtClean="0"/>
              <a:t>Membuat</a:t>
            </a:r>
            <a:r>
              <a:rPr lang="en-US" dirty="0" smtClean="0"/>
              <a:t> Project B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Menu /New/Python3</a:t>
            </a:r>
          </a:p>
          <a:p>
            <a:r>
              <a:rPr lang="en-US" dirty="0" smtClean="0"/>
              <a:t>Copy-paste </a:t>
            </a:r>
            <a:r>
              <a:rPr lang="en-US" dirty="0" err="1" smtClean="0"/>
              <a:t>kode</a:t>
            </a:r>
            <a:r>
              <a:rPr lang="en-US" dirty="0" smtClean="0"/>
              <a:t> program di </a:t>
            </a:r>
            <a:r>
              <a:rPr lang="en-US" dirty="0" err="1" smtClean="0"/>
              <a:t>samping</a:t>
            </a:r>
            <a:endParaRPr lang="en-US" dirty="0" smtClean="0"/>
          </a:p>
          <a:p>
            <a:r>
              <a:rPr lang="en-US" dirty="0" smtClean="0"/>
              <a:t>Upload dataset yang </a:t>
            </a:r>
            <a:r>
              <a:rPr lang="en-US" dirty="0" err="1" smtClean="0"/>
              <a:t>dibutuhkan</a:t>
            </a:r>
            <a:endParaRPr lang="en-US" dirty="0" smtClean="0"/>
          </a:p>
          <a:p>
            <a:pPr lvl="1"/>
            <a:r>
              <a:rPr lang="en-US" dirty="0" smtClean="0"/>
              <a:t>Menu /Upload/</a:t>
            </a:r>
            <a:r>
              <a:rPr lang="en-US" dirty="0" err="1" smtClean="0"/>
              <a:t>pilih</a:t>
            </a:r>
            <a:r>
              <a:rPr lang="en-US" dirty="0" smtClean="0"/>
              <a:t> file yang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diupload</a:t>
            </a:r>
            <a:r>
              <a:rPr lang="en-US" dirty="0" smtClean="0"/>
              <a:t> … </a:t>
            </a:r>
            <a:r>
              <a:rPr lang="en-US" dirty="0" err="1" smtClean="0"/>
              <a:t>dst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File script </a:t>
            </a:r>
            <a:r>
              <a:rPr lang="en-US" dirty="0" err="1" smtClean="0"/>
              <a:t>dan</a:t>
            </a:r>
            <a:r>
              <a:rPr lang="en-US" dirty="0" smtClean="0"/>
              <a:t> dataset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folder </a:t>
            </a:r>
            <a:r>
              <a:rPr lang="en-US" dirty="0" err="1" smtClean="0"/>
              <a:t>sbb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85564" y="1454727"/>
            <a:ext cx="2521527" cy="507831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/>
              <a:t>import </a:t>
            </a:r>
            <a:r>
              <a:rPr lang="en-US" sz="900" dirty="0" err="1"/>
              <a:t>numpy</a:t>
            </a:r>
            <a:r>
              <a:rPr lang="en-US" sz="900" dirty="0"/>
              <a:t> as np</a:t>
            </a:r>
          </a:p>
          <a:p>
            <a:r>
              <a:rPr lang="en-US" sz="900" dirty="0"/>
              <a:t>import </a:t>
            </a:r>
            <a:r>
              <a:rPr lang="en-US" sz="900" dirty="0" err="1"/>
              <a:t>matplotlib.pyplot</a:t>
            </a:r>
            <a:r>
              <a:rPr lang="en-US" sz="900" dirty="0"/>
              <a:t> as </a:t>
            </a:r>
            <a:r>
              <a:rPr lang="en-US" sz="900" dirty="0" err="1"/>
              <a:t>plt</a:t>
            </a:r>
            <a:endParaRPr lang="en-US" sz="900" dirty="0"/>
          </a:p>
          <a:p>
            <a:r>
              <a:rPr lang="en-US" sz="900" dirty="0"/>
              <a:t>import pandas as </a:t>
            </a:r>
            <a:r>
              <a:rPr lang="en-US" sz="900" dirty="0" err="1"/>
              <a:t>pd</a:t>
            </a:r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# Assign </a:t>
            </a:r>
            <a:r>
              <a:rPr lang="en-US" sz="900" dirty="0" err="1"/>
              <a:t>colum</a:t>
            </a:r>
            <a:r>
              <a:rPr lang="en-US" sz="900" dirty="0"/>
              <a:t> names to the dataset</a:t>
            </a:r>
          </a:p>
          <a:p>
            <a:r>
              <a:rPr lang="en-US" sz="900" dirty="0" err="1"/>
              <a:t>colnames</a:t>
            </a:r>
            <a:r>
              <a:rPr lang="en-US" sz="900" dirty="0"/>
              <a:t> = ['sepal-length', 'sepal-width', 'petal-length', 'petal-width', 'Class']</a:t>
            </a:r>
          </a:p>
          <a:p>
            <a:endParaRPr lang="en-US" sz="900" dirty="0"/>
          </a:p>
          <a:p>
            <a:r>
              <a:rPr lang="en-US" sz="900" dirty="0"/>
              <a:t># Read dataset to pandas </a:t>
            </a:r>
            <a:r>
              <a:rPr lang="en-US" sz="900" dirty="0" err="1"/>
              <a:t>dataframe</a:t>
            </a:r>
            <a:endParaRPr lang="en-US" sz="900" dirty="0"/>
          </a:p>
          <a:p>
            <a:r>
              <a:rPr lang="en-US" sz="900" dirty="0" err="1"/>
              <a:t>irisdata</a:t>
            </a:r>
            <a:r>
              <a:rPr lang="en-US" sz="900" dirty="0"/>
              <a:t> = </a:t>
            </a:r>
            <a:r>
              <a:rPr lang="en-US" sz="900" dirty="0" err="1"/>
              <a:t>pd.read_csv</a:t>
            </a:r>
            <a:r>
              <a:rPr lang="en-US" sz="900" dirty="0"/>
              <a:t>("</a:t>
            </a:r>
            <a:r>
              <a:rPr lang="en-US" sz="900" dirty="0" err="1"/>
              <a:t>iris.data</a:t>
            </a:r>
            <a:r>
              <a:rPr lang="en-US" sz="900" dirty="0"/>
              <a:t>", names=</a:t>
            </a:r>
            <a:r>
              <a:rPr lang="en-US" sz="900" dirty="0" err="1"/>
              <a:t>colnames</a:t>
            </a:r>
            <a:r>
              <a:rPr lang="en-US" sz="900" dirty="0"/>
              <a:t>)</a:t>
            </a:r>
          </a:p>
          <a:p>
            <a:endParaRPr lang="en-US" sz="900" dirty="0"/>
          </a:p>
          <a:p>
            <a:r>
              <a:rPr lang="en-US" sz="900" dirty="0"/>
              <a:t>print (</a:t>
            </a:r>
            <a:r>
              <a:rPr lang="en-US" sz="900" dirty="0" err="1"/>
              <a:t>irisdata</a:t>
            </a:r>
            <a:r>
              <a:rPr lang="en-US" sz="900" dirty="0"/>
              <a:t>)</a:t>
            </a:r>
          </a:p>
          <a:p>
            <a:endParaRPr lang="en-US" sz="900" dirty="0"/>
          </a:p>
          <a:p>
            <a:r>
              <a:rPr lang="en-US" sz="900" dirty="0"/>
              <a:t>X = </a:t>
            </a:r>
            <a:r>
              <a:rPr lang="en-US" sz="900" dirty="0" err="1"/>
              <a:t>irisdata.drop</a:t>
            </a:r>
            <a:r>
              <a:rPr lang="en-US" sz="900" dirty="0"/>
              <a:t>('Class', axis=1)</a:t>
            </a:r>
          </a:p>
          <a:p>
            <a:r>
              <a:rPr lang="en-US" sz="900" dirty="0"/>
              <a:t>y = </a:t>
            </a:r>
            <a:r>
              <a:rPr lang="en-US" sz="900" dirty="0" err="1"/>
              <a:t>irisdata</a:t>
            </a:r>
            <a:r>
              <a:rPr lang="en-US" sz="900" dirty="0"/>
              <a:t>['Class']</a:t>
            </a:r>
          </a:p>
          <a:p>
            <a:endParaRPr lang="en-US" sz="900" dirty="0"/>
          </a:p>
          <a:p>
            <a:r>
              <a:rPr lang="en-US" sz="900" dirty="0"/>
              <a:t>print(X)</a:t>
            </a:r>
          </a:p>
          <a:p>
            <a:endParaRPr lang="en-US" sz="900" dirty="0"/>
          </a:p>
          <a:p>
            <a:r>
              <a:rPr lang="en-US" sz="900" dirty="0"/>
              <a:t>from </a:t>
            </a:r>
            <a:r>
              <a:rPr lang="en-US" sz="900" dirty="0" err="1"/>
              <a:t>sklearn.model_selection</a:t>
            </a:r>
            <a:r>
              <a:rPr lang="en-US" sz="900" dirty="0"/>
              <a:t> import </a:t>
            </a:r>
            <a:r>
              <a:rPr lang="en-US" sz="900" dirty="0" err="1"/>
              <a:t>train_test_split</a:t>
            </a:r>
            <a:endParaRPr lang="en-US" sz="900" dirty="0"/>
          </a:p>
          <a:p>
            <a:r>
              <a:rPr lang="en-US" sz="900" dirty="0" err="1"/>
              <a:t>X_train</a:t>
            </a:r>
            <a:r>
              <a:rPr lang="en-US" sz="900" dirty="0"/>
              <a:t>, </a:t>
            </a:r>
            <a:r>
              <a:rPr lang="en-US" sz="900" dirty="0" err="1"/>
              <a:t>X_test</a:t>
            </a:r>
            <a:r>
              <a:rPr lang="en-US" sz="900" dirty="0"/>
              <a:t>, </a:t>
            </a:r>
            <a:r>
              <a:rPr lang="en-US" sz="900" dirty="0" err="1"/>
              <a:t>y_train</a:t>
            </a:r>
            <a:r>
              <a:rPr lang="en-US" sz="900" dirty="0"/>
              <a:t>, </a:t>
            </a:r>
            <a:r>
              <a:rPr lang="en-US" sz="900" dirty="0" err="1"/>
              <a:t>y_test</a:t>
            </a:r>
            <a:r>
              <a:rPr lang="en-US" sz="900" dirty="0"/>
              <a:t> = </a:t>
            </a:r>
            <a:r>
              <a:rPr lang="en-US" sz="900" dirty="0" err="1"/>
              <a:t>train_test_split</a:t>
            </a:r>
            <a:r>
              <a:rPr lang="en-US" sz="900" dirty="0"/>
              <a:t>(X, y, </a:t>
            </a:r>
            <a:r>
              <a:rPr lang="en-US" sz="900" dirty="0" err="1"/>
              <a:t>test_size</a:t>
            </a:r>
            <a:r>
              <a:rPr lang="en-US" sz="900" dirty="0"/>
              <a:t> = 0.20)</a:t>
            </a:r>
          </a:p>
          <a:p>
            <a:endParaRPr lang="en-US" sz="900" dirty="0"/>
          </a:p>
          <a:p>
            <a:endParaRPr lang="en-US" sz="900" dirty="0"/>
          </a:p>
          <a:p>
            <a:r>
              <a:rPr lang="en-US" sz="900" dirty="0"/>
              <a:t>from </a:t>
            </a:r>
            <a:r>
              <a:rPr lang="en-US" sz="900" dirty="0" err="1"/>
              <a:t>sklearn.svm</a:t>
            </a:r>
            <a:r>
              <a:rPr lang="en-US" sz="900" dirty="0"/>
              <a:t> import SVC</a:t>
            </a:r>
          </a:p>
          <a:p>
            <a:r>
              <a:rPr lang="en-US" sz="900" dirty="0" err="1"/>
              <a:t>svclassifier</a:t>
            </a:r>
            <a:r>
              <a:rPr lang="en-US" sz="900" dirty="0"/>
              <a:t> = SVC(kernel='</a:t>
            </a:r>
            <a:r>
              <a:rPr lang="en-US" sz="900" dirty="0" err="1"/>
              <a:t>rbf</a:t>
            </a:r>
            <a:r>
              <a:rPr lang="en-US" sz="900" dirty="0"/>
              <a:t>')</a:t>
            </a:r>
          </a:p>
          <a:p>
            <a:r>
              <a:rPr lang="en-US" sz="900" dirty="0" err="1"/>
              <a:t>svclassifier.fit</a:t>
            </a:r>
            <a:r>
              <a:rPr lang="en-US" sz="900" dirty="0"/>
              <a:t>(</a:t>
            </a:r>
            <a:r>
              <a:rPr lang="en-US" sz="900" dirty="0" err="1"/>
              <a:t>X_train</a:t>
            </a:r>
            <a:r>
              <a:rPr lang="en-US" sz="900" dirty="0"/>
              <a:t>, </a:t>
            </a:r>
            <a:r>
              <a:rPr lang="en-US" sz="900" dirty="0" err="1"/>
              <a:t>y_train</a:t>
            </a:r>
            <a:r>
              <a:rPr lang="en-US" sz="900" dirty="0"/>
              <a:t>)</a:t>
            </a:r>
          </a:p>
          <a:p>
            <a:endParaRPr lang="en-US" sz="900" dirty="0"/>
          </a:p>
          <a:p>
            <a:r>
              <a:rPr lang="en-US" sz="900" dirty="0" err="1"/>
              <a:t>y_pred</a:t>
            </a:r>
            <a:r>
              <a:rPr lang="en-US" sz="900" dirty="0"/>
              <a:t> = </a:t>
            </a:r>
            <a:r>
              <a:rPr lang="en-US" sz="900" dirty="0" err="1"/>
              <a:t>svclassifier.predict</a:t>
            </a:r>
            <a:r>
              <a:rPr lang="en-US" sz="900" dirty="0"/>
              <a:t>(</a:t>
            </a:r>
            <a:r>
              <a:rPr lang="en-US" sz="900" dirty="0" err="1"/>
              <a:t>X_test</a:t>
            </a:r>
            <a:r>
              <a:rPr lang="en-US" sz="900" dirty="0"/>
              <a:t>)</a:t>
            </a:r>
          </a:p>
          <a:p>
            <a:r>
              <a:rPr lang="en-US" sz="900" dirty="0"/>
              <a:t>from </a:t>
            </a:r>
            <a:r>
              <a:rPr lang="en-US" sz="900" dirty="0" err="1"/>
              <a:t>sklearn.metrics</a:t>
            </a:r>
            <a:r>
              <a:rPr lang="en-US" sz="900" dirty="0"/>
              <a:t> import </a:t>
            </a:r>
            <a:r>
              <a:rPr lang="en-US" sz="900" dirty="0" err="1"/>
              <a:t>classification_report</a:t>
            </a:r>
            <a:r>
              <a:rPr lang="en-US" sz="900" dirty="0"/>
              <a:t>, </a:t>
            </a:r>
            <a:r>
              <a:rPr lang="en-US" sz="900" dirty="0" err="1"/>
              <a:t>confusion_matrix</a:t>
            </a:r>
            <a:endParaRPr lang="en-US" sz="900" dirty="0"/>
          </a:p>
          <a:p>
            <a:r>
              <a:rPr lang="en-US" sz="900" dirty="0"/>
              <a:t>print(</a:t>
            </a:r>
            <a:r>
              <a:rPr lang="en-US" sz="900" dirty="0" err="1"/>
              <a:t>confusion_matrix</a:t>
            </a:r>
            <a:r>
              <a:rPr lang="en-US" sz="900" dirty="0"/>
              <a:t>(</a:t>
            </a:r>
            <a:r>
              <a:rPr lang="en-US" sz="900" dirty="0" err="1"/>
              <a:t>y_test</a:t>
            </a:r>
            <a:r>
              <a:rPr lang="en-US" sz="900" dirty="0"/>
              <a:t>, </a:t>
            </a:r>
            <a:r>
              <a:rPr lang="en-US" sz="900" dirty="0" err="1"/>
              <a:t>y_pred</a:t>
            </a:r>
            <a:r>
              <a:rPr lang="en-US" sz="900" dirty="0"/>
              <a:t>))</a:t>
            </a:r>
          </a:p>
          <a:p>
            <a:r>
              <a:rPr lang="en-US" sz="900" dirty="0"/>
              <a:t>print(</a:t>
            </a:r>
            <a:r>
              <a:rPr lang="en-US" sz="900" dirty="0" err="1"/>
              <a:t>classification_report</a:t>
            </a:r>
            <a:r>
              <a:rPr lang="en-US" sz="900" dirty="0"/>
              <a:t>(</a:t>
            </a:r>
            <a:r>
              <a:rPr lang="en-US" sz="900" dirty="0" err="1"/>
              <a:t>y_test</a:t>
            </a:r>
            <a:r>
              <a:rPr lang="en-US" sz="900" dirty="0"/>
              <a:t>, </a:t>
            </a:r>
            <a:r>
              <a:rPr lang="en-US" sz="900" dirty="0" err="1"/>
              <a:t>y_pred</a:t>
            </a:r>
            <a:r>
              <a:rPr lang="en-US" sz="900" dirty="0"/>
              <a:t>))</a:t>
            </a:r>
          </a:p>
          <a:p>
            <a:endParaRPr lang="en-US" sz="900" dirty="0"/>
          </a:p>
          <a:p>
            <a:r>
              <a:rPr lang="en-US" sz="900" dirty="0"/>
              <a:t>print ("</a:t>
            </a:r>
            <a:r>
              <a:rPr lang="en-US" sz="900" dirty="0" err="1"/>
              <a:t>Selesai</a:t>
            </a:r>
            <a:r>
              <a:rPr lang="en-US" sz="900" dirty="0"/>
              <a:t> ....")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1709" y="4932216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C:\winpython38\WPy64-3800\notebooks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29055" y="1454727"/>
            <a:ext cx="1385454" cy="126188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" dirty="0"/>
              <a:t>5.1,3.5,1.4,0.2,Iris-setosa4.9,3.0,1.4,0.2,Iris-setosa4.7,3.2,1.3,0.2,Iris-setosa4.6,3.1,1.5,0.2,Iris-setosa5.0,3.6,1.4,0.2,Iris-setosa5.4,3.9,1.7,0.4,Iris-setosa4.6,3.4,1.4,0.3,Iris-setosa5.0,3.4,1.5,0.2,Iris-setosa4.4,2.9,1.4,0.2,Iris-setosa4.9,3.1,1.5,0.1,Iris-setosa5.4,3.7,1.5,0.2,Iris-setosa4.8,3.4,1.6,0.2,Iris-setosa4.8,3.0,1.4,0.1,Iris-setosa4.3,3.0,1.1,0.1,Iris-setosa5.8,4.0,1.2,0.2,Iris-setosa5.7,4.4,1.5,0.4,Iris-setosa5.4,3.9,1.3,0.4,Iris-setosa5.1,3.5,1.4,0.3,Iris-setosa5.7,3.8,1.7,0.3,Iris-setosa5.1,3.8,1.5,0.3,Iris-setosa5.4,3.4,1.7,0.2,Iris-setosa5.1,3.7,1.5,0.4,Iris-setosa4.6,3.6,1.0,0.2,Iris-setosa5.1,3.3,1.7,0.5,Iris-setosa4.8,3.4,1.9,0.2,Iris-setosa5.0,3.0,1.6,0.2,Iris-setosa5.0,3.4,1.6,0.4,Iris-setosa5.2,3.5,1.5,0.2,Iris-setosa5.2,3.4,1.4,0.2,Iris-setosa4.7,3.2,1.6,0.2,Iris-setosa4.8,3.1,1.6,0.2,Iris-setosa5.4,3.4,1.5,0.4,Iris-setosa5.2,4.1,1.5,0.1,Iris-setosa5.5,4.2,1.4,0.2,Iris-setosa4.9,3.1,1.5,0.1,Iris-setosa5.0,3.2,1.2,0.2,Iris-setosa5.5,3.5,1.3,0.2,Iris-setosa4.9,3.1,1.5,0.1,Iris-setosa4.4,3.0,1.3,0.2,Iris-setosa5.1,3.4,1.5,0.2,Iris-setosa5.0,3.5,1.3,0.3,Iris-setosa4.5,2.3,1.3,0.3,Iris-setosa4.4,3.2,1.3,0.2,Iris-setosa5.0,3.5,1.6,0.6,Iris-setosa5.1,3.8,1.9,0.4,Iris-setosa4.8,3.0,1.4,0.3,Iris-setosa5.1,3.8,1.6,0.2,Iris-setosa4.6,3.2,1.4,0.2,Iris-setosa5.3,3.7,1.5,0.2,Iris-setosa5.0,3.3,1.4,0.2,Iris-setosa7.0,3.2,4.7,1.4,Iris-versicolor6.4,3.2,4.5,1.5,Iris-versicolor6.9,3.1,4.9,1.5,Iris-versicolor5.5,2.3,4.0,1.3,Iris-versicolor6.5,2.8,4.6,1.5,Iris-versicolor5.7,2.8,4.5,1.3,Iris-versicolor6.3,3.3,4.7,1.6,Iris-versicolor4.9,2.4,3.3,1.0,Iris-versicolor6.6,2.9,4.6,1.3,Iris-versicolor5.2,2.7,3.9,1.4,Iris-versicolor5.0,2.0,3.5,1.0,Iris-versicolor5.9,3.0,4.2,1.5,Iris-versicolor6.0,2.2,4.0,1.0,Iris-versicolor6.1,2.9,4.7,1.4,Iris-versicolor5.6,2.9,3.6,1.3,Iris-versicolor6.7,3.1,4.4,1.4,Iris-versicolor5.6,3.0,4.5,1.5,Iris-versicolor5.8,2.7,4.1,1.0,Iris-versicolor6.2,2.2,4.5,1.5,Iris-versicolor5.6,2.5,3.9,1.1,Iris-versicolor5.9,3.2,4.8,1.8,Iris-versicolor6.1,2.8,4.0,1.3,Iris-versicolor6.3,2.5,4.9,1.5,Iris-versicolor6.1,2.8,4.7,1.2,Iris-versicolor6.4,2.9,4.3,1.3,Iris-versicolor6.6,3.0,4.4,1.4,Iris-versicolor6.8,2.8,4.8,1.4,Iris-versicolor6.7,3.0,5.0,1.7,Iris-versicolor6.0,2.9,4.5,1.5,Iris-versicolor5.7,2.6,3.5,1.0,Iris-versicolor5.5,2.4,3.8,1.1,Iris-versicolor5.5,2.4,3.7,1.0,Iris-versicolor5.8,2.7,3.9,1.2,Iris-versicolor6.0,2.7,5.1,1.6,Iris-versicolor5.4,3.0,4.5,1.5,Iris-versicolor6.0,3.4,4.5,1.6,Iris-versicolor6.7,3.1,4.7,1.5,Iris-versicolor6.3,2.3,4.4,1.3,Iris-versicolor5.6,3.0,4.1,1.3,Iris-versicolor5.5,2.5,4.0,1.3,Iris-versicolor5.5,2.6,4.4,1.2,Iris-versicolor6.1,3.0,4.6,1.4,Iris-versicolor5.8,2.6,4.0,1.2,Iris-versicolor5.0,2.3,3.3,1.0,Iris-versicolor5.6,2.7,4.2,1.3,Iris-versicolor5.7,3.0,4.2,1.2,Iris-versicolor5.7,2.9,4.2,1.3,Iris-versicolor6.2,2.9,4.3,1.3,Iris-versicolor5.1,2.5,3.0,1.1,Iris-versicolor5.7,2.8,4.1,1.3,Iris-versicolor6.3,3.3,6.0,2.5,Iris-virginica5.8,2.7,5.1,1.9,Iris-virginica7.1,3.0,5.9,2.1,Iris-virginica6.3,2.9,5.6,1.8,Iris-virginica6.5,3.0,5.8,2.2,Iris-virginica7.6,3.0,6.6,2.1,Iris-virginica4.9,2.5,4.5,1.7,Iris-virginica7.3,2.9,6.3,1.8,Iris-virginica6.7,2.5,5.8,1.8,Iris-virginica7.2,3.6,6.1,2.5,Iris-virginica6.5,3.2,5.1,2.0,Iris-virginica6.4,2.7,5.3,1.9,Iris-virginica6.8,3.0,5.5,2.1,Iris-virginica5.7,2.5,5.0,2.0,Iris-virginica5.8,2.8,5.1,2.4,Iris-virginica6.4,3.2,5.3,2.3,Iris-virginica6.5,3.0,5.5,1.8,Iris-virginica7.7,3.8,6.7,2.2,Iris-virginica7.7,2.6,6.9,2.3,Iris-virginica6.0,2.2,5.0,1.5,Iris-virginica6.9,3.2,5.7,2.3,Iris-virginica5.6,2.8,4.9,2.0,Iris-virginica7.7,2.8,6.7,2.0,Iris-virginica6.3,2.7,4.9,1.8,Iris-virginica6.7,3.3,5.7,2.1,Iris-virginica7.2,3.2,6.0,1.8,Iris-virginica6.2,2.8,4.8,1.8,Iris-virginica6.1,3.0,4.9,1.8,Iris-virginica6.4,2.8,5.6,2.1,Iris-virginica7.2,3.0,5.8,1.6,Iris-virginica7.4,2.8,6.1,1.9,Iris-virginica7.9,3.8,6.4,2.0,Iris-virginica6.4,2.8,5.6,2.2,Iris-virginica6.3,2.8,5.1,1.5,Iris-virginica6.1,2.6,5.6,1.4,Iris-virginica7.7,3.0,6.1,2.3,Iris-virginica6.3,3.4,5.6,2.4,Iris-virginica6.4,3.1,5.5,1.8,Iris-virginica6.0,3.0,4.8,1.8,Iris-virginica6.9,3.1,5.4,2.1,Iris-virginica6.7,3.1,5.6,2.4,Iris-virginica6.9,3.1,5.1,2.3,Iris-virginica5.8,2.7,5.1,1.9,Iris-virginica6.8,3.2,5.9,2.3,Iris-virginica6.7,3.3,5.7,2.5,Iris-virginica6.7,3.0,5.2,2.3,Iris-virginica6.3,2.5,5.0,1.9,Iris-virginica6.5,3.0,5.2,2.0,Iris-virginica6.2,3.4,5.4,2.3,Iris-virginica5.9,3.0,5.1,1.8,Iris-virginic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85564" y="928255"/>
            <a:ext cx="216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Script :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7232073" y="980987"/>
            <a:ext cx="21682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Dataset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16062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 packages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Misal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package </a:t>
            </a:r>
            <a:r>
              <a:rPr lang="en-US" b="1" dirty="0" err="1" smtClean="0"/>
              <a:t>scikit-klearn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pernah</a:t>
            </a:r>
            <a:r>
              <a:rPr lang="en-US" dirty="0" smtClean="0"/>
              <a:t> </a:t>
            </a:r>
            <a:r>
              <a:rPr lang="en-US" dirty="0" err="1" smtClean="0"/>
              <a:t>diinstall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update </a:t>
            </a:r>
            <a:r>
              <a:rPr lang="en-US" dirty="0" err="1" smtClean="0"/>
              <a:t>instalasi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2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371600" y="2935224"/>
            <a:ext cx="9710928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C:\Python37\Script&gt; </a:t>
            </a:r>
            <a:r>
              <a:rPr lang="en-US" sz="4000" b="1" dirty="0" smtClean="0"/>
              <a:t>pip </a:t>
            </a:r>
            <a:r>
              <a:rPr lang="en-US" sz="4000" b="1" dirty="0"/>
              <a:t>install -U </a:t>
            </a:r>
            <a:r>
              <a:rPr lang="en-US" sz="4000" b="1" dirty="0" err="1"/>
              <a:t>scikit</a:t>
            </a:r>
            <a:r>
              <a:rPr lang="en-US" sz="4000" b="1" dirty="0"/>
              <a:t>-learn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8730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Instalasi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Download </a:t>
            </a:r>
            <a:r>
              <a:rPr lang="en-US" dirty="0" err="1" smtClean="0"/>
              <a:t>Winpython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“Anaconda for Python 3”</a:t>
            </a:r>
          </a:p>
          <a:p>
            <a:pPr lvl="1"/>
            <a:r>
              <a:rPr lang="en-US" dirty="0" smtClean="0">
                <a:hlinkClick r:id="rId2"/>
              </a:rPr>
              <a:t>https://nchc.dl.sourceforge.net/project/winpython/WinPython_3.8/3.8.0.0/Winpython64-3.8.0.0.exe</a:t>
            </a:r>
            <a:endParaRPr lang="en-US" dirty="0" smtClean="0"/>
          </a:p>
          <a:p>
            <a:pPr lvl="1"/>
            <a:r>
              <a:rPr lang="en-US" dirty="0" smtClean="0"/>
              <a:t>https://repo.anaconda.com/archive/Anaconda3-2019.10-Windows-x86_64.exe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installer </a:t>
            </a:r>
            <a:r>
              <a:rPr lang="en-US" dirty="0" err="1" smtClean="0"/>
              <a:t>tsb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82449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instalasi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43200"/>
            <a:ext cx="5464400" cy="340364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9722" y="498763"/>
            <a:ext cx="4019206" cy="6078393"/>
          </a:xfrm>
          <a:prstGeom prst="rect">
            <a:avLst/>
          </a:prstGeom>
          <a:ln>
            <a:solidFill>
              <a:schemeClr val="accent1"/>
            </a:solidFill>
          </a:ln>
          <a:effectLst>
            <a:softEdge rad="12700"/>
          </a:effectLst>
        </p:spPr>
      </p:pic>
    </p:spTree>
    <p:extLst>
      <p:ext uri="{BB962C8B-B14F-4D97-AF65-F5344CB8AC3E}">
        <p14:creationId xmlns:p14="http://schemas.microsoft.com/office/powerpoint/2010/main" val="41669753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80753" y="2429347"/>
            <a:ext cx="1887683" cy="18437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880754" y="5011737"/>
            <a:ext cx="1887682" cy="16661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Penggunaan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Alternatif</a:t>
            </a:r>
            <a:r>
              <a:rPr lang="en-US" dirty="0" smtClean="0"/>
              <a:t> 1: </a:t>
            </a:r>
            <a:r>
              <a:rPr lang="en-US" dirty="0" err="1" smtClean="0"/>
              <a:t>Spyder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Alternarif</a:t>
            </a:r>
            <a:r>
              <a:rPr lang="en-US" dirty="0" smtClean="0"/>
              <a:t> 2: </a:t>
            </a:r>
            <a:r>
              <a:rPr lang="en-US" dirty="0" err="1" smtClean="0"/>
              <a:t>Jupyter</a:t>
            </a:r>
            <a:r>
              <a:rPr lang="en-US" dirty="0" smtClean="0"/>
              <a:t> Notebook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0136" y="2479961"/>
            <a:ext cx="1499190" cy="173769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5342" y="5135294"/>
            <a:ext cx="1148777" cy="141099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594764" y="1825625"/>
            <a:ext cx="46274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Alternatif</a:t>
            </a:r>
            <a:r>
              <a:rPr lang="en-US" sz="2400" dirty="0" smtClean="0"/>
              <a:t> 3 :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Python.exe</a:t>
            </a:r>
            <a:endParaRPr lang="en-US" sz="24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3603" y="2479961"/>
            <a:ext cx="5063109" cy="2127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759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Spyder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Spyder.exe</a:t>
            </a:r>
          </a:p>
          <a:p>
            <a:r>
              <a:rPr lang="en-US" dirty="0" smtClean="0"/>
              <a:t>Set working directory</a:t>
            </a:r>
          </a:p>
          <a:p>
            <a:r>
              <a:rPr lang="en-US" dirty="0" err="1" smtClean="0"/>
              <a:t>Buat</a:t>
            </a:r>
            <a:r>
              <a:rPr lang="en-US" dirty="0" smtClean="0"/>
              <a:t> </a:t>
            </a:r>
            <a:r>
              <a:rPr lang="en-US" dirty="0" err="1" smtClean="0"/>
              <a:t>programnya</a:t>
            </a:r>
            <a:endParaRPr lang="en-US" dirty="0" smtClean="0"/>
          </a:p>
          <a:p>
            <a:r>
              <a:rPr lang="en-US" dirty="0" err="1" smtClean="0"/>
              <a:t>Sediakan</a:t>
            </a:r>
            <a:r>
              <a:rPr lang="en-US" dirty="0" smtClean="0"/>
              <a:t> data yang </a:t>
            </a:r>
            <a:r>
              <a:rPr lang="en-US" dirty="0" err="1" smtClean="0"/>
              <a:t>dibutuhkan</a:t>
            </a:r>
            <a:endParaRPr lang="en-US" dirty="0" smtClean="0"/>
          </a:p>
          <a:p>
            <a:r>
              <a:rPr lang="en-US" dirty="0" err="1" smtClean="0"/>
              <a:t>Jalankan</a:t>
            </a:r>
            <a:r>
              <a:rPr lang="en-US" dirty="0" smtClean="0"/>
              <a:t> </a:t>
            </a:r>
          </a:p>
          <a:p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8609" y="542131"/>
            <a:ext cx="1790700" cy="2075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6547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Working Directory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4259" y="2590800"/>
            <a:ext cx="6399541" cy="3915114"/>
          </a:xfrm>
          <a:prstGeom prst="rect">
            <a:avLst/>
          </a:prstGeom>
        </p:spPr>
      </p:pic>
      <p:sp>
        <p:nvSpPr>
          <p:cNvPr id="4" name="Content Placeholder 2"/>
          <p:cNvSpPr txBox="1">
            <a:spLocks/>
          </p:cNvSpPr>
          <p:nvPr/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Menu \Tools\Preferences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1989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Contoh</a:t>
            </a:r>
            <a:r>
              <a:rPr lang="en-US" dirty="0" smtClean="0"/>
              <a:t> Program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4536" y="1963711"/>
            <a:ext cx="6709185" cy="44072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89351" y="2308485"/>
            <a:ext cx="3252865" cy="383181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900" dirty="0" smtClean="0"/>
              <a:t>#</a:t>
            </a:r>
            <a:r>
              <a:rPr lang="en-US" sz="900" dirty="0" err="1" smtClean="0"/>
              <a:t>simpan</a:t>
            </a:r>
            <a:r>
              <a:rPr lang="en-US" sz="900" dirty="0" smtClean="0"/>
              <a:t> file </a:t>
            </a:r>
            <a:r>
              <a:rPr lang="en-US" sz="900" dirty="0" err="1" smtClean="0"/>
              <a:t>ini</a:t>
            </a:r>
            <a:r>
              <a:rPr lang="en-US" sz="900" dirty="0" smtClean="0"/>
              <a:t> </a:t>
            </a:r>
            <a:r>
              <a:rPr lang="en-US" sz="900" dirty="0" err="1" smtClean="0"/>
              <a:t>ke</a:t>
            </a:r>
            <a:r>
              <a:rPr lang="en-US" sz="900" dirty="0" smtClean="0"/>
              <a:t> working directory, </a:t>
            </a:r>
            <a:r>
              <a:rPr lang="en-US" sz="900" dirty="0" err="1" smtClean="0"/>
              <a:t>misal</a:t>
            </a:r>
            <a:r>
              <a:rPr lang="en-US" sz="900" dirty="0" smtClean="0"/>
              <a:t> "C:/Users/ACER/Documents"</a:t>
            </a:r>
          </a:p>
          <a:p>
            <a:r>
              <a:rPr lang="en-US" sz="900" dirty="0" smtClean="0"/>
              <a:t>import </a:t>
            </a:r>
            <a:r>
              <a:rPr lang="en-US" sz="900" dirty="0" err="1" smtClean="0"/>
              <a:t>numpy</a:t>
            </a:r>
            <a:r>
              <a:rPr lang="en-US" sz="900" dirty="0" smtClean="0"/>
              <a:t> as np</a:t>
            </a:r>
          </a:p>
          <a:p>
            <a:r>
              <a:rPr lang="en-US" sz="900" dirty="0" smtClean="0"/>
              <a:t>import </a:t>
            </a:r>
            <a:r>
              <a:rPr lang="en-US" sz="900" dirty="0" err="1" smtClean="0"/>
              <a:t>matplotlib.pyplot</a:t>
            </a:r>
            <a:r>
              <a:rPr lang="en-US" sz="900" dirty="0" smtClean="0"/>
              <a:t> as </a:t>
            </a:r>
            <a:r>
              <a:rPr lang="en-US" sz="900" dirty="0" err="1" smtClean="0"/>
              <a:t>plt</a:t>
            </a:r>
            <a:endParaRPr lang="en-US" sz="900" dirty="0" smtClean="0"/>
          </a:p>
          <a:p>
            <a:r>
              <a:rPr lang="en-US" sz="900" dirty="0" smtClean="0"/>
              <a:t>import pandas as </a:t>
            </a:r>
            <a:r>
              <a:rPr lang="en-US" sz="900" dirty="0" err="1" smtClean="0"/>
              <a:t>pd</a:t>
            </a:r>
            <a:endParaRPr lang="en-US" sz="900" dirty="0" smtClean="0"/>
          </a:p>
          <a:p>
            <a:endParaRPr lang="en-US" sz="900" dirty="0" smtClean="0"/>
          </a:p>
          <a:p>
            <a:r>
              <a:rPr lang="en-US" sz="900" dirty="0" smtClean="0"/>
              <a:t># file CSV </a:t>
            </a:r>
            <a:r>
              <a:rPr lang="en-US" sz="900" dirty="0" err="1" smtClean="0"/>
              <a:t>berada</a:t>
            </a:r>
            <a:r>
              <a:rPr lang="en-US" sz="900" dirty="0" smtClean="0"/>
              <a:t> di working directory</a:t>
            </a:r>
          </a:p>
          <a:p>
            <a:r>
              <a:rPr lang="en-US" sz="900" dirty="0" err="1" smtClean="0"/>
              <a:t>df</a:t>
            </a:r>
            <a:r>
              <a:rPr lang="en-US" sz="900" dirty="0" smtClean="0"/>
              <a:t> = </a:t>
            </a:r>
            <a:r>
              <a:rPr lang="en-US" sz="900" dirty="0" err="1" smtClean="0"/>
              <a:t>pd.read_csv</a:t>
            </a:r>
            <a:r>
              <a:rPr lang="en-US" sz="900" dirty="0" smtClean="0"/>
              <a:t> (</a:t>
            </a:r>
            <a:r>
              <a:rPr lang="en-US" sz="900" dirty="0" err="1" smtClean="0"/>
              <a:t>r'Boston</a:t>
            </a:r>
            <a:r>
              <a:rPr lang="en-US" sz="900" dirty="0" smtClean="0"/>
              <a:t> Housing.csv')   </a:t>
            </a:r>
          </a:p>
          <a:p>
            <a:r>
              <a:rPr lang="en-US" sz="900" dirty="0" smtClean="0"/>
              <a:t>   #read the csv file (put 'r' before the path string to address any special characters in the path, </a:t>
            </a:r>
          </a:p>
          <a:p>
            <a:r>
              <a:rPr lang="en-US" sz="900" dirty="0" smtClean="0"/>
              <a:t>   #such as '\'). Don't forget to put the file name at the end of the path + ".csv"</a:t>
            </a:r>
          </a:p>
          <a:p>
            <a:r>
              <a:rPr lang="en-US" sz="900" dirty="0" smtClean="0"/>
              <a:t>   #print (</a:t>
            </a:r>
            <a:r>
              <a:rPr lang="en-US" sz="900" dirty="0" err="1" smtClean="0"/>
              <a:t>df</a:t>
            </a:r>
            <a:r>
              <a:rPr lang="en-US" sz="900" dirty="0" smtClean="0"/>
              <a:t>)</a:t>
            </a:r>
          </a:p>
          <a:p>
            <a:endParaRPr lang="en-US" sz="900" dirty="0" smtClean="0"/>
          </a:p>
          <a:p>
            <a:r>
              <a:rPr lang="en-US" sz="900" dirty="0" smtClean="0"/>
              <a:t>x = </a:t>
            </a:r>
            <a:r>
              <a:rPr lang="en-US" sz="900" dirty="0" err="1" smtClean="0"/>
              <a:t>df</a:t>
            </a:r>
            <a:r>
              <a:rPr lang="en-US" sz="900" dirty="0" smtClean="0"/>
              <a:t>['</a:t>
            </a:r>
            <a:r>
              <a:rPr lang="en-US" sz="900" dirty="0" err="1" smtClean="0"/>
              <a:t>lstat</a:t>
            </a:r>
            <a:r>
              <a:rPr lang="en-US" sz="900" dirty="0" smtClean="0"/>
              <a:t>']</a:t>
            </a:r>
          </a:p>
          <a:p>
            <a:r>
              <a:rPr lang="en-US" sz="900" dirty="0" smtClean="0"/>
              <a:t>y = </a:t>
            </a:r>
            <a:r>
              <a:rPr lang="en-US" sz="900" dirty="0" err="1" smtClean="0"/>
              <a:t>df</a:t>
            </a:r>
            <a:r>
              <a:rPr lang="en-US" sz="900" dirty="0" smtClean="0"/>
              <a:t>['</a:t>
            </a:r>
            <a:r>
              <a:rPr lang="en-US" sz="900" dirty="0" err="1" smtClean="0"/>
              <a:t>medv</a:t>
            </a:r>
            <a:r>
              <a:rPr lang="en-US" sz="900" dirty="0" smtClean="0"/>
              <a:t>']</a:t>
            </a:r>
          </a:p>
          <a:p>
            <a:endParaRPr lang="en-US" sz="900" dirty="0" smtClean="0"/>
          </a:p>
          <a:p>
            <a:endParaRPr lang="en-US" sz="900" dirty="0" smtClean="0"/>
          </a:p>
          <a:p>
            <a:r>
              <a:rPr lang="en-US" sz="900" dirty="0" smtClean="0"/>
              <a:t>colors = (0,0,0)</a:t>
            </a:r>
          </a:p>
          <a:p>
            <a:r>
              <a:rPr lang="en-US" sz="900" dirty="0" smtClean="0"/>
              <a:t>area = </a:t>
            </a:r>
            <a:r>
              <a:rPr lang="en-US" sz="900" dirty="0" err="1" smtClean="0"/>
              <a:t>np.pi</a:t>
            </a:r>
            <a:r>
              <a:rPr lang="en-US" sz="900" dirty="0" smtClean="0"/>
              <a:t>*3</a:t>
            </a:r>
          </a:p>
          <a:p>
            <a:endParaRPr lang="en-US" sz="900" dirty="0" smtClean="0"/>
          </a:p>
          <a:p>
            <a:r>
              <a:rPr lang="en-US" sz="900" dirty="0" smtClean="0"/>
              <a:t># Plot</a:t>
            </a:r>
          </a:p>
          <a:p>
            <a:r>
              <a:rPr lang="en-US" sz="900" dirty="0" err="1" smtClean="0"/>
              <a:t>plt.scatter</a:t>
            </a:r>
            <a:r>
              <a:rPr lang="en-US" sz="900" dirty="0" smtClean="0"/>
              <a:t>(x, y, s=area, c=colors, alpha=0.5)</a:t>
            </a:r>
          </a:p>
          <a:p>
            <a:r>
              <a:rPr lang="en-US" sz="900" dirty="0" err="1" smtClean="0"/>
              <a:t>plt.title</a:t>
            </a:r>
            <a:r>
              <a:rPr lang="en-US" sz="900" dirty="0" smtClean="0"/>
              <a:t>('Scatter plot pythonspot.com')</a:t>
            </a:r>
          </a:p>
          <a:p>
            <a:r>
              <a:rPr lang="en-US" sz="900" dirty="0" err="1" smtClean="0"/>
              <a:t>plt.xlabel</a:t>
            </a:r>
            <a:r>
              <a:rPr lang="en-US" sz="900" dirty="0" smtClean="0"/>
              <a:t>('x')</a:t>
            </a:r>
          </a:p>
          <a:p>
            <a:r>
              <a:rPr lang="en-US" sz="900" dirty="0" err="1" smtClean="0"/>
              <a:t>plt.ylabel</a:t>
            </a:r>
            <a:r>
              <a:rPr lang="en-US" sz="900" dirty="0" smtClean="0"/>
              <a:t>('y')</a:t>
            </a:r>
          </a:p>
          <a:p>
            <a:r>
              <a:rPr lang="en-US" sz="900" dirty="0" err="1" smtClean="0"/>
              <a:t>plt.show</a:t>
            </a:r>
            <a:r>
              <a:rPr lang="en-US" sz="900" dirty="0" smtClean="0"/>
              <a:t>()</a:t>
            </a:r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405614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Jupyter</a:t>
            </a:r>
            <a:r>
              <a:rPr lang="en-US" dirty="0" smtClean="0"/>
              <a:t> Notebook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Jalankan</a:t>
            </a:r>
            <a:r>
              <a:rPr lang="en-US" dirty="0" smtClean="0"/>
              <a:t> “</a:t>
            </a:r>
            <a:r>
              <a:rPr lang="en-US" dirty="0" err="1" smtClean="0"/>
              <a:t>Jupyter</a:t>
            </a:r>
            <a:r>
              <a:rPr lang="en-US" dirty="0" smtClean="0"/>
              <a:t> Notebook.exe”</a:t>
            </a:r>
          </a:p>
          <a:p>
            <a:r>
              <a:rPr lang="en-US" dirty="0" err="1" smtClean="0"/>
              <a:t>Jalankan</a:t>
            </a:r>
            <a:r>
              <a:rPr lang="en-US" dirty="0" smtClean="0"/>
              <a:t> browser</a:t>
            </a:r>
          </a:p>
          <a:p>
            <a:r>
              <a:rPr lang="en-US" dirty="0" err="1" smtClean="0"/>
              <a:t>Akses</a:t>
            </a:r>
            <a:r>
              <a:rPr lang="en-US" dirty="0" smtClean="0"/>
              <a:t> </a:t>
            </a:r>
            <a:r>
              <a:rPr lang="en-US" dirty="0" err="1" smtClean="0"/>
              <a:t>alamat</a:t>
            </a:r>
            <a:r>
              <a:rPr lang="en-US" dirty="0" smtClean="0"/>
              <a:t> http://localhost:8888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22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Tampilan</a:t>
            </a:r>
            <a:r>
              <a:rPr lang="en-US" dirty="0" smtClean="0"/>
              <a:t> </a:t>
            </a:r>
            <a:r>
              <a:rPr lang="en-US" dirty="0" err="1" smtClean="0"/>
              <a:t>Jupyter</a:t>
            </a:r>
            <a:r>
              <a:rPr lang="en-US" dirty="0" smtClean="0"/>
              <a:t> Notebook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77711" y="2119744"/>
            <a:ext cx="6339815" cy="4451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5147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518</Words>
  <Application>Microsoft Office PowerPoint</Application>
  <PresentationFormat>Widescreen</PresentationFormat>
  <Paragraphs>135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Menggunakan Python</vt:lpstr>
      <vt:lpstr>Instalasi</vt:lpstr>
      <vt:lpstr>Hasil instalasi</vt:lpstr>
      <vt:lpstr>Penggunaan</vt:lpstr>
      <vt:lpstr>Menggunakan Spyder</vt:lpstr>
      <vt:lpstr>Working Directory</vt:lpstr>
      <vt:lpstr>Contoh Program</vt:lpstr>
      <vt:lpstr>Menggunakan Jupyter Notebook</vt:lpstr>
      <vt:lpstr>Tampilan Jupyter Notebook</vt:lpstr>
      <vt:lpstr>Membuat Project A</vt:lpstr>
      <vt:lpstr>Membuat Project B </vt:lpstr>
      <vt:lpstr>Install packages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Menggunakan Jupyter Python</dc:title>
  <dc:creator>ACER</dc:creator>
  <cp:lastModifiedBy>ACER</cp:lastModifiedBy>
  <cp:revision>27</cp:revision>
  <dcterms:created xsi:type="dcterms:W3CDTF">2020-01-31T01:39:58Z</dcterms:created>
  <dcterms:modified xsi:type="dcterms:W3CDTF">2020-02-05T06:59:50Z</dcterms:modified>
</cp:coreProperties>
</file>