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2" r:id="rId5"/>
    <p:sldId id="287" r:id="rId6"/>
    <p:sldId id="273" r:id="rId7"/>
    <p:sldId id="259" r:id="rId8"/>
    <p:sldId id="263" r:id="rId9"/>
    <p:sldId id="283" r:id="rId10"/>
    <p:sldId id="266" r:id="rId11"/>
    <p:sldId id="284" r:id="rId12"/>
    <p:sldId id="267" r:id="rId13"/>
    <p:sldId id="268" r:id="rId14"/>
    <p:sldId id="285" r:id="rId15"/>
    <p:sldId id="286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021B15F2-0332-E542-9F3E-6A3100ADE509}" name="lili yanti" initials="ly" userId="190a001c40ae06b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8B7"/>
    <a:srgbClr val="A09D79"/>
    <a:srgbClr val="AD5C4D"/>
    <a:srgbClr val="543E35"/>
    <a:srgbClr val="637700"/>
    <a:srgbClr val="FFF4ED"/>
    <a:srgbClr val="5E6A76"/>
    <a:srgbClr val="000000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830"/>
  </p:normalViewPr>
  <p:slideViewPr>
    <p:cSldViewPr snapToGrid="0">
      <p:cViewPr>
        <p:scale>
          <a:sx n="82" d="100"/>
          <a:sy n="82" d="100"/>
        </p:scale>
        <p:origin x="-102" y="24"/>
      </p:cViewPr>
      <p:guideLst>
        <p:guide orient="horz" pos="528"/>
        <p:guide orient="horz" pos="1272"/>
        <p:guide orient="horz" pos="2312"/>
        <p:guide orient="horz" pos="1944"/>
        <p:guide orient="horz" pos="2328"/>
        <p:guide pos="3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D8915E-DC14-41D6-9BB5-F49E1C265163}" type="doc">
      <dgm:prSet loTypeId="urn:microsoft.com/office/officeart/2008/layout/LinedList" loCatId="list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73D947E0-108F-4D20-A71E-3CF329F97212}">
      <dgm:prSet phldr="0" custT="1"/>
      <dgm:spPr/>
      <dgm:t>
        <a:bodyPr anchor="ctr"/>
        <a:lstStyle/>
        <a:p>
          <a:pPr marL="0" rtl="0"/>
          <a:r>
            <a:rPr lang="en-ID" sz="2000" b="0" i="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Oemar</a:t>
          </a:r>
          <a:r>
            <a:rPr lang="en-ID" sz="2000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2000" b="0" i="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Hamalik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9D249532-A24D-4D8F-848A-9F42F2E486C9}" type="parTrans" cxnId="{A0077D09-C12C-46D0-8DF7-194B6911362A}">
      <dgm:prSet/>
      <dgm:spPr/>
      <dgm:t>
        <a:bodyPr/>
        <a:lstStyle/>
        <a:p>
          <a:endParaRPr lang="en-US"/>
        </a:p>
      </dgm:t>
    </dgm:pt>
    <dgm:pt modelId="{AE813459-65AB-4FA9-B717-330DDA6DFA4E}" type="sibTrans" cxnId="{A0077D09-C12C-46D0-8DF7-194B6911362A}">
      <dgm:prSet/>
      <dgm:spPr/>
      <dgm:t>
        <a:bodyPr/>
        <a:lstStyle/>
        <a:p>
          <a:endParaRPr lang="en-US"/>
        </a:p>
      </dgm:t>
    </dgm:pt>
    <dgm:pt modelId="{30A490C8-22B4-4D68-875C-0F0DE2FF864D}">
      <dgm:prSet phldr="0" custT="1"/>
      <dgm:spPr/>
      <dgm:t>
        <a:bodyPr anchor="ctr"/>
        <a:lstStyle/>
        <a:p>
          <a:pPr marL="0" algn="just">
            <a:lnSpc>
              <a:spcPct val="100000"/>
            </a:lnSpc>
          </a:pP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“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inkuiri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menuntut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guru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bertindak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sebagai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fasilitator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,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nara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sumber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, dan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penyuluhan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kelompok</a:t>
          </a:r>
          <a:r>
            <a:rPr lang="en-ID" sz="24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”.</a:t>
          </a:r>
          <a:endParaRPr lang="en-US" sz="2400" b="1" i="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035C64B0-4F0C-4FD1-BD23-B1D4C9887CBE}" type="parTrans" cxnId="{381FE1CC-8184-4745-8EB3-6DE11655998D}">
      <dgm:prSet/>
      <dgm:spPr/>
      <dgm:t>
        <a:bodyPr/>
        <a:lstStyle/>
        <a:p>
          <a:endParaRPr lang="en-US"/>
        </a:p>
      </dgm:t>
    </dgm:pt>
    <dgm:pt modelId="{45495DA8-8707-41E3-A12B-FA5766269C44}" type="sibTrans" cxnId="{381FE1CC-8184-4745-8EB3-6DE11655998D}">
      <dgm:prSet/>
      <dgm:spPr/>
      <dgm:t>
        <a:bodyPr/>
        <a:lstStyle/>
        <a:p>
          <a:endParaRPr lang="en-US"/>
        </a:p>
      </dgm:t>
    </dgm:pt>
    <dgm:pt modelId="{B1AFA1AF-0FF8-45B3-A6D0-0E255A2F637D}">
      <dgm:prSet phldr="0" custT="1"/>
      <dgm:spPr/>
      <dgm:t>
        <a:bodyPr anchor="ctr"/>
        <a:lstStyle/>
        <a:p>
          <a:pPr marL="0"/>
          <a:r>
            <a:rPr lang="en-ID" sz="2000" b="0" i="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Hamruni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10C68AF5-481C-45AA-A216-8BBBB04515B9}" type="parTrans" cxnId="{F28D7702-2FC3-49BD-BB13-C989E5EE622A}">
      <dgm:prSet/>
      <dgm:spPr/>
      <dgm:t>
        <a:bodyPr/>
        <a:lstStyle/>
        <a:p>
          <a:endParaRPr lang="en-US"/>
        </a:p>
      </dgm:t>
    </dgm:pt>
    <dgm:pt modelId="{88649F7A-400B-4056-965D-C9AC0B3AD942}" type="sibTrans" cxnId="{F28D7702-2FC3-49BD-BB13-C989E5EE622A}">
      <dgm:prSet/>
      <dgm:spPr/>
      <dgm:t>
        <a:bodyPr/>
        <a:lstStyle/>
        <a:p>
          <a:endParaRPr lang="en-US"/>
        </a:p>
      </dgm:t>
    </dgm:pt>
    <dgm:pt modelId="{50418D2B-9486-42DE-AFDD-1D31420040FF}">
      <dgm:prSet phldr="0" custT="1"/>
      <dgm:spPr/>
      <dgm:t>
        <a:bodyPr anchor="ctr"/>
        <a:lstStyle/>
        <a:p>
          <a:pPr marL="0" algn="just">
            <a:lnSpc>
              <a:spcPct val="100000"/>
            </a:lnSpc>
          </a:pP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Rangkaian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kegiatan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pembelajaran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menekankan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pada proses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berfikir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secara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kritis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analitis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mencari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menemukan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sendiri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jawaban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dari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suatu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dipertanyakan</a:t>
          </a:r>
          <a:endParaRPr lang="en-US" sz="2000" b="1" i="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D5A17F6B-93F5-442B-938A-0F38C281BE88}" type="parTrans" cxnId="{5A5BA622-5DEB-48B9-88D9-C1DE36C711E5}">
      <dgm:prSet/>
      <dgm:spPr/>
      <dgm:t>
        <a:bodyPr/>
        <a:lstStyle/>
        <a:p>
          <a:endParaRPr lang="en-US"/>
        </a:p>
      </dgm:t>
    </dgm:pt>
    <dgm:pt modelId="{1D87A0A5-8024-4710-846B-D5BFAC785107}" type="sibTrans" cxnId="{5A5BA622-5DEB-48B9-88D9-C1DE36C711E5}">
      <dgm:prSet/>
      <dgm:spPr/>
      <dgm:t>
        <a:bodyPr/>
        <a:lstStyle/>
        <a:p>
          <a:endParaRPr lang="en-US"/>
        </a:p>
      </dgm:t>
    </dgm:pt>
    <dgm:pt modelId="{FEB4A941-E9FA-4A86-A673-85FF34B35F20}">
      <dgm:prSet phldr="0" custT="1"/>
      <dgm:spPr/>
      <dgm:t>
        <a:bodyPr anchor="ctr"/>
        <a:lstStyle/>
        <a:p>
          <a:pPr marL="0" rtl="0">
            <a:lnSpc>
              <a:spcPct val="100000"/>
            </a:lnSpc>
          </a:pPr>
          <a:r>
            <a:rPr lang="fi-FI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Pendekatan inkuiri menekankan kepada proses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mencari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menemukan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.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Materi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pembelajaran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tidak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diberikan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secara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langsung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.</a:t>
          </a:r>
        </a:p>
        <a:p>
          <a:pPr marL="0" rtl="0">
            <a:lnSpc>
              <a:spcPct val="100000"/>
            </a:lnSpc>
          </a:pP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Peran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siswa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dalam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pembelajaran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ini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adalah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mencari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menemukan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sendiri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materi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pelajaran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,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sedangkan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guru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berperan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sebagai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fasilitator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pembimbing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siswa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untuk</a:t>
          </a:r>
          <a:r>
            <a:rPr lang="en-ID" sz="1800" b="1" i="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belajar</a:t>
          </a:r>
          <a:endParaRPr lang="en-US" sz="1800" b="1" i="0" dirty="0">
            <a:solidFill>
              <a:schemeClr val="accent2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39522508-BC4E-4DD5-A744-AFEFFE36DB74}" type="parTrans" cxnId="{F942F56C-9025-4AA1-9B36-C5AE0A93B0F5}">
      <dgm:prSet/>
      <dgm:spPr/>
      <dgm:t>
        <a:bodyPr/>
        <a:lstStyle/>
        <a:p>
          <a:endParaRPr lang="en-US"/>
        </a:p>
      </dgm:t>
    </dgm:pt>
    <dgm:pt modelId="{97624CC8-6315-4683-B26C-C30D552DA5A6}" type="sibTrans" cxnId="{F942F56C-9025-4AA1-9B36-C5AE0A93B0F5}">
      <dgm:prSet/>
      <dgm:spPr/>
      <dgm:t>
        <a:bodyPr/>
        <a:lstStyle/>
        <a:p>
          <a:endParaRPr lang="en-US"/>
        </a:p>
      </dgm:t>
    </dgm:pt>
    <dgm:pt modelId="{4F85505A-81B6-4FDA-A144-900B71DAD946}">
      <dgm:prSet phldr="0" custT="1"/>
      <dgm:spPr/>
      <dgm:t>
        <a:bodyPr anchor="ctr"/>
        <a:lstStyle/>
        <a:p>
          <a:pPr marL="0"/>
          <a:r>
            <a:rPr lang="en-ID" sz="2000" b="0" i="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Wina</a:t>
          </a:r>
          <a:r>
            <a:rPr lang="en-ID" sz="2000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 Sanjaya 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D9A96E25-7BBE-4DDD-8DDE-B4970D4340A8}" type="parTrans" cxnId="{2D633B56-E147-4EFC-B9EE-6C0413F329B0}">
      <dgm:prSet/>
      <dgm:spPr/>
      <dgm:t>
        <a:bodyPr/>
        <a:lstStyle/>
        <a:p>
          <a:endParaRPr lang="en-US"/>
        </a:p>
      </dgm:t>
    </dgm:pt>
    <dgm:pt modelId="{68F74A88-49DC-44B1-BC0D-220A7B97601C}" type="sibTrans" cxnId="{2D633B56-E147-4EFC-B9EE-6C0413F329B0}">
      <dgm:prSet/>
      <dgm:spPr/>
      <dgm:t>
        <a:bodyPr/>
        <a:lstStyle/>
        <a:p>
          <a:endParaRPr lang="en-US"/>
        </a:p>
      </dgm:t>
    </dgm:pt>
    <dgm:pt modelId="{6564C5E9-1595-624A-93AF-6AD41D06A4F7}" type="pres">
      <dgm:prSet presAssocID="{0DD8915E-DC14-41D6-9BB5-F49E1C26516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FCA7698-FAF1-9341-A1FC-ED13A8E7C585}" type="pres">
      <dgm:prSet presAssocID="{73D947E0-108F-4D20-A71E-3CF329F97212}" presName="thickLine" presStyleLbl="alignNode1" presStyleIdx="0" presStyleCnt="3"/>
      <dgm:spPr/>
    </dgm:pt>
    <dgm:pt modelId="{73B53ECD-88F7-D549-B120-6C2932F2D11A}" type="pres">
      <dgm:prSet presAssocID="{73D947E0-108F-4D20-A71E-3CF329F97212}" presName="horz1" presStyleCnt="0"/>
      <dgm:spPr/>
    </dgm:pt>
    <dgm:pt modelId="{16779ABC-4458-134D-8407-3B550EE07267}" type="pres">
      <dgm:prSet presAssocID="{73D947E0-108F-4D20-A71E-3CF329F97212}" presName="tx1" presStyleLbl="revTx" presStyleIdx="0" presStyleCnt="6"/>
      <dgm:spPr/>
      <dgm:t>
        <a:bodyPr/>
        <a:lstStyle/>
        <a:p>
          <a:endParaRPr lang="en-US"/>
        </a:p>
      </dgm:t>
    </dgm:pt>
    <dgm:pt modelId="{CAE07029-F81D-A44F-9347-F3E3A6E31F74}" type="pres">
      <dgm:prSet presAssocID="{73D947E0-108F-4D20-A71E-3CF329F97212}" presName="vert1" presStyleCnt="0"/>
      <dgm:spPr/>
    </dgm:pt>
    <dgm:pt modelId="{5A9BB2A1-D458-5443-B445-41D2960F03F2}" type="pres">
      <dgm:prSet presAssocID="{30A490C8-22B4-4D68-875C-0F0DE2FF864D}" presName="vertSpace2a" presStyleCnt="0"/>
      <dgm:spPr/>
    </dgm:pt>
    <dgm:pt modelId="{D7B8E40A-DB15-184E-8163-CFBBECDBFC1D}" type="pres">
      <dgm:prSet presAssocID="{30A490C8-22B4-4D68-875C-0F0DE2FF864D}" presName="horz2" presStyleCnt="0"/>
      <dgm:spPr/>
    </dgm:pt>
    <dgm:pt modelId="{59832A42-FD52-4B4A-92FB-6B1C497CBF3C}" type="pres">
      <dgm:prSet presAssocID="{30A490C8-22B4-4D68-875C-0F0DE2FF864D}" presName="horzSpace2" presStyleCnt="0"/>
      <dgm:spPr/>
    </dgm:pt>
    <dgm:pt modelId="{4B7883FE-9BF1-834B-9E55-433D1207CAF9}" type="pres">
      <dgm:prSet presAssocID="{30A490C8-22B4-4D68-875C-0F0DE2FF864D}" presName="tx2" presStyleLbl="revTx" presStyleIdx="1" presStyleCnt="6"/>
      <dgm:spPr/>
      <dgm:t>
        <a:bodyPr/>
        <a:lstStyle/>
        <a:p>
          <a:endParaRPr lang="en-US"/>
        </a:p>
      </dgm:t>
    </dgm:pt>
    <dgm:pt modelId="{0CBE5C3F-806F-B144-AE1F-FC9577B85A0B}" type="pres">
      <dgm:prSet presAssocID="{30A490C8-22B4-4D68-875C-0F0DE2FF864D}" presName="vert2" presStyleCnt="0"/>
      <dgm:spPr/>
    </dgm:pt>
    <dgm:pt modelId="{F855322D-A55D-8B49-879F-C673DBB2B4C9}" type="pres">
      <dgm:prSet presAssocID="{30A490C8-22B4-4D68-875C-0F0DE2FF864D}" presName="thinLine2b" presStyleLbl="callout" presStyleIdx="0" presStyleCnt="3"/>
      <dgm:spPr/>
    </dgm:pt>
    <dgm:pt modelId="{C673FE58-57C7-E240-8F76-83FFAD340DC5}" type="pres">
      <dgm:prSet presAssocID="{30A490C8-22B4-4D68-875C-0F0DE2FF864D}" presName="vertSpace2b" presStyleCnt="0"/>
      <dgm:spPr/>
    </dgm:pt>
    <dgm:pt modelId="{DD445911-31B5-374B-964F-E521B7F4A98B}" type="pres">
      <dgm:prSet presAssocID="{B1AFA1AF-0FF8-45B3-A6D0-0E255A2F637D}" presName="thickLine" presStyleLbl="alignNode1" presStyleIdx="1" presStyleCnt="3"/>
      <dgm:spPr/>
    </dgm:pt>
    <dgm:pt modelId="{2D373430-1C80-8F46-ABC4-CBE10AB29E21}" type="pres">
      <dgm:prSet presAssocID="{B1AFA1AF-0FF8-45B3-A6D0-0E255A2F637D}" presName="horz1" presStyleCnt="0"/>
      <dgm:spPr/>
    </dgm:pt>
    <dgm:pt modelId="{57741AD6-DFD2-814C-A051-E841CC65A4EA}" type="pres">
      <dgm:prSet presAssocID="{B1AFA1AF-0FF8-45B3-A6D0-0E255A2F637D}" presName="tx1" presStyleLbl="revTx" presStyleIdx="2" presStyleCnt="6"/>
      <dgm:spPr/>
      <dgm:t>
        <a:bodyPr/>
        <a:lstStyle/>
        <a:p>
          <a:endParaRPr lang="en-US"/>
        </a:p>
      </dgm:t>
    </dgm:pt>
    <dgm:pt modelId="{BAE20A88-DF00-8949-A8B2-0E344D388E90}" type="pres">
      <dgm:prSet presAssocID="{B1AFA1AF-0FF8-45B3-A6D0-0E255A2F637D}" presName="vert1" presStyleCnt="0"/>
      <dgm:spPr/>
    </dgm:pt>
    <dgm:pt modelId="{FFD3D6B1-6613-9A41-97D0-43A8EBCE5EAD}" type="pres">
      <dgm:prSet presAssocID="{50418D2B-9486-42DE-AFDD-1D31420040FF}" presName="vertSpace2a" presStyleCnt="0"/>
      <dgm:spPr/>
    </dgm:pt>
    <dgm:pt modelId="{A95899B2-8F62-204F-B53E-8872741B3D8A}" type="pres">
      <dgm:prSet presAssocID="{50418D2B-9486-42DE-AFDD-1D31420040FF}" presName="horz2" presStyleCnt="0"/>
      <dgm:spPr/>
    </dgm:pt>
    <dgm:pt modelId="{6C1C9676-3658-6D4F-92CD-97954CEC2777}" type="pres">
      <dgm:prSet presAssocID="{50418D2B-9486-42DE-AFDD-1D31420040FF}" presName="horzSpace2" presStyleCnt="0"/>
      <dgm:spPr/>
    </dgm:pt>
    <dgm:pt modelId="{040275F6-8CD8-B443-8E15-E2EA8C115BE0}" type="pres">
      <dgm:prSet presAssocID="{50418D2B-9486-42DE-AFDD-1D31420040FF}" presName="tx2" presStyleLbl="revTx" presStyleIdx="3" presStyleCnt="6" custScaleY="520687"/>
      <dgm:spPr/>
      <dgm:t>
        <a:bodyPr/>
        <a:lstStyle/>
        <a:p>
          <a:endParaRPr lang="en-US"/>
        </a:p>
      </dgm:t>
    </dgm:pt>
    <dgm:pt modelId="{D9398154-13A0-B94E-B51B-C707B5F9C02E}" type="pres">
      <dgm:prSet presAssocID="{50418D2B-9486-42DE-AFDD-1D31420040FF}" presName="vert2" presStyleCnt="0"/>
      <dgm:spPr/>
    </dgm:pt>
    <dgm:pt modelId="{1103FC42-5419-864B-A44F-32D393A0563C}" type="pres">
      <dgm:prSet presAssocID="{50418D2B-9486-42DE-AFDD-1D31420040FF}" presName="thinLine2b" presStyleLbl="callout" presStyleIdx="1" presStyleCnt="3"/>
      <dgm:spPr/>
    </dgm:pt>
    <dgm:pt modelId="{3380EF9C-3F0E-624D-89C2-20B7B097FB92}" type="pres">
      <dgm:prSet presAssocID="{50418D2B-9486-42DE-AFDD-1D31420040FF}" presName="vertSpace2b" presStyleCnt="0"/>
      <dgm:spPr/>
    </dgm:pt>
    <dgm:pt modelId="{C60B052C-8895-B64E-8F55-A22B06C26711}" type="pres">
      <dgm:prSet presAssocID="{4F85505A-81B6-4FDA-A144-900B71DAD946}" presName="thickLine" presStyleLbl="alignNode1" presStyleIdx="2" presStyleCnt="3"/>
      <dgm:spPr/>
    </dgm:pt>
    <dgm:pt modelId="{6824B304-8D35-7546-835D-37EF75EF130E}" type="pres">
      <dgm:prSet presAssocID="{4F85505A-81B6-4FDA-A144-900B71DAD946}" presName="horz1" presStyleCnt="0"/>
      <dgm:spPr/>
    </dgm:pt>
    <dgm:pt modelId="{C9B957BF-3762-C444-A889-9188DFC903DF}" type="pres">
      <dgm:prSet presAssocID="{4F85505A-81B6-4FDA-A144-900B71DAD946}" presName="tx1" presStyleLbl="revTx" presStyleIdx="4" presStyleCnt="6"/>
      <dgm:spPr/>
      <dgm:t>
        <a:bodyPr/>
        <a:lstStyle/>
        <a:p>
          <a:endParaRPr lang="en-US"/>
        </a:p>
      </dgm:t>
    </dgm:pt>
    <dgm:pt modelId="{D251ECF4-3488-2542-8086-F83F675146E2}" type="pres">
      <dgm:prSet presAssocID="{4F85505A-81B6-4FDA-A144-900B71DAD946}" presName="vert1" presStyleCnt="0"/>
      <dgm:spPr/>
    </dgm:pt>
    <dgm:pt modelId="{53DFB678-703B-1646-A2C9-814631074136}" type="pres">
      <dgm:prSet presAssocID="{FEB4A941-E9FA-4A86-A673-85FF34B35F20}" presName="vertSpace2a" presStyleCnt="0"/>
      <dgm:spPr/>
    </dgm:pt>
    <dgm:pt modelId="{C9124C8C-8A51-3E49-8F20-C1A448FD817F}" type="pres">
      <dgm:prSet presAssocID="{FEB4A941-E9FA-4A86-A673-85FF34B35F20}" presName="horz2" presStyleCnt="0"/>
      <dgm:spPr/>
    </dgm:pt>
    <dgm:pt modelId="{5B977E52-1DC2-D846-AA85-F463E40EE7D6}" type="pres">
      <dgm:prSet presAssocID="{FEB4A941-E9FA-4A86-A673-85FF34B35F20}" presName="horzSpace2" presStyleCnt="0"/>
      <dgm:spPr/>
    </dgm:pt>
    <dgm:pt modelId="{B09F43E3-E283-364B-BDDC-AEA3B436FB56}" type="pres">
      <dgm:prSet presAssocID="{FEB4A941-E9FA-4A86-A673-85FF34B35F20}" presName="tx2" presStyleLbl="revTx" presStyleIdx="5" presStyleCnt="6" custScaleY="202031"/>
      <dgm:spPr/>
      <dgm:t>
        <a:bodyPr/>
        <a:lstStyle/>
        <a:p>
          <a:endParaRPr lang="en-US"/>
        </a:p>
      </dgm:t>
    </dgm:pt>
    <dgm:pt modelId="{78FAB02E-902A-0246-8841-E18990A6BDCD}" type="pres">
      <dgm:prSet presAssocID="{FEB4A941-E9FA-4A86-A673-85FF34B35F20}" presName="vert2" presStyleCnt="0"/>
      <dgm:spPr/>
    </dgm:pt>
    <dgm:pt modelId="{2A380769-BA5B-F344-93A6-E05188F7C102}" type="pres">
      <dgm:prSet presAssocID="{FEB4A941-E9FA-4A86-A673-85FF34B35F20}" presName="thinLine2b" presStyleLbl="callout" presStyleIdx="2" presStyleCnt="3"/>
      <dgm:spPr/>
    </dgm:pt>
    <dgm:pt modelId="{1666CBCE-44EA-144B-B2DC-553B1D1FA875}" type="pres">
      <dgm:prSet presAssocID="{FEB4A941-E9FA-4A86-A673-85FF34B35F20}" presName="vertSpace2b" presStyleCnt="0"/>
      <dgm:spPr/>
    </dgm:pt>
  </dgm:ptLst>
  <dgm:cxnLst>
    <dgm:cxn modelId="{F942F56C-9025-4AA1-9B36-C5AE0A93B0F5}" srcId="{4F85505A-81B6-4FDA-A144-900B71DAD946}" destId="{FEB4A941-E9FA-4A86-A673-85FF34B35F20}" srcOrd="0" destOrd="0" parTransId="{39522508-BC4E-4DD5-A744-AFEFFE36DB74}" sibTransId="{97624CC8-6315-4683-B26C-C30D552DA5A6}"/>
    <dgm:cxn modelId="{381FE1CC-8184-4745-8EB3-6DE11655998D}" srcId="{73D947E0-108F-4D20-A71E-3CF329F97212}" destId="{30A490C8-22B4-4D68-875C-0F0DE2FF864D}" srcOrd="0" destOrd="0" parTransId="{035C64B0-4F0C-4FD1-BD23-B1D4C9887CBE}" sibTransId="{45495DA8-8707-41E3-A12B-FA5766269C44}"/>
    <dgm:cxn modelId="{DB88A911-C9AB-4245-8A20-5A06108094AF}" type="presOf" srcId="{B1AFA1AF-0FF8-45B3-A6D0-0E255A2F637D}" destId="{57741AD6-DFD2-814C-A051-E841CC65A4EA}" srcOrd="0" destOrd="0" presId="urn:microsoft.com/office/officeart/2008/layout/LinedList"/>
    <dgm:cxn modelId="{D012C86A-5FCF-F74E-A1E4-DA1AAC68B769}" type="presOf" srcId="{50418D2B-9486-42DE-AFDD-1D31420040FF}" destId="{040275F6-8CD8-B443-8E15-E2EA8C115BE0}" srcOrd="0" destOrd="0" presId="urn:microsoft.com/office/officeart/2008/layout/LinedList"/>
    <dgm:cxn modelId="{5A5BA622-5DEB-48B9-88D9-C1DE36C711E5}" srcId="{B1AFA1AF-0FF8-45B3-A6D0-0E255A2F637D}" destId="{50418D2B-9486-42DE-AFDD-1D31420040FF}" srcOrd="0" destOrd="0" parTransId="{D5A17F6B-93F5-442B-938A-0F38C281BE88}" sibTransId="{1D87A0A5-8024-4710-846B-D5BFAC785107}"/>
    <dgm:cxn modelId="{151D13B9-4602-AE4A-A285-285AEA258666}" type="presOf" srcId="{30A490C8-22B4-4D68-875C-0F0DE2FF864D}" destId="{4B7883FE-9BF1-834B-9E55-433D1207CAF9}" srcOrd="0" destOrd="0" presId="urn:microsoft.com/office/officeart/2008/layout/LinedList"/>
    <dgm:cxn modelId="{B9992E53-656B-E848-AF8E-65823B9AD34E}" type="presOf" srcId="{0DD8915E-DC14-41D6-9BB5-F49E1C265163}" destId="{6564C5E9-1595-624A-93AF-6AD41D06A4F7}" srcOrd="0" destOrd="0" presId="urn:microsoft.com/office/officeart/2008/layout/LinedList"/>
    <dgm:cxn modelId="{3F5D38A5-AF8F-B44D-AEB3-C86078AC4A7E}" type="presOf" srcId="{4F85505A-81B6-4FDA-A144-900B71DAD946}" destId="{C9B957BF-3762-C444-A889-9188DFC903DF}" srcOrd="0" destOrd="0" presId="urn:microsoft.com/office/officeart/2008/layout/LinedList"/>
    <dgm:cxn modelId="{E1D3D9B5-E888-2A48-989F-530AD91CD6D9}" type="presOf" srcId="{FEB4A941-E9FA-4A86-A673-85FF34B35F20}" destId="{B09F43E3-E283-364B-BDDC-AEA3B436FB56}" srcOrd="0" destOrd="0" presId="urn:microsoft.com/office/officeart/2008/layout/LinedList"/>
    <dgm:cxn modelId="{F28D7702-2FC3-49BD-BB13-C989E5EE622A}" srcId="{0DD8915E-DC14-41D6-9BB5-F49E1C265163}" destId="{B1AFA1AF-0FF8-45B3-A6D0-0E255A2F637D}" srcOrd="1" destOrd="0" parTransId="{10C68AF5-481C-45AA-A216-8BBBB04515B9}" sibTransId="{88649F7A-400B-4056-965D-C9AC0B3AD942}"/>
    <dgm:cxn modelId="{A0077D09-C12C-46D0-8DF7-194B6911362A}" srcId="{0DD8915E-DC14-41D6-9BB5-F49E1C265163}" destId="{73D947E0-108F-4D20-A71E-3CF329F97212}" srcOrd="0" destOrd="0" parTransId="{9D249532-A24D-4D8F-848A-9F42F2E486C9}" sibTransId="{AE813459-65AB-4FA9-B717-330DDA6DFA4E}"/>
    <dgm:cxn modelId="{24FD07F8-A7B8-6241-8064-11664CC65CE1}" type="presOf" srcId="{73D947E0-108F-4D20-A71E-3CF329F97212}" destId="{16779ABC-4458-134D-8407-3B550EE07267}" srcOrd="0" destOrd="0" presId="urn:microsoft.com/office/officeart/2008/layout/LinedList"/>
    <dgm:cxn modelId="{2D633B56-E147-4EFC-B9EE-6C0413F329B0}" srcId="{0DD8915E-DC14-41D6-9BB5-F49E1C265163}" destId="{4F85505A-81B6-4FDA-A144-900B71DAD946}" srcOrd="2" destOrd="0" parTransId="{D9A96E25-7BBE-4DDD-8DDE-B4970D4340A8}" sibTransId="{68F74A88-49DC-44B1-BC0D-220A7B97601C}"/>
    <dgm:cxn modelId="{AFE9FC3A-D3FF-CA44-9605-4703DA53A4C2}" type="presParOf" srcId="{6564C5E9-1595-624A-93AF-6AD41D06A4F7}" destId="{CFCA7698-FAF1-9341-A1FC-ED13A8E7C585}" srcOrd="0" destOrd="0" presId="urn:microsoft.com/office/officeart/2008/layout/LinedList"/>
    <dgm:cxn modelId="{EB08E1B8-074C-A546-B1B8-3153F413A947}" type="presParOf" srcId="{6564C5E9-1595-624A-93AF-6AD41D06A4F7}" destId="{73B53ECD-88F7-D549-B120-6C2932F2D11A}" srcOrd="1" destOrd="0" presId="urn:microsoft.com/office/officeart/2008/layout/LinedList"/>
    <dgm:cxn modelId="{1B53D0A1-66D8-134B-8AF2-80B1E3806E98}" type="presParOf" srcId="{73B53ECD-88F7-D549-B120-6C2932F2D11A}" destId="{16779ABC-4458-134D-8407-3B550EE07267}" srcOrd="0" destOrd="0" presId="urn:microsoft.com/office/officeart/2008/layout/LinedList"/>
    <dgm:cxn modelId="{1A46E30E-242E-1540-8649-777E95C5E910}" type="presParOf" srcId="{73B53ECD-88F7-D549-B120-6C2932F2D11A}" destId="{CAE07029-F81D-A44F-9347-F3E3A6E31F74}" srcOrd="1" destOrd="0" presId="urn:microsoft.com/office/officeart/2008/layout/LinedList"/>
    <dgm:cxn modelId="{0AF080A1-E7F5-D446-9052-7D8C86784D60}" type="presParOf" srcId="{CAE07029-F81D-A44F-9347-F3E3A6E31F74}" destId="{5A9BB2A1-D458-5443-B445-41D2960F03F2}" srcOrd="0" destOrd="0" presId="urn:microsoft.com/office/officeart/2008/layout/LinedList"/>
    <dgm:cxn modelId="{5F4C5453-C466-2B4D-B675-3231308CA30E}" type="presParOf" srcId="{CAE07029-F81D-A44F-9347-F3E3A6E31F74}" destId="{D7B8E40A-DB15-184E-8163-CFBBECDBFC1D}" srcOrd="1" destOrd="0" presId="urn:microsoft.com/office/officeart/2008/layout/LinedList"/>
    <dgm:cxn modelId="{0732A2C9-16FC-034F-A91F-8267830F6866}" type="presParOf" srcId="{D7B8E40A-DB15-184E-8163-CFBBECDBFC1D}" destId="{59832A42-FD52-4B4A-92FB-6B1C497CBF3C}" srcOrd="0" destOrd="0" presId="urn:microsoft.com/office/officeart/2008/layout/LinedList"/>
    <dgm:cxn modelId="{5CB90678-FEDD-7B4C-85C5-E74FFAC3A6D5}" type="presParOf" srcId="{D7B8E40A-DB15-184E-8163-CFBBECDBFC1D}" destId="{4B7883FE-9BF1-834B-9E55-433D1207CAF9}" srcOrd="1" destOrd="0" presId="urn:microsoft.com/office/officeart/2008/layout/LinedList"/>
    <dgm:cxn modelId="{D41FA6A6-5400-9848-8819-FB97F59FFCED}" type="presParOf" srcId="{D7B8E40A-DB15-184E-8163-CFBBECDBFC1D}" destId="{0CBE5C3F-806F-B144-AE1F-FC9577B85A0B}" srcOrd="2" destOrd="0" presId="urn:microsoft.com/office/officeart/2008/layout/LinedList"/>
    <dgm:cxn modelId="{DD71C1D8-1043-5D4C-8AF5-FC83DCADAF26}" type="presParOf" srcId="{CAE07029-F81D-A44F-9347-F3E3A6E31F74}" destId="{F855322D-A55D-8B49-879F-C673DBB2B4C9}" srcOrd="2" destOrd="0" presId="urn:microsoft.com/office/officeart/2008/layout/LinedList"/>
    <dgm:cxn modelId="{6E9B0D8B-3CAE-244A-8A0F-D830FD2A0D04}" type="presParOf" srcId="{CAE07029-F81D-A44F-9347-F3E3A6E31F74}" destId="{C673FE58-57C7-E240-8F76-83FFAD340DC5}" srcOrd="3" destOrd="0" presId="urn:microsoft.com/office/officeart/2008/layout/LinedList"/>
    <dgm:cxn modelId="{4756F502-58A1-F94B-920C-2DBBEEAA4DEA}" type="presParOf" srcId="{6564C5E9-1595-624A-93AF-6AD41D06A4F7}" destId="{DD445911-31B5-374B-964F-E521B7F4A98B}" srcOrd="2" destOrd="0" presId="urn:microsoft.com/office/officeart/2008/layout/LinedList"/>
    <dgm:cxn modelId="{9F80C39F-2660-5140-922B-91B27E6D4697}" type="presParOf" srcId="{6564C5E9-1595-624A-93AF-6AD41D06A4F7}" destId="{2D373430-1C80-8F46-ABC4-CBE10AB29E21}" srcOrd="3" destOrd="0" presId="urn:microsoft.com/office/officeart/2008/layout/LinedList"/>
    <dgm:cxn modelId="{92EB25AD-569A-6A4D-A26B-6CDFE99B6EDD}" type="presParOf" srcId="{2D373430-1C80-8F46-ABC4-CBE10AB29E21}" destId="{57741AD6-DFD2-814C-A051-E841CC65A4EA}" srcOrd="0" destOrd="0" presId="urn:microsoft.com/office/officeart/2008/layout/LinedList"/>
    <dgm:cxn modelId="{6D72D2D3-E663-854F-9534-F50F1A2D112F}" type="presParOf" srcId="{2D373430-1C80-8F46-ABC4-CBE10AB29E21}" destId="{BAE20A88-DF00-8949-A8B2-0E344D388E90}" srcOrd="1" destOrd="0" presId="urn:microsoft.com/office/officeart/2008/layout/LinedList"/>
    <dgm:cxn modelId="{76CA08A2-B1A8-D84F-A1D6-D18A937678EA}" type="presParOf" srcId="{BAE20A88-DF00-8949-A8B2-0E344D388E90}" destId="{FFD3D6B1-6613-9A41-97D0-43A8EBCE5EAD}" srcOrd="0" destOrd="0" presId="urn:microsoft.com/office/officeart/2008/layout/LinedList"/>
    <dgm:cxn modelId="{D3976E80-191E-2A47-8A23-312C10E64BE5}" type="presParOf" srcId="{BAE20A88-DF00-8949-A8B2-0E344D388E90}" destId="{A95899B2-8F62-204F-B53E-8872741B3D8A}" srcOrd="1" destOrd="0" presId="urn:microsoft.com/office/officeart/2008/layout/LinedList"/>
    <dgm:cxn modelId="{5164E1C6-4BB0-1849-BD77-C9B7AA21D82B}" type="presParOf" srcId="{A95899B2-8F62-204F-B53E-8872741B3D8A}" destId="{6C1C9676-3658-6D4F-92CD-97954CEC2777}" srcOrd="0" destOrd="0" presId="urn:microsoft.com/office/officeart/2008/layout/LinedList"/>
    <dgm:cxn modelId="{3FC4A5DA-F6DE-374E-AEAD-681CEC40E66A}" type="presParOf" srcId="{A95899B2-8F62-204F-B53E-8872741B3D8A}" destId="{040275F6-8CD8-B443-8E15-E2EA8C115BE0}" srcOrd="1" destOrd="0" presId="urn:microsoft.com/office/officeart/2008/layout/LinedList"/>
    <dgm:cxn modelId="{EBEECA50-8981-8340-B29B-B350D88E1D99}" type="presParOf" srcId="{A95899B2-8F62-204F-B53E-8872741B3D8A}" destId="{D9398154-13A0-B94E-B51B-C707B5F9C02E}" srcOrd="2" destOrd="0" presId="urn:microsoft.com/office/officeart/2008/layout/LinedList"/>
    <dgm:cxn modelId="{14FAAD23-AA19-634D-A90F-2C772DFBC51E}" type="presParOf" srcId="{BAE20A88-DF00-8949-A8B2-0E344D388E90}" destId="{1103FC42-5419-864B-A44F-32D393A0563C}" srcOrd="2" destOrd="0" presId="urn:microsoft.com/office/officeart/2008/layout/LinedList"/>
    <dgm:cxn modelId="{5920C6F5-90CC-1D42-B07E-283F9763DDF5}" type="presParOf" srcId="{BAE20A88-DF00-8949-A8B2-0E344D388E90}" destId="{3380EF9C-3F0E-624D-89C2-20B7B097FB92}" srcOrd="3" destOrd="0" presId="urn:microsoft.com/office/officeart/2008/layout/LinedList"/>
    <dgm:cxn modelId="{DCF1C88C-7C89-224A-91BB-CDA93AC9D676}" type="presParOf" srcId="{6564C5E9-1595-624A-93AF-6AD41D06A4F7}" destId="{C60B052C-8895-B64E-8F55-A22B06C26711}" srcOrd="4" destOrd="0" presId="urn:microsoft.com/office/officeart/2008/layout/LinedList"/>
    <dgm:cxn modelId="{B22A98C9-0179-F54E-9D8B-AD7F06FE77A8}" type="presParOf" srcId="{6564C5E9-1595-624A-93AF-6AD41D06A4F7}" destId="{6824B304-8D35-7546-835D-37EF75EF130E}" srcOrd="5" destOrd="0" presId="urn:microsoft.com/office/officeart/2008/layout/LinedList"/>
    <dgm:cxn modelId="{9C61EBA2-C34D-4049-8F2F-50F833365412}" type="presParOf" srcId="{6824B304-8D35-7546-835D-37EF75EF130E}" destId="{C9B957BF-3762-C444-A889-9188DFC903DF}" srcOrd="0" destOrd="0" presId="urn:microsoft.com/office/officeart/2008/layout/LinedList"/>
    <dgm:cxn modelId="{DF079F42-9293-DC49-8D57-CD67858A0C3C}" type="presParOf" srcId="{6824B304-8D35-7546-835D-37EF75EF130E}" destId="{D251ECF4-3488-2542-8086-F83F675146E2}" srcOrd="1" destOrd="0" presId="urn:microsoft.com/office/officeart/2008/layout/LinedList"/>
    <dgm:cxn modelId="{8BCA8774-34E5-0443-9BFD-0C0EE85744CE}" type="presParOf" srcId="{D251ECF4-3488-2542-8086-F83F675146E2}" destId="{53DFB678-703B-1646-A2C9-814631074136}" srcOrd="0" destOrd="0" presId="urn:microsoft.com/office/officeart/2008/layout/LinedList"/>
    <dgm:cxn modelId="{897FA970-6784-9C4D-89E1-C4F3446CD18F}" type="presParOf" srcId="{D251ECF4-3488-2542-8086-F83F675146E2}" destId="{C9124C8C-8A51-3E49-8F20-C1A448FD817F}" srcOrd="1" destOrd="0" presId="urn:microsoft.com/office/officeart/2008/layout/LinedList"/>
    <dgm:cxn modelId="{01FD9C25-9318-4A47-8FCF-70BB794A28E5}" type="presParOf" srcId="{C9124C8C-8A51-3E49-8F20-C1A448FD817F}" destId="{5B977E52-1DC2-D846-AA85-F463E40EE7D6}" srcOrd="0" destOrd="0" presId="urn:microsoft.com/office/officeart/2008/layout/LinedList"/>
    <dgm:cxn modelId="{7A2AF9E0-E5C6-E64B-8E9E-E2D2A84C6456}" type="presParOf" srcId="{C9124C8C-8A51-3E49-8F20-C1A448FD817F}" destId="{B09F43E3-E283-364B-BDDC-AEA3B436FB56}" srcOrd="1" destOrd="0" presId="urn:microsoft.com/office/officeart/2008/layout/LinedList"/>
    <dgm:cxn modelId="{E66D9ACF-D587-D743-9756-BBCAD7F00FC5}" type="presParOf" srcId="{C9124C8C-8A51-3E49-8F20-C1A448FD817F}" destId="{78FAB02E-902A-0246-8841-E18990A6BDCD}" srcOrd="2" destOrd="0" presId="urn:microsoft.com/office/officeart/2008/layout/LinedList"/>
    <dgm:cxn modelId="{366B00D7-7FB9-634F-ADBF-4663F91C9C1D}" type="presParOf" srcId="{D251ECF4-3488-2542-8086-F83F675146E2}" destId="{2A380769-BA5B-F344-93A6-E05188F7C102}" srcOrd="2" destOrd="0" presId="urn:microsoft.com/office/officeart/2008/layout/LinedList"/>
    <dgm:cxn modelId="{3368227B-84D3-AC4F-8180-3F1F9F735031}" type="presParOf" srcId="{D251ECF4-3488-2542-8086-F83F675146E2}" destId="{1666CBCE-44EA-144B-B2DC-553B1D1FA875}" srcOrd="3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D8915E-DC14-41D6-9BB5-F49E1C265163}" type="doc">
      <dgm:prSet loTypeId="urn:microsoft.com/office/officeart/2008/layout/LinedList" loCatId="list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73D947E0-108F-4D20-A71E-3CF329F97212}">
      <dgm:prSet phldr="0" custT="1"/>
      <dgm:spPr/>
      <dgm:t>
        <a:bodyPr anchor="ctr"/>
        <a:lstStyle/>
        <a:p>
          <a:pPr marL="0" rtl="0"/>
          <a:r>
            <a:rPr lang="en-ID" sz="2000" b="0" i="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Stuctured</a:t>
          </a:r>
          <a:r>
            <a:rPr lang="en-ID" sz="2000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 Inquiry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9D249532-A24D-4D8F-848A-9F42F2E486C9}" type="parTrans" cxnId="{A0077D09-C12C-46D0-8DF7-194B6911362A}">
      <dgm:prSet/>
      <dgm:spPr/>
      <dgm:t>
        <a:bodyPr/>
        <a:lstStyle/>
        <a:p>
          <a:endParaRPr lang="en-US"/>
        </a:p>
      </dgm:t>
    </dgm:pt>
    <dgm:pt modelId="{AE813459-65AB-4FA9-B717-330DDA6DFA4E}" type="sibTrans" cxnId="{A0077D09-C12C-46D0-8DF7-194B6911362A}">
      <dgm:prSet/>
      <dgm:spPr/>
      <dgm:t>
        <a:bodyPr/>
        <a:lstStyle/>
        <a:p>
          <a:endParaRPr lang="en-US"/>
        </a:p>
      </dgm:t>
    </dgm:pt>
    <dgm:pt modelId="{30A490C8-22B4-4D68-875C-0F0DE2FF864D}">
      <dgm:prSet phldr="0" custT="1"/>
      <dgm:spPr/>
      <dgm:t>
        <a:bodyPr anchor="ctr"/>
        <a:lstStyle/>
        <a:p>
          <a:pPr marL="0" algn="just">
            <a:lnSpc>
              <a:spcPct val="100000"/>
            </a:lnSpc>
          </a:pP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dimana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guru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memberikan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siswa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sebuah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nn-NO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 diselidiki, serta prosedur, dan bahan-bahan, tetapi tidak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memberitahu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mereka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tentang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hasil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diharapkan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 </a:t>
          </a:r>
          <a:endParaRPr lang="en-US" sz="2000" b="1" i="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035C64B0-4F0C-4FD1-BD23-B1D4C9887CBE}" type="parTrans" cxnId="{381FE1CC-8184-4745-8EB3-6DE11655998D}">
      <dgm:prSet/>
      <dgm:spPr/>
      <dgm:t>
        <a:bodyPr/>
        <a:lstStyle/>
        <a:p>
          <a:endParaRPr lang="en-US"/>
        </a:p>
      </dgm:t>
    </dgm:pt>
    <dgm:pt modelId="{45495DA8-8707-41E3-A12B-FA5766269C44}" type="sibTrans" cxnId="{381FE1CC-8184-4745-8EB3-6DE11655998D}">
      <dgm:prSet/>
      <dgm:spPr/>
      <dgm:t>
        <a:bodyPr/>
        <a:lstStyle/>
        <a:p>
          <a:endParaRPr lang="en-US"/>
        </a:p>
      </dgm:t>
    </dgm:pt>
    <dgm:pt modelId="{B1AFA1AF-0FF8-45B3-A6D0-0E255A2F637D}">
      <dgm:prSet phldr="0" custT="1"/>
      <dgm:spPr/>
      <dgm:t>
        <a:bodyPr anchor="ctr"/>
        <a:lstStyle/>
        <a:p>
          <a:pPr marL="0"/>
          <a:r>
            <a:rPr lang="en-ID" sz="2000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Guided Inquiry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10C68AF5-481C-45AA-A216-8BBBB04515B9}" type="parTrans" cxnId="{F28D7702-2FC3-49BD-BB13-C989E5EE622A}">
      <dgm:prSet/>
      <dgm:spPr/>
      <dgm:t>
        <a:bodyPr/>
        <a:lstStyle/>
        <a:p>
          <a:endParaRPr lang="en-US"/>
        </a:p>
      </dgm:t>
    </dgm:pt>
    <dgm:pt modelId="{88649F7A-400B-4056-965D-C9AC0B3AD942}" type="sibTrans" cxnId="{F28D7702-2FC3-49BD-BB13-C989E5EE622A}">
      <dgm:prSet/>
      <dgm:spPr/>
      <dgm:t>
        <a:bodyPr/>
        <a:lstStyle/>
        <a:p>
          <a:endParaRPr lang="en-US"/>
        </a:p>
      </dgm:t>
    </dgm:pt>
    <dgm:pt modelId="{50418D2B-9486-42DE-AFDD-1D31420040FF}">
      <dgm:prSet phldr="0" custT="1"/>
      <dgm:spPr/>
      <dgm:t>
        <a:bodyPr anchor="ctr"/>
        <a:lstStyle/>
        <a:p>
          <a:pPr marL="0" algn="just">
            <a:lnSpc>
              <a:spcPct val="100000"/>
            </a:lnSpc>
          </a:pP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guru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hanya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menyediakan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bahan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diselidiki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Siswa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menyusun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prosedur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mereka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sendiri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memecahkan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</a:t>
          </a:r>
          <a:endParaRPr lang="en-US" sz="2000" b="1" i="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D5A17F6B-93F5-442B-938A-0F38C281BE88}" type="parTrans" cxnId="{5A5BA622-5DEB-48B9-88D9-C1DE36C711E5}">
      <dgm:prSet/>
      <dgm:spPr/>
      <dgm:t>
        <a:bodyPr/>
        <a:lstStyle/>
        <a:p>
          <a:endParaRPr lang="en-US"/>
        </a:p>
      </dgm:t>
    </dgm:pt>
    <dgm:pt modelId="{1D87A0A5-8024-4710-846B-D5BFAC785107}" type="sibTrans" cxnId="{5A5BA622-5DEB-48B9-88D9-C1DE36C711E5}">
      <dgm:prSet/>
      <dgm:spPr/>
      <dgm:t>
        <a:bodyPr/>
        <a:lstStyle/>
        <a:p>
          <a:endParaRPr lang="en-US"/>
        </a:p>
      </dgm:t>
    </dgm:pt>
    <dgm:pt modelId="{4F85505A-81B6-4FDA-A144-900B71DAD946}">
      <dgm:prSet phldr="0" custT="1"/>
      <dgm:spPr/>
      <dgm:t>
        <a:bodyPr anchor="ctr"/>
        <a:lstStyle/>
        <a:p>
          <a:pPr marL="0"/>
          <a:r>
            <a:rPr lang="en-ID" sz="2000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Inquiry Open-ended</a:t>
          </a:r>
          <a:endParaRPr lang="en-US" sz="2000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D9A96E25-7BBE-4DDD-8DDE-B4970D4340A8}" type="parTrans" cxnId="{2D633B56-E147-4EFC-B9EE-6C0413F329B0}">
      <dgm:prSet/>
      <dgm:spPr/>
      <dgm:t>
        <a:bodyPr/>
        <a:lstStyle/>
        <a:p>
          <a:endParaRPr lang="en-US"/>
        </a:p>
      </dgm:t>
    </dgm:pt>
    <dgm:pt modelId="{68F74A88-49DC-44B1-BC0D-220A7B97601C}" type="sibTrans" cxnId="{2D633B56-E147-4EFC-B9EE-6C0413F329B0}">
      <dgm:prSet/>
      <dgm:spPr/>
      <dgm:t>
        <a:bodyPr/>
        <a:lstStyle/>
        <a:p>
          <a:endParaRPr lang="en-US"/>
        </a:p>
      </dgm:t>
    </dgm:pt>
    <dgm:pt modelId="{08607B5A-0619-4EC6-AB42-0D03D267DBA5}">
      <dgm:prSet/>
      <dgm:spPr/>
      <dgm:t>
        <a:bodyPr/>
        <a:lstStyle/>
        <a:p>
          <a:endParaRPr lang="en-ID"/>
        </a:p>
      </dgm:t>
    </dgm:pt>
    <dgm:pt modelId="{64AF7974-8B75-4E2D-9967-648539B8DC2D}" type="parTrans" cxnId="{45143658-816E-4405-A857-18C92F54E1F2}">
      <dgm:prSet/>
      <dgm:spPr/>
      <dgm:t>
        <a:bodyPr/>
        <a:lstStyle/>
        <a:p>
          <a:endParaRPr lang="en-ID"/>
        </a:p>
      </dgm:t>
    </dgm:pt>
    <dgm:pt modelId="{16A06EC1-D4AB-4F0C-ADC1-0A6082A0AB5C}" type="sibTrans" cxnId="{45143658-816E-4405-A857-18C92F54E1F2}">
      <dgm:prSet/>
      <dgm:spPr/>
      <dgm:t>
        <a:bodyPr/>
        <a:lstStyle/>
        <a:p>
          <a:endParaRPr lang="en-ID"/>
        </a:p>
      </dgm:t>
    </dgm:pt>
    <dgm:pt modelId="{9FC22B29-D2FF-4BBA-B17F-CA233B499ABD}">
      <dgm:prSet/>
      <dgm:spPr/>
      <dgm:t>
        <a:bodyPr/>
        <a:lstStyle/>
        <a:p>
          <a:endParaRPr lang="en-ID"/>
        </a:p>
      </dgm:t>
    </dgm:pt>
    <dgm:pt modelId="{1C47ABCD-4635-47D3-B69F-EFB1893B13C7}" type="parTrans" cxnId="{ABC4980A-9948-4667-856A-8BFB7FF0AAF9}">
      <dgm:prSet/>
      <dgm:spPr/>
      <dgm:t>
        <a:bodyPr/>
        <a:lstStyle/>
        <a:p>
          <a:endParaRPr lang="en-ID"/>
        </a:p>
      </dgm:t>
    </dgm:pt>
    <dgm:pt modelId="{644A41ED-14F7-4FD1-A41F-AA4AD1EA6E5E}" type="sibTrans" cxnId="{ABC4980A-9948-4667-856A-8BFB7FF0AAF9}">
      <dgm:prSet/>
      <dgm:spPr/>
      <dgm:t>
        <a:bodyPr/>
        <a:lstStyle/>
        <a:p>
          <a:endParaRPr lang="en-ID"/>
        </a:p>
      </dgm:t>
    </dgm:pt>
    <dgm:pt modelId="{5C9D7AB9-879F-43E1-87E4-469929975620}">
      <dgm:prSet phldr="0"/>
      <dgm:spPr/>
      <dgm:t>
        <a:bodyPr anchor="ctr"/>
        <a:lstStyle/>
        <a:p>
          <a:r>
            <a:rPr lang="en-ID" b="0" i="0" dirty="0">
              <a:latin typeface="Gill Sans Nova" panose="020B0602020104020203" pitchFamily="34" charset="0"/>
              <a:cs typeface="Gill Sans SemiBold" panose="020B0502020104020203" pitchFamily="34" charset="-79"/>
            </a:rPr>
            <a:t>Learning Cycle</a:t>
          </a:r>
          <a:endParaRPr lang="en-US" b="0" i="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gm:t>
    </dgm:pt>
    <dgm:pt modelId="{60883364-E077-4A87-BDD2-DD006BA0E259}" type="parTrans" cxnId="{EF84C913-6131-4EFD-8FF2-9815FC2222E2}">
      <dgm:prSet/>
      <dgm:spPr/>
      <dgm:t>
        <a:bodyPr/>
        <a:lstStyle/>
        <a:p>
          <a:endParaRPr lang="en-ID"/>
        </a:p>
      </dgm:t>
    </dgm:pt>
    <dgm:pt modelId="{714F3FB9-4DAB-49D1-A76C-6786FE38BC9C}" type="sibTrans" cxnId="{EF84C913-6131-4EFD-8FF2-9815FC2222E2}">
      <dgm:prSet/>
      <dgm:spPr/>
      <dgm:t>
        <a:bodyPr/>
        <a:lstStyle/>
        <a:p>
          <a:endParaRPr lang="en-ID"/>
        </a:p>
      </dgm:t>
    </dgm:pt>
    <dgm:pt modelId="{6564C5E9-1595-624A-93AF-6AD41D06A4F7}" type="pres">
      <dgm:prSet presAssocID="{0DD8915E-DC14-41D6-9BB5-F49E1C26516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FCA7698-FAF1-9341-A1FC-ED13A8E7C585}" type="pres">
      <dgm:prSet presAssocID="{73D947E0-108F-4D20-A71E-3CF329F97212}" presName="thickLine" presStyleLbl="alignNode1" presStyleIdx="0" presStyleCnt="5"/>
      <dgm:spPr/>
    </dgm:pt>
    <dgm:pt modelId="{73B53ECD-88F7-D549-B120-6C2932F2D11A}" type="pres">
      <dgm:prSet presAssocID="{73D947E0-108F-4D20-A71E-3CF329F97212}" presName="horz1" presStyleCnt="0"/>
      <dgm:spPr/>
    </dgm:pt>
    <dgm:pt modelId="{16779ABC-4458-134D-8407-3B550EE07267}" type="pres">
      <dgm:prSet presAssocID="{73D947E0-108F-4D20-A71E-3CF329F97212}" presName="tx1" presStyleLbl="revTx" presStyleIdx="0" presStyleCnt="8"/>
      <dgm:spPr/>
      <dgm:t>
        <a:bodyPr/>
        <a:lstStyle/>
        <a:p>
          <a:endParaRPr lang="en-US"/>
        </a:p>
      </dgm:t>
    </dgm:pt>
    <dgm:pt modelId="{CAE07029-F81D-A44F-9347-F3E3A6E31F74}" type="pres">
      <dgm:prSet presAssocID="{73D947E0-108F-4D20-A71E-3CF329F97212}" presName="vert1" presStyleCnt="0"/>
      <dgm:spPr/>
    </dgm:pt>
    <dgm:pt modelId="{5A9BB2A1-D458-5443-B445-41D2960F03F2}" type="pres">
      <dgm:prSet presAssocID="{30A490C8-22B4-4D68-875C-0F0DE2FF864D}" presName="vertSpace2a" presStyleCnt="0"/>
      <dgm:spPr/>
    </dgm:pt>
    <dgm:pt modelId="{D7B8E40A-DB15-184E-8163-CFBBECDBFC1D}" type="pres">
      <dgm:prSet presAssocID="{30A490C8-22B4-4D68-875C-0F0DE2FF864D}" presName="horz2" presStyleCnt="0"/>
      <dgm:spPr/>
    </dgm:pt>
    <dgm:pt modelId="{59832A42-FD52-4B4A-92FB-6B1C497CBF3C}" type="pres">
      <dgm:prSet presAssocID="{30A490C8-22B4-4D68-875C-0F0DE2FF864D}" presName="horzSpace2" presStyleCnt="0"/>
      <dgm:spPr/>
    </dgm:pt>
    <dgm:pt modelId="{4B7883FE-9BF1-834B-9E55-433D1207CAF9}" type="pres">
      <dgm:prSet presAssocID="{30A490C8-22B4-4D68-875C-0F0DE2FF864D}" presName="tx2" presStyleLbl="revTx" presStyleIdx="1" presStyleCnt="8" custScaleY="151573"/>
      <dgm:spPr/>
      <dgm:t>
        <a:bodyPr/>
        <a:lstStyle/>
        <a:p>
          <a:endParaRPr lang="en-US"/>
        </a:p>
      </dgm:t>
    </dgm:pt>
    <dgm:pt modelId="{0CBE5C3F-806F-B144-AE1F-FC9577B85A0B}" type="pres">
      <dgm:prSet presAssocID="{30A490C8-22B4-4D68-875C-0F0DE2FF864D}" presName="vert2" presStyleCnt="0"/>
      <dgm:spPr/>
    </dgm:pt>
    <dgm:pt modelId="{F855322D-A55D-8B49-879F-C673DBB2B4C9}" type="pres">
      <dgm:prSet presAssocID="{30A490C8-22B4-4D68-875C-0F0DE2FF864D}" presName="thinLine2b" presStyleLbl="callout" presStyleIdx="0" presStyleCnt="3"/>
      <dgm:spPr/>
    </dgm:pt>
    <dgm:pt modelId="{C673FE58-57C7-E240-8F76-83FFAD340DC5}" type="pres">
      <dgm:prSet presAssocID="{30A490C8-22B4-4D68-875C-0F0DE2FF864D}" presName="vertSpace2b" presStyleCnt="0"/>
      <dgm:spPr/>
    </dgm:pt>
    <dgm:pt modelId="{DD445911-31B5-374B-964F-E521B7F4A98B}" type="pres">
      <dgm:prSet presAssocID="{B1AFA1AF-0FF8-45B3-A6D0-0E255A2F637D}" presName="thickLine" presStyleLbl="alignNode1" presStyleIdx="1" presStyleCnt="5"/>
      <dgm:spPr/>
    </dgm:pt>
    <dgm:pt modelId="{2D373430-1C80-8F46-ABC4-CBE10AB29E21}" type="pres">
      <dgm:prSet presAssocID="{B1AFA1AF-0FF8-45B3-A6D0-0E255A2F637D}" presName="horz1" presStyleCnt="0"/>
      <dgm:spPr/>
    </dgm:pt>
    <dgm:pt modelId="{57741AD6-DFD2-814C-A051-E841CC65A4EA}" type="pres">
      <dgm:prSet presAssocID="{B1AFA1AF-0FF8-45B3-A6D0-0E255A2F637D}" presName="tx1" presStyleLbl="revTx" presStyleIdx="2" presStyleCnt="8"/>
      <dgm:spPr/>
      <dgm:t>
        <a:bodyPr/>
        <a:lstStyle/>
        <a:p>
          <a:endParaRPr lang="en-US"/>
        </a:p>
      </dgm:t>
    </dgm:pt>
    <dgm:pt modelId="{BAE20A88-DF00-8949-A8B2-0E344D388E90}" type="pres">
      <dgm:prSet presAssocID="{B1AFA1AF-0FF8-45B3-A6D0-0E255A2F637D}" presName="vert1" presStyleCnt="0"/>
      <dgm:spPr/>
    </dgm:pt>
    <dgm:pt modelId="{FFD3D6B1-6613-9A41-97D0-43A8EBCE5EAD}" type="pres">
      <dgm:prSet presAssocID="{50418D2B-9486-42DE-AFDD-1D31420040FF}" presName="vertSpace2a" presStyleCnt="0"/>
      <dgm:spPr/>
    </dgm:pt>
    <dgm:pt modelId="{A95899B2-8F62-204F-B53E-8872741B3D8A}" type="pres">
      <dgm:prSet presAssocID="{50418D2B-9486-42DE-AFDD-1D31420040FF}" presName="horz2" presStyleCnt="0"/>
      <dgm:spPr/>
    </dgm:pt>
    <dgm:pt modelId="{6C1C9676-3658-6D4F-92CD-97954CEC2777}" type="pres">
      <dgm:prSet presAssocID="{50418D2B-9486-42DE-AFDD-1D31420040FF}" presName="horzSpace2" presStyleCnt="0"/>
      <dgm:spPr/>
    </dgm:pt>
    <dgm:pt modelId="{040275F6-8CD8-B443-8E15-E2EA8C115BE0}" type="pres">
      <dgm:prSet presAssocID="{50418D2B-9486-42DE-AFDD-1D31420040FF}" presName="tx2" presStyleLbl="revTx" presStyleIdx="3" presStyleCnt="8" custScaleY="520687"/>
      <dgm:spPr/>
      <dgm:t>
        <a:bodyPr/>
        <a:lstStyle/>
        <a:p>
          <a:endParaRPr lang="en-US"/>
        </a:p>
      </dgm:t>
    </dgm:pt>
    <dgm:pt modelId="{D9398154-13A0-B94E-B51B-C707B5F9C02E}" type="pres">
      <dgm:prSet presAssocID="{50418D2B-9486-42DE-AFDD-1D31420040FF}" presName="vert2" presStyleCnt="0"/>
      <dgm:spPr/>
    </dgm:pt>
    <dgm:pt modelId="{1103FC42-5419-864B-A44F-32D393A0563C}" type="pres">
      <dgm:prSet presAssocID="{50418D2B-9486-42DE-AFDD-1D31420040FF}" presName="thinLine2b" presStyleLbl="callout" presStyleIdx="1" presStyleCnt="3"/>
      <dgm:spPr/>
    </dgm:pt>
    <dgm:pt modelId="{3380EF9C-3F0E-624D-89C2-20B7B097FB92}" type="pres">
      <dgm:prSet presAssocID="{50418D2B-9486-42DE-AFDD-1D31420040FF}" presName="vertSpace2b" presStyleCnt="0"/>
      <dgm:spPr/>
    </dgm:pt>
    <dgm:pt modelId="{C60B052C-8895-B64E-8F55-A22B06C26711}" type="pres">
      <dgm:prSet presAssocID="{4F85505A-81B6-4FDA-A144-900B71DAD946}" presName="thickLine" presStyleLbl="alignNode1" presStyleIdx="2" presStyleCnt="5"/>
      <dgm:spPr/>
    </dgm:pt>
    <dgm:pt modelId="{6824B304-8D35-7546-835D-37EF75EF130E}" type="pres">
      <dgm:prSet presAssocID="{4F85505A-81B6-4FDA-A144-900B71DAD946}" presName="horz1" presStyleCnt="0"/>
      <dgm:spPr/>
    </dgm:pt>
    <dgm:pt modelId="{C9B957BF-3762-C444-A889-9188DFC903DF}" type="pres">
      <dgm:prSet presAssocID="{4F85505A-81B6-4FDA-A144-900B71DAD946}" presName="tx1" presStyleLbl="revTx" presStyleIdx="4" presStyleCnt="8"/>
      <dgm:spPr/>
      <dgm:t>
        <a:bodyPr/>
        <a:lstStyle/>
        <a:p>
          <a:endParaRPr lang="en-US"/>
        </a:p>
      </dgm:t>
    </dgm:pt>
    <dgm:pt modelId="{D251ECF4-3488-2542-8086-F83F675146E2}" type="pres">
      <dgm:prSet presAssocID="{4F85505A-81B6-4FDA-A144-900B71DAD946}" presName="vert1" presStyleCnt="0"/>
      <dgm:spPr/>
    </dgm:pt>
    <dgm:pt modelId="{8F4F62A5-B9A3-4443-8923-A68F2420DA56}" type="pres">
      <dgm:prSet presAssocID="{9FC22B29-D2FF-4BBA-B17F-CA233B499ABD}" presName="vertSpace2a" presStyleCnt="0"/>
      <dgm:spPr/>
    </dgm:pt>
    <dgm:pt modelId="{8B59F221-67E7-4FF6-AC04-8BE107AA5B1A}" type="pres">
      <dgm:prSet presAssocID="{9FC22B29-D2FF-4BBA-B17F-CA233B499ABD}" presName="horz2" presStyleCnt="0"/>
      <dgm:spPr/>
    </dgm:pt>
    <dgm:pt modelId="{CA605DE9-71F6-4A65-8890-62FF9380FD2E}" type="pres">
      <dgm:prSet presAssocID="{9FC22B29-D2FF-4BBA-B17F-CA233B499ABD}" presName="horzSpace2" presStyleCnt="0"/>
      <dgm:spPr/>
    </dgm:pt>
    <dgm:pt modelId="{B99C1F30-B9B6-4785-B862-C95DEFCE1599}" type="pres">
      <dgm:prSet presAssocID="{9FC22B29-D2FF-4BBA-B17F-CA233B499ABD}" presName="tx2" presStyleLbl="revTx" presStyleIdx="5" presStyleCnt="8"/>
      <dgm:spPr/>
      <dgm:t>
        <a:bodyPr/>
        <a:lstStyle/>
        <a:p>
          <a:endParaRPr lang="en-US"/>
        </a:p>
      </dgm:t>
    </dgm:pt>
    <dgm:pt modelId="{9BA532EE-7B5C-4382-8673-CDC19DC28F3A}" type="pres">
      <dgm:prSet presAssocID="{9FC22B29-D2FF-4BBA-B17F-CA233B499ABD}" presName="vert2" presStyleCnt="0"/>
      <dgm:spPr/>
    </dgm:pt>
    <dgm:pt modelId="{9AD0E1EA-47FE-4575-9818-FCBAD37EA65C}" type="pres">
      <dgm:prSet presAssocID="{9FC22B29-D2FF-4BBA-B17F-CA233B499ABD}" presName="thinLine2b" presStyleLbl="callout" presStyleIdx="2" presStyleCnt="3"/>
      <dgm:spPr/>
    </dgm:pt>
    <dgm:pt modelId="{7F58DBC6-6152-45DF-A62A-165B173C6A25}" type="pres">
      <dgm:prSet presAssocID="{9FC22B29-D2FF-4BBA-B17F-CA233B499ABD}" presName="vertSpace2b" presStyleCnt="0"/>
      <dgm:spPr/>
    </dgm:pt>
    <dgm:pt modelId="{1D98EBA7-F543-45C0-8D54-712EF6F40A5F}" type="pres">
      <dgm:prSet presAssocID="{5C9D7AB9-879F-43E1-87E4-469929975620}" presName="thickLine" presStyleLbl="alignNode1" presStyleIdx="3" presStyleCnt="5"/>
      <dgm:spPr/>
    </dgm:pt>
    <dgm:pt modelId="{7825A4DF-24F3-45B1-B4FC-CF18200A2350}" type="pres">
      <dgm:prSet presAssocID="{5C9D7AB9-879F-43E1-87E4-469929975620}" presName="horz1" presStyleCnt="0"/>
      <dgm:spPr/>
    </dgm:pt>
    <dgm:pt modelId="{32362763-920A-48F4-9BB8-715433BC3B4D}" type="pres">
      <dgm:prSet presAssocID="{5C9D7AB9-879F-43E1-87E4-469929975620}" presName="tx1" presStyleLbl="revTx" presStyleIdx="6" presStyleCnt="8" custScaleX="88603" custScaleY="73108" custLinFactNeighborX="-2611" custLinFactNeighborY="15629"/>
      <dgm:spPr/>
      <dgm:t>
        <a:bodyPr/>
        <a:lstStyle/>
        <a:p>
          <a:endParaRPr lang="en-US"/>
        </a:p>
      </dgm:t>
    </dgm:pt>
    <dgm:pt modelId="{7DA6D104-645C-4AF2-B6AC-4F36D2431969}" type="pres">
      <dgm:prSet presAssocID="{5C9D7AB9-879F-43E1-87E4-469929975620}" presName="vert1" presStyleCnt="0"/>
      <dgm:spPr/>
    </dgm:pt>
    <dgm:pt modelId="{132DCBD1-5867-426B-BFBF-F6F30C6840CA}" type="pres">
      <dgm:prSet presAssocID="{08607B5A-0619-4EC6-AB42-0D03D267DBA5}" presName="thickLine" presStyleLbl="alignNode1" presStyleIdx="4" presStyleCnt="5"/>
      <dgm:spPr/>
    </dgm:pt>
    <dgm:pt modelId="{0792760E-BF7C-4D1D-AE6A-A22A47B1BBB9}" type="pres">
      <dgm:prSet presAssocID="{08607B5A-0619-4EC6-AB42-0D03D267DBA5}" presName="horz1" presStyleCnt="0"/>
      <dgm:spPr/>
    </dgm:pt>
    <dgm:pt modelId="{618F67CC-0647-4C55-A02B-82C2F9493E5F}" type="pres">
      <dgm:prSet presAssocID="{08607B5A-0619-4EC6-AB42-0D03D267DBA5}" presName="tx1" presStyleLbl="revTx" presStyleIdx="7" presStyleCnt="8"/>
      <dgm:spPr/>
      <dgm:t>
        <a:bodyPr/>
        <a:lstStyle/>
        <a:p>
          <a:endParaRPr lang="en-US"/>
        </a:p>
      </dgm:t>
    </dgm:pt>
    <dgm:pt modelId="{CB27D0C3-0D98-475B-91EE-A973AB0AC06D}" type="pres">
      <dgm:prSet presAssocID="{08607B5A-0619-4EC6-AB42-0D03D267DBA5}" presName="vert1" presStyleCnt="0"/>
      <dgm:spPr/>
    </dgm:pt>
  </dgm:ptLst>
  <dgm:cxnLst>
    <dgm:cxn modelId="{45143658-816E-4405-A857-18C92F54E1F2}" srcId="{0DD8915E-DC14-41D6-9BB5-F49E1C265163}" destId="{08607B5A-0619-4EC6-AB42-0D03D267DBA5}" srcOrd="4" destOrd="0" parTransId="{64AF7974-8B75-4E2D-9967-648539B8DC2D}" sibTransId="{16A06EC1-D4AB-4F0C-ADC1-0A6082A0AB5C}"/>
    <dgm:cxn modelId="{ABC4980A-9948-4667-856A-8BFB7FF0AAF9}" srcId="{4F85505A-81B6-4FDA-A144-900B71DAD946}" destId="{9FC22B29-D2FF-4BBA-B17F-CA233B499ABD}" srcOrd="0" destOrd="0" parTransId="{1C47ABCD-4635-47D3-B69F-EFB1893B13C7}" sibTransId="{644A41ED-14F7-4FD1-A41F-AA4AD1EA6E5E}"/>
    <dgm:cxn modelId="{381FE1CC-8184-4745-8EB3-6DE11655998D}" srcId="{73D947E0-108F-4D20-A71E-3CF329F97212}" destId="{30A490C8-22B4-4D68-875C-0F0DE2FF864D}" srcOrd="0" destOrd="0" parTransId="{035C64B0-4F0C-4FD1-BD23-B1D4C9887CBE}" sibTransId="{45495DA8-8707-41E3-A12B-FA5766269C44}"/>
    <dgm:cxn modelId="{DB88A911-C9AB-4245-8A20-5A06108094AF}" type="presOf" srcId="{B1AFA1AF-0FF8-45B3-A6D0-0E255A2F637D}" destId="{57741AD6-DFD2-814C-A051-E841CC65A4EA}" srcOrd="0" destOrd="0" presId="urn:microsoft.com/office/officeart/2008/layout/LinedList"/>
    <dgm:cxn modelId="{D012C86A-5FCF-F74E-A1E4-DA1AAC68B769}" type="presOf" srcId="{50418D2B-9486-42DE-AFDD-1D31420040FF}" destId="{040275F6-8CD8-B443-8E15-E2EA8C115BE0}" srcOrd="0" destOrd="0" presId="urn:microsoft.com/office/officeart/2008/layout/LinedList"/>
    <dgm:cxn modelId="{D7B83E18-1350-43E2-B4E3-FC6E59C5F7EF}" type="presOf" srcId="{08607B5A-0619-4EC6-AB42-0D03D267DBA5}" destId="{618F67CC-0647-4C55-A02B-82C2F9493E5F}" srcOrd="0" destOrd="0" presId="urn:microsoft.com/office/officeart/2008/layout/LinedList"/>
    <dgm:cxn modelId="{0F3911A9-476E-4509-BA7B-5209493D18A8}" type="presOf" srcId="{5C9D7AB9-879F-43E1-87E4-469929975620}" destId="{32362763-920A-48F4-9BB8-715433BC3B4D}" srcOrd="0" destOrd="0" presId="urn:microsoft.com/office/officeart/2008/layout/LinedList"/>
    <dgm:cxn modelId="{5A5BA622-5DEB-48B9-88D9-C1DE36C711E5}" srcId="{B1AFA1AF-0FF8-45B3-A6D0-0E255A2F637D}" destId="{50418D2B-9486-42DE-AFDD-1D31420040FF}" srcOrd="0" destOrd="0" parTransId="{D5A17F6B-93F5-442B-938A-0F38C281BE88}" sibTransId="{1D87A0A5-8024-4710-846B-D5BFAC785107}"/>
    <dgm:cxn modelId="{151D13B9-4602-AE4A-A285-285AEA258666}" type="presOf" srcId="{30A490C8-22B4-4D68-875C-0F0DE2FF864D}" destId="{4B7883FE-9BF1-834B-9E55-433D1207CAF9}" srcOrd="0" destOrd="0" presId="urn:microsoft.com/office/officeart/2008/layout/LinedList"/>
    <dgm:cxn modelId="{B9992E53-656B-E848-AF8E-65823B9AD34E}" type="presOf" srcId="{0DD8915E-DC14-41D6-9BB5-F49E1C265163}" destId="{6564C5E9-1595-624A-93AF-6AD41D06A4F7}" srcOrd="0" destOrd="0" presId="urn:microsoft.com/office/officeart/2008/layout/LinedList"/>
    <dgm:cxn modelId="{3F5D38A5-AF8F-B44D-AEB3-C86078AC4A7E}" type="presOf" srcId="{4F85505A-81B6-4FDA-A144-900B71DAD946}" destId="{C9B957BF-3762-C444-A889-9188DFC903DF}" srcOrd="0" destOrd="0" presId="urn:microsoft.com/office/officeart/2008/layout/LinedList"/>
    <dgm:cxn modelId="{F28D7702-2FC3-49BD-BB13-C989E5EE622A}" srcId="{0DD8915E-DC14-41D6-9BB5-F49E1C265163}" destId="{B1AFA1AF-0FF8-45B3-A6D0-0E255A2F637D}" srcOrd="1" destOrd="0" parTransId="{10C68AF5-481C-45AA-A216-8BBBB04515B9}" sibTransId="{88649F7A-400B-4056-965D-C9AC0B3AD942}"/>
    <dgm:cxn modelId="{EF84C913-6131-4EFD-8FF2-9815FC2222E2}" srcId="{0DD8915E-DC14-41D6-9BB5-F49E1C265163}" destId="{5C9D7AB9-879F-43E1-87E4-469929975620}" srcOrd="3" destOrd="0" parTransId="{60883364-E077-4A87-BDD2-DD006BA0E259}" sibTransId="{714F3FB9-4DAB-49D1-A76C-6786FE38BC9C}"/>
    <dgm:cxn modelId="{A0077D09-C12C-46D0-8DF7-194B6911362A}" srcId="{0DD8915E-DC14-41D6-9BB5-F49E1C265163}" destId="{73D947E0-108F-4D20-A71E-3CF329F97212}" srcOrd="0" destOrd="0" parTransId="{9D249532-A24D-4D8F-848A-9F42F2E486C9}" sibTransId="{AE813459-65AB-4FA9-B717-330DDA6DFA4E}"/>
    <dgm:cxn modelId="{24FD07F8-A7B8-6241-8064-11664CC65CE1}" type="presOf" srcId="{73D947E0-108F-4D20-A71E-3CF329F97212}" destId="{16779ABC-4458-134D-8407-3B550EE07267}" srcOrd="0" destOrd="0" presId="urn:microsoft.com/office/officeart/2008/layout/LinedList"/>
    <dgm:cxn modelId="{8FCE8771-2FEF-435C-AD49-AB41D107DA58}" type="presOf" srcId="{9FC22B29-D2FF-4BBA-B17F-CA233B499ABD}" destId="{B99C1F30-B9B6-4785-B862-C95DEFCE1599}" srcOrd="0" destOrd="0" presId="urn:microsoft.com/office/officeart/2008/layout/LinedList"/>
    <dgm:cxn modelId="{2D633B56-E147-4EFC-B9EE-6C0413F329B0}" srcId="{0DD8915E-DC14-41D6-9BB5-F49E1C265163}" destId="{4F85505A-81B6-4FDA-A144-900B71DAD946}" srcOrd="2" destOrd="0" parTransId="{D9A96E25-7BBE-4DDD-8DDE-B4970D4340A8}" sibTransId="{68F74A88-49DC-44B1-BC0D-220A7B97601C}"/>
    <dgm:cxn modelId="{AFE9FC3A-D3FF-CA44-9605-4703DA53A4C2}" type="presParOf" srcId="{6564C5E9-1595-624A-93AF-6AD41D06A4F7}" destId="{CFCA7698-FAF1-9341-A1FC-ED13A8E7C585}" srcOrd="0" destOrd="0" presId="urn:microsoft.com/office/officeart/2008/layout/LinedList"/>
    <dgm:cxn modelId="{EB08E1B8-074C-A546-B1B8-3153F413A947}" type="presParOf" srcId="{6564C5E9-1595-624A-93AF-6AD41D06A4F7}" destId="{73B53ECD-88F7-D549-B120-6C2932F2D11A}" srcOrd="1" destOrd="0" presId="urn:microsoft.com/office/officeart/2008/layout/LinedList"/>
    <dgm:cxn modelId="{1B53D0A1-66D8-134B-8AF2-80B1E3806E98}" type="presParOf" srcId="{73B53ECD-88F7-D549-B120-6C2932F2D11A}" destId="{16779ABC-4458-134D-8407-3B550EE07267}" srcOrd="0" destOrd="0" presId="urn:microsoft.com/office/officeart/2008/layout/LinedList"/>
    <dgm:cxn modelId="{1A46E30E-242E-1540-8649-777E95C5E910}" type="presParOf" srcId="{73B53ECD-88F7-D549-B120-6C2932F2D11A}" destId="{CAE07029-F81D-A44F-9347-F3E3A6E31F74}" srcOrd="1" destOrd="0" presId="urn:microsoft.com/office/officeart/2008/layout/LinedList"/>
    <dgm:cxn modelId="{0AF080A1-E7F5-D446-9052-7D8C86784D60}" type="presParOf" srcId="{CAE07029-F81D-A44F-9347-F3E3A6E31F74}" destId="{5A9BB2A1-D458-5443-B445-41D2960F03F2}" srcOrd="0" destOrd="0" presId="urn:microsoft.com/office/officeart/2008/layout/LinedList"/>
    <dgm:cxn modelId="{5F4C5453-C466-2B4D-B675-3231308CA30E}" type="presParOf" srcId="{CAE07029-F81D-A44F-9347-F3E3A6E31F74}" destId="{D7B8E40A-DB15-184E-8163-CFBBECDBFC1D}" srcOrd="1" destOrd="0" presId="urn:microsoft.com/office/officeart/2008/layout/LinedList"/>
    <dgm:cxn modelId="{0732A2C9-16FC-034F-A91F-8267830F6866}" type="presParOf" srcId="{D7B8E40A-DB15-184E-8163-CFBBECDBFC1D}" destId="{59832A42-FD52-4B4A-92FB-6B1C497CBF3C}" srcOrd="0" destOrd="0" presId="urn:microsoft.com/office/officeart/2008/layout/LinedList"/>
    <dgm:cxn modelId="{5CB90678-FEDD-7B4C-85C5-E74FFAC3A6D5}" type="presParOf" srcId="{D7B8E40A-DB15-184E-8163-CFBBECDBFC1D}" destId="{4B7883FE-9BF1-834B-9E55-433D1207CAF9}" srcOrd="1" destOrd="0" presId="urn:microsoft.com/office/officeart/2008/layout/LinedList"/>
    <dgm:cxn modelId="{D41FA6A6-5400-9848-8819-FB97F59FFCED}" type="presParOf" srcId="{D7B8E40A-DB15-184E-8163-CFBBECDBFC1D}" destId="{0CBE5C3F-806F-B144-AE1F-FC9577B85A0B}" srcOrd="2" destOrd="0" presId="urn:microsoft.com/office/officeart/2008/layout/LinedList"/>
    <dgm:cxn modelId="{DD71C1D8-1043-5D4C-8AF5-FC83DCADAF26}" type="presParOf" srcId="{CAE07029-F81D-A44F-9347-F3E3A6E31F74}" destId="{F855322D-A55D-8B49-879F-C673DBB2B4C9}" srcOrd="2" destOrd="0" presId="urn:microsoft.com/office/officeart/2008/layout/LinedList"/>
    <dgm:cxn modelId="{6E9B0D8B-3CAE-244A-8A0F-D830FD2A0D04}" type="presParOf" srcId="{CAE07029-F81D-A44F-9347-F3E3A6E31F74}" destId="{C673FE58-57C7-E240-8F76-83FFAD340DC5}" srcOrd="3" destOrd="0" presId="urn:microsoft.com/office/officeart/2008/layout/LinedList"/>
    <dgm:cxn modelId="{4756F502-58A1-F94B-920C-2DBBEEAA4DEA}" type="presParOf" srcId="{6564C5E9-1595-624A-93AF-6AD41D06A4F7}" destId="{DD445911-31B5-374B-964F-E521B7F4A98B}" srcOrd="2" destOrd="0" presId="urn:microsoft.com/office/officeart/2008/layout/LinedList"/>
    <dgm:cxn modelId="{9F80C39F-2660-5140-922B-91B27E6D4697}" type="presParOf" srcId="{6564C5E9-1595-624A-93AF-6AD41D06A4F7}" destId="{2D373430-1C80-8F46-ABC4-CBE10AB29E21}" srcOrd="3" destOrd="0" presId="urn:microsoft.com/office/officeart/2008/layout/LinedList"/>
    <dgm:cxn modelId="{92EB25AD-569A-6A4D-A26B-6CDFE99B6EDD}" type="presParOf" srcId="{2D373430-1C80-8F46-ABC4-CBE10AB29E21}" destId="{57741AD6-DFD2-814C-A051-E841CC65A4EA}" srcOrd="0" destOrd="0" presId="urn:microsoft.com/office/officeart/2008/layout/LinedList"/>
    <dgm:cxn modelId="{6D72D2D3-E663-854F-9534-F50F1A2D112F}" type="presParOf" srcId="{2D373430-1C80-8F46-ABC4-CBE10AB29E21}" destId="{BAE20A88-DF00-8949-A8B2-0E344D388E90}" srcOrd="1" destOrd="0" presId="urn:microsoft.com/office/officeart/2008/layout/LinedList"/>
    <dgm:cxn modelId="{76CA08A2-B1A8-D84F-A1D6-D18A937678EA}" type="presParOf" srcId="{BAE20A88-DF00-8949-A8B2-0E344D388E90}" destId="{FFD3D6B1-6613-9A41-97D0-43A8EBCE5EAD}" srcOrd="0" destOrd="0" presId="urn:microsoft.com/office/officeart/2008/layout/LinedList"/>
    <dgm:cxn modelId="{D3976E80-191E-2A47-8A23-312C10E64BE5}" type="presParOf" srcId="{BAE20A88-DF00-8949-A8B2-0E344D388E90}" destId="{A95899B2-8F62-204F-B53E-8872741B3D8A}" srcOrd="1" destOrd="0" presId="urn:microsoft.com/office/officeart/2008/layout/LinedList"/>
    <dgm:cxn modelId="{5164E1C6-4BB0-1849-BD77-C9B7AA21D82B}" type="presParOf" srcId="{A95899B2-8F62-204F-B53E-8872741B3D8A}" destId="{6C1C9676-3658-6D4F-92CD-97954CEC2777}" srcOrd="0" destOrd="0" presId="urn:microsoft.com/office/officeart/2008/layout/LinedList"/>
    <dgm:cxn modelId="{3FC4A5DA-F6DE-374E-AEAD-681CEC40E66A}" type="presParOf" srcId="{A95899B2-8F62-204F-B53E-8872741B3D8A}" destId="{040275F6-8CD8-B443-8E15-E2EA8C115BE0}" srcOrd="1" destOrd="0" presId="urn:microsoft.com/office/officeart/2008/layout/LinedList"/>
    <dgm:cxn modelId="{EBEECA50-8981-8340-B29B-B350D88E1D99}" type="presParOf" srcId="{A95899B2-8F62-204F-B53E-8872741B3D8A}" destId="{D9398154-13A0-B94E-B51B-C707B5F9C02E}" srcOrd="2" destOrd="0" presId="urn:microsoft.com/office/officeart/2008/layout/LinedList"/>
    <dgm:cxn modelId="{14FAAD23-AA19-634D-A90F-2C772DFBC51E}" type="presParOf" srcId="{BAE20A88-DF00-8949-A8B2-0E344D388E90}" destId="{1103FC42-5419-864B-A44F-32D393A0563C}" srcOrd="2" destOrd="0" presId="urn:microsoft.com/office/officeart/2008/layout/LinedList"/>
    <dgm:cxn modelId="{5920C6F5-90CC-1D42-B07E-283F9763DDF5}" type="presParOf" srcId="{BAE20A88-DF00-8949-A8B2-0E344D388E90}" destId="{3380EF9C-3F0E-624D-89C2-20B7B097FB92}" srcOrd="3" destOrd="0" presId="urn:microsoft.com/office/officeart/2008/layout/LinedList"/>
    <dgm:cxn modelId="{DCF1C88C-7C89-224A-91BB-CDA93AC9D676}" type="presParOf" srcId="{6564C5E9-1595-624A-93AF-6AD41D06A4F7}" destId="{C60B052C-8895-B64E-8F55-A22B06C26711}" srcOrd="4" destOrd="0" presId="urn:microsoft.com/office/officeart/2008/layout/LinedList"/>
    <dgm:cxn modelId="{B22A98C9-0179-F54E-9D8B-AD7F06FE77A8}" type="presParOf" srcId="{6564C5E9-1595-624A-93AF-6AD41D06A4F7}" destId="{6824B304-8D35-7546-835D-37EF75EF130E}" srcOrd="5" destOrd="0" presId="urn:microsoft.com/office/officeart/2008/layout/LinedList"/>
    <dgm:cxn modelId="{9C61EBA2-C34D-4049-8F2F-50F833365412}" type="presParOf" srcId="{6824B304-8D35-7546-835D-37EF75EF130E}" destId="{C9B957BF-3762-C444-A889-9188DFC903DF}" srcOrd="0" destOrd="0" presId="urn:microsoft.com/office/officeart/2008/layout/LinedList"/>
    <dgm:cxn modelId="{DF079F42-9293-DC49-8D57-CD67858A0C3C}" type="presParOf" srcId="{6824B304-8D35-7546-835D-37EF75EF130E}" destId="{D251ECF4-3488-2542-8086-F83F675146E2}" srcOrd="1" destOrd="0" presId="urn:microsoft.com/office/officeart/2008/layout/LinedList"/>
    <dgm:cxn modelId="{8B56FB94-E148-45D5-ABD8-B8CD42BB2AFB}" type="presParOf" srcId="{D251ECF4-3488-2542-8086-F83F675146E2}" destId="{8F4F62A5-B9A3-4443-8923-A68F2420DA56}" srcOrd="0" destOrd="0" presId="urn:microsoft.com/office/officeart/2008/layout/LinedList"/>
    <dgm:cxn modelId="{27B9D5CA-371F-42D8-9952-760D617FFBC9}" type="presParOf" srcId="{D251ECF4-3488-2542-8086-F83F675146E2}" destId="{8B59F221-67E7-4FF6-AC04-8BE107AA5B1A}" srcOrd="1" destOrd="0" presId="urn:microsoft.com/office/officeart/2008/layout/LinedList"/>
    <dgm:cxn modelId="{70B8E204-8717-4515-9766-AE232E5687D9}" type="presParOf" srcId="{8B59F221-67E7-4FF6-AC04-8BE107AA5B1A}" destId="{CA605DE9-71F6-4A65-8890-62FF9380FD2E}" srcOrd="0" destOrd="0" presId="urn:microsoft.com/office/officeart/2008/layout/LinedList"/>
    <dgm:cxn modelId="{DA86E01E-CF65-45A4-A984-628E2A775047}" type="presParOf" srcId="{8B59F221-67E7-4FF6-AC04-8BE107AA5B1A}" destId="{B99C1F30-B9B6-4785-B862-C95DEFCE1599}" srcOrd="1" destOrd="0" presId="urn:microsoft.com/office/officeart/2008/layout/LinedList"/>
    <dgm:cxn modelId="{9B9270FF-0FBB-4F55-B295-F085B05F00B1}" type="presParOf" srcId="{8B59F221-67E7-4FF6-AC04-8BE107AA5B1A}" destId="{9BA532EE-7B5C-4382-8673-CDC19DC28F3A}" srcOrd="2" destOrd="0" presId="urn:microsoft.com/office/officeart/2008/layout/LinedList"/>
    <dgm:cxn modelId="{CC87E123-B3A6-48B1-B546-AE9A9B4A53BC}" type="presParOf" srcId="{D251ECF4-3488-2542-8086-F83F675146E2}" destId="{9AD0E1EA-47FE-4575-9818-FCBAD37EA65C}" srcOrd="2" destOrd="0" presId="urn:microsoft.com/office/officeart/2008/layout/LinedList"/>
    <dgm:cxn modelId="{00946074-BFA4-4F66-A9BD-D91330417F3D}" type="presParOf" srcId="{D251ECF4-3488-2542-8086-F83F675146E2}" destId="{7F58DBC6-6152-45DF-A62A-165B173C6A25}" srcOrd="3" destOrd="0" presId="urn:microsoft.com/office/officeart/2008/layout/LinedList"/>
    <dgm:cxn modelId="{0B61D917-722B-4F41-9874-E95169EBB1CA}" type="presParOf" srcId="{6564C5E9-1595-624A-93AF-6AD41D06A4F7}" destId="{1D98EBA7-F543-45C0-8D54-712EF6F40A5F}" srcOrd="6" destOrd="0" presId="urn:microsoft.com/office/officeart/2008/layout/LinedList"/>
    <dgm:cxn modelId="{C661CACC-8961-4E4C-BB99-9CDCE2C797CE}" type="presParOf" srcId="{6564C5E9-1595-624A-93AF-6AD41D06A4F7}" destId="{7825A4DF-24F3-45B1-B4FC-CF18200A2350}" srcOrd="7" destOrd="0" presId="urn:microsoft.com/office/officeart/2008/layout/LinedList"/>
    <dgm:cxn modelId="{05EFA59B-6997-49BB-8314-8CB1010CC43C}" type="presParOf" srcId="{7825A4DF-24F3-45B1-B4FC-CF18200A2350}" destId="{32362763-920A-48F4-9BB8-715433BC3B4D}" srcOrd="0" destOrd="0" presId="urn:microsoft.com/office/officeart/2008/layout/LinedList"/>
    <dgm:cxn modelId="{2FF07E9F-9B77-4F4D-AF5E-4CBFFC363B36}" type="presParOf" srcId="{7825A4DF-24F3-45B1-B4FC-CF18200A2350}" destId="{7DA6D104-645C-4AF2-B6AC-4F36D2431969}" srcOrd="1" destOrd="0" presId="urn:microsoft.com/office/officeart/2008/layout/LinedList"/>
    <dgm:cxn modelId="{FEF8B384-07BA-4207-8C82-F7B4AB626A22}" type="presParOf" srcId="{6564C5E9-1595-624A-93AF-6AD41D06A4F7}" destId="{132DCBD1-5867-426B-BFBF-F6F30C6840CA}" srcOrd="8" destOrd="0" presId="urn:microsoft.com/office/officeart/2008/layout/LinedList"/>
    <dgm:cxn modelId="{0450DD10-AA1B-40BB-9355-2E10CD61366E}" type="presParOf" srcId="{6564C5E9-1595-624A-93AF-6AD41D06A4F7}" destId="{0792760E-BF7C-4D1D-AE6A-A22A47B1BBB9}" srcOrd="9" destOrd="0" presId="urn:microsoft.com/office/officeart/2008/layout/LinedList"/>
    <dgm:cxn modelId="{651E64A1-26F8-4E86-AEF1-7B60AFCCFBF3}" type="presParOf" srcId="{0792760E-BF7C-4D1D-AE6A-A22A47B1BBB9}" destId="{618F67CC-0647-4C55-A02B-82C2F9493E5F}" srcOrd="0" destOrd="0" presId="urn:microsoft.com/office/officeart/2008/layout/LinedList"/>
    <dgm:cxn modelId="{472284E3-07BE-40A6-B2C5-A4434781E190}" type="presParOf" srcId="{0792760E-BF7C-4D1D-AE6A-A22A47B1BBB9}" destId="{CB27D0C3-0D98-475B-91EE-A973AB0AC06D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8446D4-11FC-4D66-9F76-49B8B37A68D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609712-5BCB-4DDD-992C-5F2A888C5635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ORIENTASI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2FF93A-9667-42DA-B543-79291B2621DF}" type="parTrans" cxnId="{7ED36EAB-AE04-4AED-91E3-807C37B3EFA5}">
      <dgm:prSet/>
      <dgm:spPr/>
      <dgm:t>
        <a:bodyPr/>
        <a:lstStyle/>
        <a:p>
          <a:endParaRPr lang="en-ID"/>
        </a:p>
      </dgm:t>
    </dgm:pt>
    <dgm:pt modelId="{D66D6B45-F58E-48BB-A7D7-CA0373B42FC9}" type="sibTrans" cxnId="{7ED36EAB-AE04-4AED-91E3-807C37B3EFA5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D8BCB7-EDC0-41C6-A81F-97609C5B8A96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MASALAH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D4E93-8530-4CAF-8571-D4307DD4A945}" type="parTrans" cxnId="{9CBF0F94-6930-4CEA-85FB-B1142E9CDA03}">
      <dgm:prSet/>
      <dgm:spPr/>
      <dgm:t>
        <a:bodyPr/>
        <a:lstStyle/>
        <a:p>
          <a:endParaRPr lang="en-ID"/>
        </a:p>
      </dgm:t>
    </dgm:pt>
    <dgm:pt modelId="{388B00F5-4BDF-4577-8F59-5E1492B5C560}" type="sibTrans" cxnId="{9CBF0F94-6930-4CEA-85FB-B1142E9CDA03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D23673-CD7D-4BC6-9A0A-F39D3B4ED1E8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HIPOTESIS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520BE7-FB08-4640-B61C-469FE508C13C}" type="parTrans" cxnId="{DB4DCEC5-465D-4124-B707-AE644ABE5AEB}">
      <dgm:prSet/>
      <dgm:spPr/>
      <dgm:t>
        <a:bodyPr/>
        <a:lstStyle/>
        <a:p>
          <a:endParaRPr lang="en-ID"/>
        </a:p>
      </dgm:t>
    </dgm:pt>
    <dgm:pt modelId="{006B604C-883F-47F3-88B9-84EB2945FFAE}" type="sibTrans" cxnId="{DB4DCEC5-465D-4124-B707-AE644ABE5AEB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C33210-511E-407F-909A-BE7C7DB4ABC3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MENGUMPULKAN DATA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76B87-2294-456C-9C2E-9CBD3621B483}" type="parTrans" cxnId="{B6458F62-A8F3-4F8C-8E6B-24526A0C2E11}">
      <dgm:prSet/>
      <dgm:spPr/>
      <dgm:t>
        <a:bodyPr/>
        <a:lstStyle/>
        <a:p>
          <a:endParaRPr lang="en-ID"/>
        </a:p>
      </dgm:t>
    </dgm:pt>
    <dgm:pt modelId="{440C4D46-81D1-41F6-89C3-EE08D0F2A732}" type="sibTrans" cxnId="{B6458F62-A8F3-4F8C-8E6B-24526A0C2E11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DEBCE7-5EF6-4D03-B736-834DA70289B2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MENGUJI HIPOTESIS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24E458-0168-4EAA-B394-5D5D13689AD9}" type="parTrans" cxnId="{1873C3C4-8425-4ACC-B631-264DED68391E}">
      <dgm:prSet/>
      <dgm:spPr/>
      <dgm:t>
        <a:bodyPr/>
        <a:lstStyle/>
        <a:p>
          <a:endParaRPr lang="en-ID"/>
        </a:p>
      </dgm:t>
    </dgm:pt>
    <dgm:pt modelId="{D055F6DB-4BE3-42D9-BD48-B9CC5127C0E1}" type="sibTrans" cxnId="{1873C3C4-8425-4ACC-B631-264DED68391E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B132E-575F-4287-AA42-7B1747883170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buFont typeface="+mj-lt"/>
            <a:buNone/>
          </a:pP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KESIMPULAN</a:t>
          </a:r>
          <a:endParaRPr lang="en-ID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F7E69A-9C7A-4EA2-8787-682B28233D6B}" type="parTrans" cxnId="{92E3F734-B34B-426E-B21B-7116D8AF15A3}">
      <dgm:prSet/>
      <dgm:spPr/>
      <dgm:t>
        <a:bodyPr/>
        <a:lstStyle/>
        <a:p>
          <a:endParaRPr lang="en-ID"/>
        </a:p>
      </dgm:t>
    </dgm:pt>
    <dgm:pt modelId="{F8E8A87A-D423-418B-A6E0-082D9428DF44}" type="sibTrans" cxnId="{92E3F734-B34B-426E-B21B-7116D8AF15A3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ID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0C43BC-C328-4E75-B965-F4E6B8B21E06}" type="pres">
      <dgm:prSet presAssocID="{738446D4-11FC-4D66-9F76-49B8B37A68D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CCC439-F035-4005-BB2E-B936574EDDC4}" type="pres">
      <dgm:prSet presAssocID="{A3609712-5BCB-4DDD-992C-5F2A888C5635}" presName="node" presStyleLbl="node1" presStyleIdx="0" presStyleCnt="6" custScaleX="1406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AFBE9-70A2-422E-988D-FC8A5D1C8AFF}" type="pres">
      <dgm:prSet presAssocID="{A3609712-5BCB-4DDD-992C-5F2A888C5635}" presName="spNode" presStyleCnt="0"/>
      <dgm:spPr/>
    </dgm:pt>
    <dgm:pt modelId="{51A392B5-65BD-40C9-B843-6B697B07CBDD}" type="pres">
      <dgm:prSet presAssocID="{D66D6B45-F58E-48BB-A7D7-CA0373B42FC9}" presName="sibTrans" presStyleLbl="sibTrans1D1" presStyleIdx="0" presStyleCnt="6"/>
      <dgm:spPr/>
      <dgm:t>
        <a:bodyPr/>
        <a:lstStyle/>
        <a:p>
          <a:endParaRPr lang="en-US"/>
        </a:p>
      </dgm:t>
    </dgm:pt>
    <dgm:pt modelId="{14C894F0-63A2-495D-BA58-E9E812C65512}" type="pres">
      <dgm:prSet presAssocID="{13D8BCB7-EDC0-41C6-A81F-97609C5B8A96}" presName="node" presStyleLbl="node1" presStyleIdx="1" presStyleCnt="6" custScaleX="179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E67018-4DC7-475E-BE78-FC122611CFA3}" type="pres">
      <dgm:prSet presAssocID="{13D8BCB7-EDC0-41C6-A81F-97609C5B8A96}" presName="spNode" presStyleCnt="0"/>
      <dgm:spPr/>
    </dgm:pt>
    <dgm:pt modelId="{323ADEDA-27A1-4E33-9152-75455B966E8B}" type="pres">
      <dgm:prSet presAssocID="{388B00F5-4BDF-4577-8F59-5E1492B5C560}" presName="sibTrans" presStyleLbl="sibTrans1D1" presStyleIdx="1" presStyleCnt="6"/>
      <dgm:spPr/>
      <dgm:t>
        <a:bodyPr/>
        <a:lstStyle/>
        <a:p>
          <a:endParaRPr lang="en-US"/>
        </a:p>
      </dgm:t>
    </dgm:pt>
    <dgm:pt modelId="{24CACFC0-D87E-470D-B7D1-6D63E025F19A}" type="pres">
      <dgm:prSet presAssocID="{C8D23673-CD7D-4BC6-9A0A-F39D3B4ED1E8}" presName="node" presStyleLbl="node1" presStyleIdx="2" presStyleCnt="6" custScaleX="1802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0B7294-5F44-464A-A4E7-7DEC25517B95}" type="pres">
      <dgm:prSet presAssocID="{C8D23673-CD7D-4BC6-9A0A-F39D3B4ED1E8}" presName="spNode" presStyleCnt="0"/>
      <dgm:spPr/>
    </dgm:pt>
    <dgm:pt modelId="{81EF6B9E-80AC-4E2B-84C6-8A8232B4EA04}" type="pres">
      <dgm:prSet presAssocID="{006B604C-883F-47F3-88B9-84EB2945FFAE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C077AB3-C89E-4057-A852-0CB861178C9B}" type="pres">
      <dgm:prSet presAssocID="{73C33210-511E-407F-909A-BE7C7DB4ABC3}" presName="node" presStyleLbl="node1" presStyleIdx="3" presStyleCnt="6" custScaleX="180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511778-BCF1-42B5-B69C-41B49B39E506}" type="pres">
      <dgm:prSet presAssocID="{73C33210-511E-407F-909A-BE7C7DB4ABC3}" presName="spNode" presStyleCnt="0"/>
      <dgm:spPr/>
    </dgm:pt>
    <dgm:pt modelId="{E1B22C47-623C-4DFF-B86E-A2275ED0EB23}" type="pres">
      <dgm:prSet presAssocID="{440C4D46-81D1-41F6-89C3-EE08D0F2A732}" presName="sibTrans" presStyleLbl="sibTrans1D1" presStyleIdx="3" presStyleCnt="6"/>
      <dgm:spPr/>
      <dgm:t>
        <a:bodyPr/>
        <a:lstStyle/>
        <a:p>
          <a:endParaRPr lang="en-US"/>
        </a:p>
      </dgm:t>
    </dgm:pt>
    <dgm:pt modelId="{DA56BC83-1C7E-44C0-A786-883775F429CC}" type="pres">
      <dgm:prSet presAssocID="{ABDEBCE7-5EF6-4D03-B736-834DA70289B2}" presName="node" presStyleLbl="node1" presStyleIdx="4" presStyleCnt="6" custScaleX="165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4C5750-242D-4EFB-8E87-AB2935DF55FD}" type="pres">
      <dgm:prSet presAssocID="{ABDEBCE7-5EF6-4D03-B736-834DA70289B2}" presName="spNode" presStyleCnt="0"/>
      <dgm:spPr/>
    </dgm:pt>
    <dgm:pt modelId="{15213573-4D95-44A0-BB95-EB0468FCCE7D}" type="pres">
      <dgm:prSet presAssocID="{D055F6DB-4BE3-42D9-BD48-B9CC5127C0E1}" presName="sibTrans" presStyleLbl="sibTrans1D1" presStyleIdx="4" presStyleCnt="6"/>
      <dgm:spPr/>
      <dgm:t>
        <a:bodyPr/>
        <a:lstStyle/>
        <a:p>
          <a:endParaRPr lang="en-US"/>
        </a:p>
      </dgm:t>
    </dgm:pt>
    <dgm:pt modelId="{B5E44171-0D03-4F90-99A8-A53CE6986069}" type="pres">
      <dgm:prSet presAssocID="{DF2B132E-575F-4287-AA42-7B1747883170}" presName="node" presStyleLbl="node1" presStyleIdx="5" presStyleCnt="6" custScaleX="180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3E5C06-EABD-4876-A5E7-2CE766B17283}" type="pres">
      <dgm:prSet presAssocID="{DF2B132E-575F-4287-AA42-7B1747883170}" presName="spNode" presStyleCnt="0"/>
      <dgm:spPr/>
    </dgm:pt>
    <dgm:pt modelId="{EBCB7E5C-347B-4CEA-A9B5-F1E97A6B9E76}" type="pres">
      <dgm:prSet presAssocID="{F8E8A87A-D423-418B-A6E0-082D9428DF44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8BB4E5FF-DEF1-4CF6-AC78-BCCF85BB768B}" type="presOf" srcId="{440C4D46-81D1-41F6-89C3-EE08D0F2A732}" destId="{E1B22C47-623C-4DFF-B86E-A2275ED0EB23}" srcOrd="0" destOrd="0" presId="urn:microsoft.com/office/officeart/2005/8/layout/cycle5"/>
    <dgm:cxn modelId="{DB4DCEC5-465D-4124-B707-AE644ABE5AEB}" srcId="{738446D4-11FC-4D66-9F76-49B8B37A68D3}" destId="{C8D23673-CD7D-4BC6-9A0A-F39D3B4ED1E8}" srcOrd="2" destOrd="0" parTransId="{58520BE7-FB08-4640-B61C-469FE508C13C}" sibTransId="{006B604C-883F-47F3-88B9-84EB2945FFAE}"/>
    <dgm:cxn modelId="{1873C3C4-8425-4ACC-B631-264DED68391E}" srcId="{738446D4-11FC-4D66-9F76-49B8B37A68D3}" destId="{ABDEBCE7-5EF6-4D03-B736-834DA70289B2}" srcOrd="4" destOrd="0" parTransId="{BA24E458-0168-4EAA-B394-5D5D13689AD9}" sibTransId="{D055F6DB-4BE3-42D9-BD48-B9CC5127C0E1}"/>
    <dgm:cxn modelId="{6022C890-31FC-484C-B80C-A2C1C42BA6CC}" type="presOf" srcId="{C8D23673-CD7D-4BC6-9A0A-F39D3B4ED1E8}" destId="{24CACFC0-D87E-470D-B7D1-6D63E025F19A}" srcOrd="0" destOrd="0" presId="urn:microsoft.com/office/officeart/2005/8/layout/cycle5"/>
    <dgm:cxn modelId="{F48992CE-45A5-4A83-853C-1993E6C901DD}" type="presOf" srcId="{388B00F5-4BDF-4577-8F59-5E1492B5C560}" destId="{323ADEDA-27A1-4E33-9152-75455B966E8B}" srcOrd="0" destOrd="0" presId="urn:microsoft.com/office/officeart/2005/8/layout/cycle5"/>
    <dgm:cxn modelId="{ED33DCF8-2EF3-4C2E-8E58-90597BAE8731}" type="presOf" srcId="{D055F6DB-4BE3-42D9-BD48-B9CC5127C0E1}" destId="{15213573-4D95-44A0-BB95-EB0468FCCE7D}" srcOrd="0" destOrd="0" presId="urn:microsoft.com/office/officeart/2005/8/layout/cycle5"/>
    <dgm:cxn modelId="{9CBF0F94-6930-4CEA-85FB-B1142E9CDA03}" srcId="{738446D4-11FC-4D66-9F76-49B8B37A68D3}" destId="{13D8BCB7-EDC0-41C6-A81F-97609C5B8A96}" srcOrd="1" destOrd="0" parTransId="{E45D4E93-8530-4CAF-8571-D4307DD4A945}" sibTransId="{388B00F5-4BDF-4577-8F59-5E1492B5C560}"/>
    <dgm:cxn modelId="{02F78F94-387F-4C07-B6E5-AB424782365E}" type="presOf" srcId="{ABDEBCE7-5EF6-4D03-B736-834DA70289B2}" destId="{DA56BC83-1C7E-44C0-A786-883775F429CC}" srcOrd="0" destOrd="0" presId="urn:microsoft.com/office/officeart/2005/8/layout/cycle5"/>
    <dgm:cxn modelId="{9D4202B9-75FE-4B0A-BAE5-32ED7537DB1F}" type="presOf" srcId="{73C33210-511E-407F-909A-BE7C7DB4ABC3}" destId="{1C077AB3-C89E-4057-A852-0CB861178C9B}" srcOrd="0" destOrd="0" presId="urn:microsoft.com/office/officeart/2005/8/layout/cycle5"/>
    <dgm:cxn modelId="{3889E3D3-0B3F-4667-B705-0B49C7D52E55}" type="presOf" srcId="{D66D6B45-F58E-48BB-A7D7-CA0373B42FC9}" destId="{51A392B5-65BD-40C9-B843-6B697B07CBDD}" srcOrd="0" destOrd="0" presId="urn:microsoft.com/office/officeart/2005/8/layout/cycle5"/>
    <dgm:cxn modelId="{82211E14-DAD9-4732-9915-44590612B910}" type="presOf" srcId="{13D8BCB7-EDC0-41C6-A81F-97609C5B8A96}" destId="{14C894F0-63A2-495D-BA58-E9E812C65512}" srcOrd="0" destOrd="0" presId="urn:microsoft.com/office/officeart/2005/8/layout/cycle5"/>
    <dgm:cxn modelId="{F1C11A9D-2CF5-4CAE-A3CD-6ECC7648B051}" type="presOf" srcId="{F8E8A87A-D423-418B-A6E0-082D9428DF44}" destId="{EBCB7E5C-347B-4CEA-A9B5-F1E97A6B9E76}" srcOrd="0" destOrd="0" presId="urn:microsoft.com/office/officeart/2005/8/layout/cycle5"/>
    <dgm:cxn modelId="{B6458F62-A8F3-4F8C-8E6B-24526A0C2E11}" srcId="{738446D4-11FC-4D66-9F76-49B8B37A68D3}" destId="{73C33210-511E-407F-909A-BE7C7DB4ABC3}" srcOrd="3" destOrd="0" parTransId="{FE976B87-2294-456C-9C2E-9CBD3621B483}" sibTransId="{440C4D46-81D1-41F6-89C3-EE08D0F2A732}"/>
    <dgm:cxn modelId="{00343A38-329F-4D21-905F-13B6B4D2913C}" type="presOf" srcId="{006B604C-883F-47F3-88B9-84EB2945FFAE}" destId="{81EF6B9E-80AC-4E2B-84C6-8A8232B4EA04}" srcOrd="0" destOrd="0" presId="urn:microsoft.com/office/officeart/2005/8/layout/cycle5"/>
    <dgm:cxn modelId="{92E3F734-B34B-426E-B21B-7116D8AF15A3}" srcId="{738446D4-11FC-4D66-9F76-49B8B37A68D3}" destId="{DF2B132E-575F-4287-AA42-7B1747883170}" srcOrd="5" destOrd="0" parTransId="{5DF7E69A-9C7A-4EA2-8787-682B28233D6B}" sibTransId="{F8E8A87A-D423-418B-A6E0-082D9428DF44}"/>
    <dgm:cxn modelId="{26A129B4-0F87-426C-A0C3-C80C63F973BD}" type="presOf" srcId="{738446D4-11FC-4D66-9F76-49B8B37A68D3}" destId="{400C43BC-C328-4E75-B965-F4E6B8B21E06}" srcOrd="0" destOrd="0" presId="urn:microsoft.com/office/officeart/2005/8/layout/cycle5"/>
    <dgm:cxn modelId="{DDF52F0C-BDDE-4767-AE6B-24CB32124375}" type="presOf" srcId="{DF2B132E-575F-4287-AA42-7B1747883170}" destId="{B5E44171-0D03-4F90-99A8-A53CE6986069}" srcOrd="0" destOrd="0" presId="urn:microsoft.com/office/officeart/2005/8/layout/cycle5"/>
    <dgm:cxn modelId="{F6C4C6C1-EE64-432E-90F1-96369D240918}" type="presOf" srcId="{A3609712-5BCB-4DDD-992C-5F2A888C5635}" destId="{9BCCC439-F035-4005-BB2E-B936574EDDC4}" srcOrd="0" destOrd="0" presId="urn:microsoft.com/office/officeart/2005/8/layout/cycle5"/>
    <dgm:cxn modelId="{7ED36EAB-AE04-4AED-91E3-807C37B3EFA5}" srcId="{738446D4-11FC-4D66-9F76-49B8B37A68D3}" destId="{A3609712-5BCB-4DDD-992C-5F2A888C5635}" srcOrd="0" destOrd="0" parTransId="{C52FF93A-9667-42DA-B543-79291B2621DF}" sibTransId="{D66D6B45-F58E-48BB-A7D7-CA0373B42FC9}"/>
    <dgm:cxn modelId="{74F6A498-75CD-4B67-95FB-4BBBD28ABE14}" type="presParOf" srcId="{400C43BC-C328-4E75-B965-F4E6B8B21E06}" destId="{9BCCC439-F035-4005-BB2E-B936574EDDC4}" srcOrd="0" destOrd="0" presId="urn:microsoft.com/office/officeart/2005/8/layout/cycle5"/>
    <dgm:cxn modelId="{F1806A14-657D-4866-938A-15389EBCA47E}" type="presParOf" srcId="{400C43BC-C328-4E75-B965-F4E6B8B21E06}" destId="{967AFBE9-70A2-422E-988D-FC8A5D1C8AFF}" srcOrd="1" destOrd="0" presId="urn:microsoft.com/office/officeart/2005/8/layout/cycle5"/>
    <dgm:cxn modelId="{29D9CEAC-C330-4125-B370-E5D6A2113FE0}" type="presParOf" srcId="{400C43BC-C328-4E75-B965-F4E6B8B21E06}" destId="{51A392B5-65BD-40C9-B843-6B697B07CBDD}" srcOrd="2" destOrd="0" presId="urn:microsoft.com/office/officeart/2005/8/layout/cycle5"/>
    <dgm:cxn modelId="{32D50493-4743-42D5-871C-2B38F7EC8EB0}" type="presParOf" srcId="{400C43BC-C328-4E75-B965-F4E6B8B21E06}" destId="{14C894F0-63A2-495D-BA58-E9E812C65512}" srcOrd="3" destOrd="0" presId="urn:microsoft.com/office/officeart/2005/8/layout/cycle5"/>
    <dgm:cxn modelId="{975BC6A6-D134-444A-9A01-F3A0CA6F85DB}" type="presParOf" srcId="{400C43BC-C328-4E75-B965-F4E6B8B21E06}" destId="{7FE67018-4DC7-475E-BE78-FC122611CFA3}" srcOrd="4" destOrd="0" presId="urn:microsoft.com/office/officeart/2005/8/layout/cycle5"/>
    <dgm:cxn modelId="{F3C7F92E-A272-48D5-ABBA-871F081EFF7B}" type="presParOf" srcId="{400C43BC-C328-4E75-B965-F4E6B8B21E06}" destId="{323ADEDA-27A1-4E33-9152-75455B966E8B}" srcOrd="5" destOrd="0" presId="urn:microsoft.com/office/officeart/2005/8/layout/cycle5"/>
    <dgm:cxn modelId="{17DFF02E-4044-44C4-B265-675B6381EC1B}" type="presParOf" srcId="{400C43BC-C328-4E75-B965-F4E6B8B21E06}" destId="{24CACFC0-D87E-470D-B7D1-6D63E025F19A}" srcOrd="6" destOrd="0" presId="urn:microsoft.com/office/officeart/2005/8/layout/cycle5"/>
    <dgm:cxn modelId="{6CFB06A4-6807-4248-826F-2EF0F8DE4B69}" type="presParOf" srcId="{400C43BC-C328-4E75-B965-F4E6B8B21E06}" destId="{A80B7294-5F44-464A-A4E7-7DEC25517B95}" srcOrd="7" destOrd="0" presId="urn:microsoft.com/office/officeart/2005/8/layout/cycle5"/>
    <dgm:cxn modelId="{D2FF948E-0C7F-4301-AF7E-C4FEB6E4338A}" type="presParOf" srcId="{400C43BC-C328-4E75-B965-F4E6B8B21E06}" destId="{81EF6B9E-80AC-4E2B-84C6-8A8232B4EA04}" srcOrd="8" destOrd="0" presId="urn:microsoft.com/office/officeart/2005/8/layout/cycle5"/>
    <dgm:cxn modelId="{4040036D-A9BD-4EAA-AE38-FCF94A6707D6}" type="presParOf" srcId="{400C43BC-C328-4E75-B965-F4E6B8B21E06}" destId="{1C077AB3-C89E-4057-A852-0CB861178C9B}" srcOrd="9" destOrd="0" presId="urn:microsoft.com/office/officeart/2005/8/layout/cycle5"/>
    <dgm:cxn modelId="{1AEC4030-E00F-43A7-AD17-597E5BE1C212}" type="presParOf" srcId="{400C43BC-C328-4E75-B965-F4E6B8B21E06}" destId="{FB511778-BCF1-42B5-B69C-41B49B39E506}" srcOrd="10" destOrd="0" presId="urn:microsoft.com/office/officeart/2005/8/layout/cycle5"/>
    <dgm:cxn modelId="{CA0E6C68-C188-4B40-955B-BB0DFC45A2C7}" type="presParOf" srcId="{400C43BC-C328-4E75-B965-F4E6B8B21E06}" destId="{E1B22C47-623C-4DFF-B86E-A2275ED0EB23}" srcOrd="11" destOrd="0" presId="urn:microsoft.com/office/officeart/2005/8/layout/cycle5"/>
    <dgm:cxn modelId="{01B5EB23-A48A-400B-8EF0-1814607A4413}" type="presParOf" srcId="{400C43BC-C328-4E75-B965-F4E6B8B21E06}" destId="{DA56BC83-1C7E-44C0-A786-883775F429CC}" srcOrd="12" destOrd="0" presId="urn:microsoft.com/office/officeart/2005/8/layout/cycle5"/>
    <dgm:cxn modelId="{1178B26A-9085-4BFF-98D9-2D514B009163}" type="presParOf" srcId="{400C43BC-C328-4E75-B965-F4E6B8B21E06}" destId="{214C5750-242D-4EFB-8E87-AB2935DF55FD}" srcOrd="13" destOrd="0" presId="urn:microsoft.com/office/officeart/2005/8/layout/cycle5"/>
    <dgm:cxn modelId="{3D2ED2C0-0012-4886-ACCB-BA03026A6D70}" type="presParOf" srcId="{400C43BC-C328-4E75-B965-F4E6B8B21E06}" destId="{15213573-4D95-44A0-BB95-EB0468FCCE7D}" srcOrd="14" destOrd="0" presId="urn:microsoft.com/office/officeart/2005/8/layout/cycle5"/>
    <dgm:cxn modelId="{3F629795-85FD-4AAE-8401-3408275D1EB7}" type="presParOf" srcId="{400C43BC-C328-4E75-B965-F4E6B8B21E06}" destId="{B5E44171-0D03-4F90-99A8-A53CE6986069}" srcOrd="15" destOrd="0" presId="urn:microsoft.com/office/officeart/2005/8/layout/cycle5"/>
    <dgm:cxn modelId="{2DC6A6A2-FC2C-49CA-B4F4-ADACB2F62BDB}" type="presParOf" srcId="{400C43BC-C328-4E75-B965-F4E6B8B21E06}" destId="{9A3E5C06-EABD-4876-A5E7-2CE766B17283}" srcOrd="16" destOrd="0" presId="urn:microsoft.com/office/officeart/2005/8/layout/cycle5"/>
    <dgm:cxn modelId="{3D47D027-AC74-4EE8-BC01-25A2B49B2BE6}" type="presParOf" srcId="{400C43BC-C328-4E75-B965-F4E6B8B21E06}" destId="{EBCB7E5C-347B-4CEA-A9B5-F1E97A6B9E76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A7698-FAF1-9341-A1FC-ED13A8E7C585}">
      <dsp:nvSpPr>
        <dsp:cNvPr id="0" name=""/>
        <dsp:cNvSpPr/>
      </dsp:nvSpPr>
      <dsp:spPr>
        <a:xfrm>
          <a:off x="0" y="2492"/>
          <a:ext cx="1143895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779ABC-4458-134D-8407-3B550EE07267}">
      <dsp:nvSpPr>
        <dsp:cNvPr id="0" name=""/>
        <dsp:cNvSpPr/>
      </dsp:nvSpPr>
      <dsp:spPr>
        <a:xfrm>
          <a:off x="0" y="2492"/>
          <a:ext cx="2287790" cy="169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Oemar</a:t>
          </a:r>
          <a:r>
            <a:rPr lang="en-ID" sz="20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2000" b="0" i="0" kern="120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Hamalik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2492"/>
        <a:ext cx="2287790" cy="1699547"/>
      </dsp:txXfrm>
    </dsp:sp>
    <dsp:sp modelId="{4B7883FE-9BF1-834B-9E55-433D1207CAF9}">
      <dsp:nvSpPr>
        <dsp:cNvPr id="0" name=""/>
        <dsp:cNvSpPr/>
      </dsp:nvSpPr>
      <dsp:spPr>
        <a:xfrm>
          <a:off x="2459374" y="79668"/>
          <a:ext cx="8979578" cy="1543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algn="just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“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inkuiri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menuntut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guru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bertindak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sebagai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fasilitator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,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nara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sumber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, dan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penyuluhan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4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kelompok</a:t>
          </a:r>
          <a:r>
            <a:rPr lang="en-ID" sz="24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”.</a:t>
          </a:r>
          <a:endParaRPr lang="en-US" sz="2400" b="1" i="0" kern="120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2459374" y="79668"/>
        <a:ext cx="8979578" cy="1543534"/>
      </dsp:txXfrm>
    </dsp:sp>
    <dsp:sp modelId="{F855322D-A55D-8B49-879F-C673DBB2B4C9}">
      <dsp:nvSpPr>
        <dsp:cNvPr id="0" name=""/>
        <dsp:cNvSpPr/>
      </dsp:nvSpPr>
      <dsp:spPr>
        <a:xfrm>
          <a:off x="2287790" y="1623203"/>
          <a:ext cx="91511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45911-31B5-374B-964F-E521B7F4A98B}">
      <dsp:nvSpPr>
        <dsp:cNvPr id="0" name=""/>
        <dsp:cNvSpPr/>
      </dsp:nvSpPr>
      <dsp:spPr>
        <a:xfrm>
          <a:off x="0" y="1702040"/>
          <a:ext cx="1143895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6062"/>
                <a:satOff val="32765"/>
                <a:lumOff val="50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6062"/>
                <a:satOff val="32765"/>
                <a:lumOff val="50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6062"/>
                <a:satOff val="32765"/>
                <a:lumOff val="50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741AD6-DFD2-814C-A051-E841CC65A4EA}">
      <dsp:nvSpPr>
        <dsp:cNvPr id="0" name=""/>
        <dsp:cNvSpPr/>
      </dsp:nvSpPr>
      <dsp:spPr>
        <a:xfrm>
          <a:off x="0" y="1702040"/>
          <a:ext cx="2287790" cy="169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Hamruni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1702040"/>
        <a:ext cx="2287790" cy="1699547"/>
      </dsp:txXfrm>
    </dsp:sp>
    <dsp:sp modelId="{040275F6-8CD8-B443-8E15-E2EA8C115BE0}">
      <dsp:nvSpPr>
        <dsp:cNvPr id="0" name=""/>
        <dsp:cNvSpPr/>
      </dsp:nvSpPr>
      <dsp:spPr>
        <a:xfrm>
          <a:off x="2459374" y="1718035"/>
          <a:ext cx="8979578" cy="1665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Rangkaian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kegiatan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pembelajaran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menekankan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pada proses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berfikir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secara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kritis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analitis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mencari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menemukan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sendiri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jawaban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dari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suatu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dipertanyakan</a:t>
          </a:r>
          <a:endParaRPr lang="en-US" sz="2000" b="1" i="0" kern="120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2459374" y="1718035"/>
        <a:ext cx="8979578" cy="1665729"/>
      </dsp:txXfrm>
    </dsp:sp>
    <dsp:sp modelId="{1103FC42-5419-864B-A44F-32D393A0563C}">
      <dsp:nvSpPr>
        <dsp:cNvPr id="0" name=""/>
        <dsp:cNvSpPr/>
      </dsp:nvSpPr>
      <dsp:spPr>
        <a:xfrm>
          <a:off x="2287790" y="3383765"/>
          <a:ext cx="91511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B052C-8895-B64E-8F55-A22B06C26711}">
      <dsp:nvSpPr>
        <dsp:cNvPr id="0" name=""/>
        <dsp:cNvSpPr/>
      </dsp:nvSpPr>
      <dsp:spPr>
        <a:xfrm>
          <a:off x="0" y="3401587"/>
          <a:ext cx="1143895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12124"/>
                <a:satOff val="65530"/>
                <a:lumOff val="1019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12124"/>
                <a:satOff val="65530"/>
                <a:lumOff val="1019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12124"/>
                <a:satOff val="65530"/>
                <a:lumOff val="1019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B957BF-3762-C444-A889-9188DFC903DF}">
      <dsp:nvSpPr>
        <dsp:cNvPr id="0" name=""/>
        <dsp:cNvSpPr/>
      </dsp:nvSpPr>
      <dsp:spPr>
        <a:xfrm>
          <a:off x="0" y="3401587"/>
          <a:ext cx="2287790" cy="169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Wina</a:t>
          </a:r>
          <a:r>
            <a:rPr lang="en-ID" sz="20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 Sanjaya 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3401587"/>
        <a:ext cx="2287790" cy="1699547"/>
      </dsp:txXfrm>
    </dsp:sp>
    <dsp:sp modelId="{B09F43E3-E283-364B-BDDC-AEA3B436FB56}">
      <dsp:nvSpPr>
        <dsp:cNvPr id="0" name=""/>
        <dsp:cNvSpPr/>
      </dsp:nvSpPr>
      <dsp:spPr>
        <a:xfrm>
          <a:off x="2459374" y="3441628"/>
          <a:ext cx="8979578" cy="1617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Pendekatan inkuiri menekankan kepada proses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mencari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menemukan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.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Materi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pembelajaran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tidak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diberikan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secara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langsung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.</a:t>
          </a:r>
        </a:p>
        <a:p>
          <a:pPr marL="0" lvl="0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Peran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siswa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dalam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pembelajaran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ini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adalah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mencari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menemukan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sendiri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materi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pelajaran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,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sedangkan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guru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berperan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sebagai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fasilitator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dan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pembimbing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siswa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untuk</a:t>
          </a:r>
          <a:r>
            <a:rPr lang="en-ID" sz="1800" b="1" i="0" kern="1200" dirty="0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 </a:t>
          </a:r>
          <a:r>
            <a:rPr lang="en-ID" sz="1800" b="1" i="0" kern="1200" dirty="0" err="1">
              <a:solidFill>
                <a:schemeClr val="accent2"/>
              </a:solidFill>
              <a:latin typeface="Gill Sans Nova" panose="020B0602020104020203" pitchFamily="34" charset="0"/>
              <a:cs typeface="Gill Sans SemiBold" panose="020B0502020104020203" pitchFamily="34" charset="-79"/>
            </a:rPr>
            <a:t>belajar</a:t>
          </a:r>
          <a:endParaRPr lang="en-US" sz="1800" b="1" i="0" kern="1200" dirty="0">
            <a:solidFill>
              <a:schemeClr val="accent2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2459374" y="3441628"/>
        <a:ext cx="8979578" cy="1617889"/>
      </dsp:txXfrm>
    </dsp:sp>
    <dsp:sp modelId="{2A380769-BA5B-F344-93A6-E05188F7C102}">
      <dsp:nvSpPr>
        <dsp:cNvPr id="0" name=""/>
        <dsp:cNvSpPr/>
      </dsp:nvSpPr>
      <dsp:spPr>
        <a:xfrm>
          <a:off x="2287790" y="5059517"/>
          <a:ext cx="91511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A7698-FAF1-9341-A1FC-ED13A8E7C585}">
      <dsp:nvSpPr>
        <dsp:cNvPr id="0" name=""/>
        <dsp:cNvSpPr/>
      </dsp:nvSpPr>
      <dsp:spPr>
        <a:xfrm>
          <a:off x="0" y="2252"/>
          <a:ext cx="1212867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779ABC-4458-134D-8407-3B550EE07267}">
      <dsp:nvSpPr>
        <dsp:cNvPr id="0" name=""/>
        <dsp:cNvSpPr/>
      </dsp:nvSpPr>
      <dsp:spPr>
        <a:xfrm>
          <a:off x="0" y="2252"/>
          <a:ext cx="2425734" cy="107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 err="1">
              <a:latin typeface="Gill Sans Nova" panose="020B0602020104020203" pitchFamily="34" charset="0"/>
              <a:cs typeface="Gill Sans SemiBold" panose="020B0502020104020203" pitchFamily="34" charset="-79"/>
            </a:rPr>
            <a:t>Stuctured</a:t>
          </a:r>
          <a:r>
            <a:rPr lang="en-ID" sz="20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 Inquiry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2252"/>
        <a:ext cx="2425734" cy="1077792"/>
      </dsp:txXfrm>
    </dsp:sp>
    <dsp:sp modelId="{4B7883FE-9BF1-834B-9E55-433D1207CAF9}">
      <dsp:nvSpPr>
        <dsp:cNvPr id="0" name=""/>
        <dsp:cNvSpPr/>
      </dsp:nvSpPr>
      <dsp:spPr>
        <a:xfrm>
          <a:off x="2607664" y="35565"/>
          <a:ext cx="9521008" cy="1009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dimana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guru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memberikan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siswa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sebuah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nn-NO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 diselidiki, serta prosedur, dan bahan-bahan, tetapi tidak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memberitahu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mereka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tentang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hasil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yang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diharapkan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 </a:t>
          </a:r>
          <a:endParaRPr lang="en-US" sz="2000" b="1" i="0" kern="120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2607664" y="35565"/>
        <a:ext cx="9521008" cy="1009859"/>
      </dsp:txXfrm>
    </dsp:sp>
    <dsp:sp modelId="{F855322D-A55D-8B49-879F-C673DBB2B4C9}">
      <dsp:nvSpPr>
        <dsp:cNvPr id="0" name=""/>
        <dsp:cNvSpPr/>
      </dsp:nvSpPr>
      <dsp:spPr>
        <a:xfrm>
          <a:off x="2425734" y="1045424"/>
          <a:ext cx="9702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45911-31B5-374B-964F-E521B7F4A98B}">
      <dsp:nvSpPr>
        <dsp:cNvPr id="0" name=""/>
        <dsp:cNvSpPr/>
      </dsp:nvSpPr>
      <dsp:spPr>
        <a:xfrm>
          <a:off x="0" y="1080045"/>
          <a:ext cx="1212867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3031"/>
                <a:satOff val="16383"/>
                <a:lumOff val="254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3031"/>
                <a:satOff val="16383"/>
                <a:lumOff val="254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3031"/>
                <a:satOff val="16383"/>
                <a:lumOff val="254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741AD6-DFD2-814C-A051-E841CC65A4EA}">
      <dsp:nvSpPr>
        <dsp:cNvPr id="0" name=""/>
        <dsp:cNvSpPr/>
      </dsp:nvSpPr>
      <dsp:spPr>
        <a:xfrm>
          <a:off x="0" y="1080045"/>
          <a:ext cx="2425734" cy="107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Guided Inquiry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1080045"/>
        <a:ext cx="2425734" cy="1077792"/>
      </dsp:txXfrm>
    </dsp:sp>
    <dsp:sp modelId="{040275F6-8CD8-B443-8E15-E2EA8C115BE0}">
      <dsp:nvSpPr>
        <dsp:cNvPr id="0" name=""/>
        <dsp:cNvSpPr/>
      </dsp:nvSpPr>
      <dsp:spPr>
        <a:xfrm>
          <a:off x="2607664" y="1090188"/>
          <a:ext cx="9521008" cy="1056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guru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hanya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menyediakan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bahan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dan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diselidiki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Siswa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menyusun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prosedur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mereka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sendiri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untuk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memecahkan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 </a:t>
          </a:r>
          <a:r>
            <a:rPr lang="en-ID" sz="2000" b="1" i="0" kern="1200" dirty="0" err="1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masalah</a:t>
          </a:r>
          <a:r>
            <a:rPr lang="en-ID" sz="2000" b="1" i="0" kern="1200" dirty="0">
              <a:solidFill>
                <a:srgbClr val="002060"/>
              </a:solidFill>
              <a:latin typeface="+mn-lt"/>
              <a:cs typeface="Gill Sans Light" panose="020B0302020104020203" pitchFamily="34" charset="-79"/>
            </a:rPr>
            <a:t>.</a:t>
          </a:r>
          <a:endParaRPr lang="en-US" sz="2000" b="1" i="0" kern="1200" dirty="0">
            <a:solidFill>
              <a:srgbClr val="002060"/>
            </a:solidFill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2607664" y="1090188"/>
        <a:ext cx="9521008" cy="1056346"/>
      </dsp:txXfrm>
    </dsp:sp>
    <dsp:sp modelId="{1103FC42-5419-864B-A44F-32D393A0563C}">
      <dsp:nvSpPr>
        <dsp:cNvPr id="0" name=""/>
        <dsp:cNvSpPr/>
      </dsp:nvSpPr>
      <dsp:spPr>
        <a:xfrm>
          <a:off x="2425734" y="2146535"/>
          <a:ext cx="9702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B052C-8895-B64E-8F55-A22B06C26711}">
      <dsp:nvSpPr>
        <dsp:cNvPr id="0" name=""/>
        <dsp:cNvSpPr/>
      </dsp:nvSpPr>
      <dsp:spPr>
        <a:xfrm>
          <a:off x="0" y="2157837"/>
          <a:ext cx="1212867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6062"/>
                <a:satOff val="32765"/>
                <a:lumOff val="50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6062"/>
                <a:satOff val="32765"/>
                <a:lumOff val="50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6062"/>
                <a:satOff val="32765"/>
                <a:lumOff val="50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B957BF-3762-C444-A889-9188DFC903DF}">
      <dsp:nvSpPr>
        <dsp:cNvPr id="0" name=""/>
        <dsp:cNvSpPr/>
      </dsp:nvSpPr>
      <dsp:spPr>
        <a:xfrm>
          <a:off x="0" y="2157837"/>
          <a:ext cx="2425734" cy="107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Inquiry Open-ended</a:t>
          </a:r>
          <a:endParaRPr lang="en-US" sz="20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2157837"/>
        <a:ext cx="2425734" cy="1077792"/>
      </dsp:txXfrm>
    </dsp:sp>
    <dsp:sp modelId="{B99C1F30-B9B6-4785-B862-C95DEFCE1599}">
      <dsp:nvSpPr>
        <dsp:cNvPr id="0" name=""/>
        <dsp:cNvSpPr/>
      </dsp:nvSpPr>
      <dsp:spPr>
        <a:xfrm>
          <a:off x="2607664" y="2206780"/>
          <a:ext cx="9521008" cy="97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t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4700" kern="1200"/>
        </a:p>
      </dsp:txBody>
      <dsp:txXfrm>
        <a:off x="2607664" y="2206780"/>
        <a:ext cx="9521008" cy="978854"/>
      </dsp:txXfrm>
    </dsp:sp>
    <dsp:sp modelId="{9AD0E1EA-47FE-4575-9818-FCBAD37EA65C}">
      <dsp:nvSpPr>
        <dsp:cNvPr id="0" name=""/>
        <dsp:cNvSpPr/>
      </dsp:nvSpPr>
      <dsp:spPr>
        <a:xfrm>
          <a:off x="2425734" y="3185634"/>
          <a:ext cx="9702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98EBA7-F543-45C0-8D54-712EF6F40A5F}">
      <dsp:nvSpPr>
        <dsp:cNvPr id="0" name=""/>
        <dsp:cNvSpPr/>
      </dsp:nvSpPr>
      <dsp:spPr>
        <a:xfrm>
          <a:off x="0" y="3235630"/>
          <a:ext cx="1212867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9093"/>
                <a:satOff val="49148"/>
                <a:lumOff val="76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9093"/>
                <a:satOff val="49148"/>
                <a:lumOff val="76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9093"/>
                <a:satOff val="49148"/>
                <a:lumOff val="76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362763-920A-48F4-9BB8-715433BC3B4D}">
      <dsp:nvSpPr>
        <dsp:cNvPr id="0" name=""/>
        <dsp:cNvSpPr/>
      </dsp:nvSpPr>
      <dsp:spPr>
        <a:xfrm>
          <a:off x="0" y="3404078"/>
          <a:ext cx="2149273" cy="787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300" b="0" i="0" kern="1200" dirty="0">
              <a:latin typeface="Gill Sans Nova" panose="020B0602020104020203" pitchFamily="34" charset="0"/>
              <a:cs typeface="Gill Sans SemiBold" panose="020B0502020104020203" pitchFamily="34" charset="-79"/>
            </a:rPr>
            <a:t>Learning Cycle</a:t>
          </a:r>
          <a:endParaRPr lang="en-US" sz="2300" b="0" i="0" kern="1200" dirty="0">
            <a:latin typeface="Gill Sans Nova" panose="020B0602020104020203" pitchFamily="34" charset="0"/>
            <a:cs typeface="Gill Sans SemiBold" panose="020B0502020104020203" pitchFamily="34" charset="-79"/>
          </a:endParaRPr>
        </a:p>
      </dsp:txBody>
      <dsp:txXfrm>
        <a:off x="0" y="3404078"/>
        <a:ext cx="2149273" cy="787952"/>
      </dsp:txXfrm>
    </dsp:sp>
    <dsp:sp modelId="{132DCBD1-5867-426B-BFBF-F6F30C6840CA}">
      <dsp:nvSpPr>
        <dsp:cNvPr id="0" name=""/>
        <dsp:cNvSpPr/>
      </dsp:nvSpPr>
      <dsp:spPr>
        <a:xfrm>
          <a:off x="0" y="4023582"/>
          <a:ext cx="12128673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-12124"/>
                <a:satOff val="65530"/>
                <a:lumOff val="1019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-12124"/>
                <a:satOff val="65530"/>
                <a:lumOff val="1019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-12124"/>
                <a:satOff val="65530"/>
                <a:lumOff val="1019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8F67CC-0647-4C55-A02B-82C2F9493E5F}">
      <dsp:nvSpPr>
        <dsp:cNvPr id="0" name=""/>
        <dsp:cNvSpPr/>
      </dsp:nvSpPr>
      <dsp:spPr>
        <a:xfrm>
          <a:off x="0" y="4023582"/>
          <a:ext cx="2425734" cy="107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2300" kern="1200"/>
        </a:p>
      </dsp:txBody>
      <dsp:txXfrm>
        <a:off x="0" y="4023582"/>
        <a:ext cx="2425734" cy="10777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CC439-F035-4005-BB2E-B936574EDDC4}">
      <dsp:nvSpPr>
        <dsp:cNvPr id="0" name=""/>
        <dsp:cNvSpPr/>
      </dsp:nvSpPr>
      <dsp:spPr>
        <a:xfrm>
          <a:off x="4784894" y="3129"/>
          <a:ext cx="2172772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ORIENTASI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33923" y="52158"/>
        <a:ext cx="2074714" cy="906316"/>
      </dsp:txXfrm>
    </dsp:sp>
    <dsp:sp modelId="{51A392B5-65BD-40C9-B843-6B697B07CBDD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3577939" y="333014"/>
              </a:moveTo>
              <a:arcTo wR="2367253" hR="2367253" stAng="18045550" swAng="623402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14C894F0-63A2-495D-BA58-E9E812C65512}">
      <dsp:nvSpPr>
        <dsp:cNvPr id="0" name=""/>
        <dsp:cNvSpPr/>
      </dsp:nvSpPr>
      <dsp:spPr>
        <a:xfrm>
          <a:off x="6536967" y="1186756"/>
          <a:ext cx="2768829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MASALAH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85996" y="1235785"/>
        <a:ext cx="2670771" cy="906316"/>
      </dsp:txXfrm>
    </dsp:sp>
    <dsp:sp modelId="{323ADEDA-27A1-4E33-9152-75455B966E8B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4697585" y="1950788"/>
              </a:moveTo>
              <a:arcTo wR="2367253" hR="2367253" stAng="20992041" swAng="1215917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24CACFC0-D87E-470D-B7D1-6D63E025F19A}">
      <dsp:nvSpPr>
        <dsp:cNvPr id="0" name=""/>
        <dsp:cNvSpPr/>
      </dsp:nvSpPr>
      <dsp:spPr>
        <a:xfrm>
          <a:off x="6528770" y="3554010"/>
          <a:ext cx="2785224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HIPOTESIS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77799" y="3603039"/>
        <a:ext cx="2687166" cy="906316"/>
      </dsp:txXfrm>
    </dsp:sp>
    <dsp:sp modelId="{81EF6B9E-80AC-4E2B-84C6-8A8232B4EA04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3978507" y="4101540"/>
              </a:moveTo>
              <a:arcTo wR="2367253" hR="2367253" stAng="2826368" swAng="305906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1C077AB3-C89E-4057-A852-0CB861178C9B}">
      <dsp:nvSpPr>
        <dsp:cNvPr id="0" name=""/>
        <dsp:cNvSpPr/>
      </dsp:nvSpPr>
      <dsp:spPr>
        <a:xfrm>
          <a:off x="4476551" y="4737637"/>
          <a:ext cx="2789458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MENGUMPULKAN DATA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5580" y="4786666"/>
        <a:ext cx="2691400" cy="906316"/>
      </dsp:txXfrm>
    </dsp:sp>
    <dsp:sp modelId="{E1B22C47-623C-4DFF-B86E-A2275ED0EB23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916495" y="4237866"/>
              </a:moveTo>
              <a:arcTo wR="2367253" hR="2367253" stAng="7667727" swAng="305906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DA56BC83-1C7E-44C0-A786-883775F429CC}">
      <dsp:nvSpPr>
        <dsp:cNvPr id="0" name=""/>
        <dsp:cNvSpPr/>
      </dsp:nvSpPr>
      <dsp:spPr>
        <a:xfrm>
          <a:off x="2545151" y="3554010"/>
          <a:ext cx="2552054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MENGUJI HIPOTESIS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4180" y="3603039"/>
        <a:ext cx="2453996" cy="906316"/>
      </dsp:txXfrm>
    </dsp:sp>
    <dsp:sp modelId="{15213573-4D95-44A0-BB95-EB0468FCCE7D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36921" y="2783718"/>
              </a:moveTo>
              <a:arcTo wR="2367253" hR="2367253" stAng="10192041" swAng="1215917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B5E44171-0D03-4F90-99A8-A53CE6986069}">
      <dsp:nvSpPr>
        <dsp:cNvPr id="0" name=""/>
        <dsp:cNvSpPr/>
      </dsp:nvSpPr>
      <dsp:spPr>
        <a:xfrm>
          <a:off x="2428319" y="1186756"/>
          <a:ext cx="2785718" cy="100437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MERUMUSKAN KESIMPULAN</a:t>
          </a:r>
          <a:endParaRPr lang="en-ID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77348" y="1235785"/>
        <a:ext cx="2687660" cy="906316"/>
      </dsp:txXfrm>
    </dsp:sp>
    <dsp:sp modelId="{EBCB7E5C-347B-4CEA-A9B5-F1E97A6B9E76}">
      <dsp:nvSpPr>
        <dsp:cNvPr id="0" name=""/>
        <dsp:cNvSpPr/>
      </dsp:nvSpPr>
      <dsp:spPr>
        <a:xfrm>
          <a:off x="3504026" y="505317"/>
          <a:ext cx="4734507" cy="4734507"/>
        </a:xfrm>
        <a:custGeom>
          <a:avLst/>
          <a:gdLst/>
          <a:ahLst/>
          <a:cxnLst/>
          <a:rect l="0" t="0" r="0" b="0"/>
          <a:pathLst>
            <a:path>
              <a:moveTo>
                <a:pt x="809548" y="584714"/>
              </a:moveTo>
              <a:arcTo wR="2367253" hR="2367253" stAng="13731048" swAng="623402"/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  <a:tailEnd type="arrow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9/19/2023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29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4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19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21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xmlns="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xmlns="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xmlns="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xmlns="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xmlns="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xmlns="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xmlns="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xmlns="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xmlns="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xmlns="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xmlns="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xmlns="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xmlns="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xmlns="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xmlns="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xmlns="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xmlns="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xmlns="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xmlns="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xmlns="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xmlns="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xmlns="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xmlns="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xmlns="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xmlns="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xmlns="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xmlns="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xmlns="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xmlns="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xmlns="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xmlns="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xmlns="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xmlns="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xmlns="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xmlns="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xmlns="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xmlns="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xmlns="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xmlns="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xmlns="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xmlns="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xmlns="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xmlns="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xmlns="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xmlns="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xmlns="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xmlns="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xmlns="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/>
          <a:lstStyle>
            <a:lvl1pPr algn="ctr">
              <a:defRPr sz="2400" cap="all" baseline="0">
                <a:latin typeface="Gill Sans Nova" panose="020B06020201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xmlns="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xmlns="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xmlns="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xmlns="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xmlns="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xmlns="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xmlns="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xmlns="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xmlns="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xmlns="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xmlns="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xmlns="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93515"/>
          </a:xfrm>
        </p:spPr>
        <p:txBody>
          <a:bodyPr/>
          <a:lstStyle/>
          <a:p>
            <a:r>
              <a:rPr lang="en-US" dirty="0" smtClean="0"/>
              <a:t>METODE PENGAJARAN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0D2251-7AFE-1B36-778C-D116EDBB7F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 smtClean="0"/>
          </a:p>
          <a:p>
            <a:r>
              <a:rPr lang="en-ID" dirty="0" smtClean="0"/>
              <a:t>PROGRAM DARING KOLABORASI (PDK) 2023</a:t>
            </a:r>
          </a:p>
          <a:p>
            <a:r>
              <a:rPr lang="en-ID" dirty="0" smtClean="0"/>
              <a:t>STKIP SINGKAWANG-IAIS SAMBAS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47DC31-1488-8091-935A-1B03A14A5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9784" y="-120227"/>
            <a:ext cx="10515600" cy="676656"/>
          </a:xfrm>
        </p:spPr>
        <p:txBody>
          <a:bodyPr/>
          <a:lstStyle/>
          <a:p>
            <a:r>
              <a:rPr lang="en-US" sz="2400" b="1" dirty="0">
                <a:solidFill>
                  <a:srgbClr val="002060"/>
                </a:solidFill>
              </a:rPr>
              <a:t>LANGKAH-LANGKAH INKUIRI DALAM PEMBELAJARAN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3B8B492D-0778-C859-9200-08161ABEB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B1185DEE-1419-7DB6-949B-92919589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A9210D02-BD78-856B-08E2-820032AC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xmlns="" id="{F054D80E-847E-FBFC-0B30-175AA79BFD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9878707"/>
              </p:ext>
            </p:extLst>
          </p:nvPr>
        </p:nvGraphicFramePr>
        <p:xfrm>
          <a:off x="176784" y="719666"/>
          <a:ext cx="11742314" cy="5745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9600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8EA7923-7F75-7CFA-78B9-A58F32573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3766" y="1456659"/>
            <a:ext cx="10632559" cy="4720303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harus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terampil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memilih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persoalan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relevan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diajukan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kelas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persoalan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bersumber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bahan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pelajaran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menantang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problematik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) dan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daya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nalar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harus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terampil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menumbuhkan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motivasi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dan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menciptakan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situasi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menyenangkan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Adanya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fasilitas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sumber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cukup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;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scadia Code" panose="020B0609020000020004" pitchFamily="49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Adanya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kebebasan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berpendapat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berkarya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berdiskusi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Partisipasi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setiap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setiap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; dan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Guru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campur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tangan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intervensi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Cascadia Code" panose="020B0609020000020004" pitchFamily="49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EBF67D-DD95-BB63-125C-9ADDC109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89E0FC-CFC4-8CE0-18D9-432FAF65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182589-BE2B-9E22-19B0-E2D58CD4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4F8FBEEA-1027-A085-CE4F-E2EE2804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271" y="-10633"/>
            <a:ext cx="10777729" cy="676656"/>
          </a:xfrm>
        </p:spPr>
        <p:txBody>
          <a:bodyPr/>
          <a:lstStyle/>
          <a:p>
            <a:pPr algn="r"/>
            <a:r>
              <a:rPr lang="en-US" sz="2800" b="1" dirty="0">
                <a:solidFill>
                  <a:srgbClr val="002060"/>
                </a:solidFill>
              </a:rPr>
              <a:t>SYARAT-SYARAT PENGGUNAAN PENDEKATAN INKUIRI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615701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8EA7923-7F75-7CFA-78B9-A58F32573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3284" y="964501"/>
            <a:ext cx="5796516" cy="5212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KELEBIHAN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Strategi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pembelajaran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menekankan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kepada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pengembangan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aspek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kognitif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afektif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, dan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psikomotor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secara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seimbang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Dapat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memberikan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ruang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kepada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untuk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sesuai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dengan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gaya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mereka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Sesuai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dengan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perkembangan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psikologi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belajar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modern.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Dapat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melayani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kebutuhan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siswa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yang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memiliki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kemampuan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di </a:t>
            </a:r>
            <a:r>
              <a:rPr lang="en-US" sz="2800" dirty="0" err="1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atas</a:t>
            </a:r>
            <a:r>
              <a:rPr lang="en-US" sz="2800" dirty="0">
                <a:solidFill>
                  <a:srgbClr val="00206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 rata-rata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450A0C-46BE-A3F8-E6C6-0A674935B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5860" y="1063256"/>
            <a:ext cx="5706140" cy="51137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KEKURANGAN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latin typeface="Agency FB" panose="020B0503020202020204" pitchFamily="34" charset="0"/>
              </a:rPr>
              <a:t>Perlu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waktu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merubah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kebiasaan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belajar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siswa</a:t>
            </a:r>
            <a:r>
              <a:rPr lang="en-US" dirty="0">
                <a:latin typeface="Agency FB" panose="020B0503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latin typeface="Agency FB" panose="020B0503020202020204" pitchFamily="34" charset="0"/>
              </a:rPr>
              <a:t>Menuntut</a:t>
            </a:r>
            <a:r>
              <a:rPr lang="en-US" dirty="0">
                <a:latin typeface="Agency FB" panose="020B0503020202020204" pitchFamily="34" charset="0"/>
              </a:rPr>
              <a:t> guru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mengubah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kebiasaan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mengajarnya</a:t>
            </a:r>
            <a:r>
              <a:rPr lang="en-US" dirty="0">
                <a:latin typeface="Agency FB" panose="020B0503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latin typeface="Agency FB" panose="020B0503020202020204" pitchFamily="34" charset="0"/>
              </a:rPr>
              <a:t>Pembelajaran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inkuiri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kurang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cocok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anak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usianya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terlalu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muda</a:t>
            </a:r>
            <a:r>
              <a:rPr lang="en-US" dirty="0">
                <a:latin typeface="Agency FB" panose="020B0503020202020204" pitchFamily="34" charset="0"/>
              </a:rPr>
              <a:t>, </a:t>
            </a:r>
            <a:r>
              <a:rPr lang="en-US" dirty="0" err="1">
                <a:latin typeface="Agency FB" panose="020B0503020202020204" pitchFamily="34" charset="0"/>
              </a:rPr>
              <a:t>misalkan</a:t>
            </a:r>
            <a:r>
              <a:rPr lang="en-US" dirty="0">
                <a:latin typeface="Agency FB" panose="020B0503020202020204" pitchFamily="34" charset="0"/>
              </a:rPr>
              <a:t> SD.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latin typeface="Agency FB" panose="020B0503020202020204" pitchFamily="34" charset="0"/>
              </a:rPr>
              <a:t>Menyediakan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sumber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belajar</a:t>
            </a:r>
            <a:r>
              <a:rPr lang="en-US" dirty="0">
                <a:latin typeface="Agency FB" panose="020B0503020202020204" pitchFamily="34" charset="0"/>
              </a:rPr>
              <a:t> dan </a:t>
            </a:r>
            <a:r>
              <a:rPr lang="en-US" dirty="0" err="1">
                <a:latin typeface="Agency FB" panose="020B0503020202020204" pitchFamily="34" charset="0"/>
              </a:rPr>
              <a:t>fasilitas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memadai</a:t>
            </a:r>
            <a:r>
              <a:rPr lang="en-US" dirty="0">
                <a:latin typeface="Agency FB" panose="020B0503020202020204" pitchFamily="34" charset="0"/>
              </a:rPr>
              <a:t>.</a:t>
            </a:r>
            <a:endParaRPr lang="en-ID" dirty="0">
              <a:latin typeface="Agency FB" panose="020B050302020202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EBF67D-DD95-BB63-125C-9ADDC109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89E0FC-CFC4-8CE0-18D9-432FAF65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D182589-BE2B-9E22-19B0-E2D58CD4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4F8FBEEA-1027-A085-CE4F-E2EE2804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740" y="0"/>
            <a:ext cx="10777729" cy="676656"/>
          </a:xfrm>
        </p:spPr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</a:rPr>
              <a:t>KELEBIHAN DAN KEKURANGAN PENDEKATAN INKUIRI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82937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7AB109-D696-F27C-BD95-5BEBCF3AC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SIMPULAN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60ADE49E-7CC1-6704-5852-FAE992A0E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1" y="1564899"/>
            <a:ext cx="5346263" cy="4070729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inkuiri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rangkaian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yang </a:t>
            </a:r>
            <a:r>
              <a:rPr lang="en-US" sz="2000" dirty="0" err="1"/>
              <a:t>menekankan</a:t>
            </a:r>
            <a:r>
              <a:rPr lang="en-US" sz="2000" dirty="0"/>
              <a:t> pada </a:t>
            </a:r>
            <a:r>
              <a:rPr lang="en-US" sz="2000" dirty="0" err="1"/>
              <a:t>keaktifan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menemukan</a:t>
            </a:r>
            <a:r>
              <a:rPr lang="en-US" sz="2000" dirty="0"/>
              <a:t> </a:t>
            </a:r>
            <a:r>
              <a:rPr lang="en-US" sz="2000" dirty="0" err="1"/>
              <a:t>konsep-konsep</a:t>
            </a:r>
            <a:r>
              <a:rPr lang="en-US" sz="2000" dirty="0"/>
              <a:t> </a:t>
            </a:r>
            <a:r>
              <a:rPr lang="en-US" sz="2000" dirty="0" err="1"/>
              <a:t>materi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yang </a:t>
            </a:r>
            <a:r>
              <a:rPr lang="en-US" sz="2000" dirty="0" err="1"/>
              <a:t>diajukan</a:t>
            </a:r>
            <a:r>
              <a:rPr lang="en-US" sz="2000" dirty="0"/>
              <a:t>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inkuiri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kelebihan</a:t>
            </a:r>
            <a:r>
              <a:rPr lang="en-US" sz="2000" dirty="0"/>
              <a:t> dan </a:t>
            </a:r>
            <a:r>
              <a:rPr lang="en-US" sz="2000" dirty="0" err="1"/>
              <a:t>kekurangan</a:t>
            </a:r>
            <a:r>
              <a:rPr lang="en-US" sz="2000" dirty="0"/>
              <a:t>.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inkuiri</a:t>
            </a:r>
            <a:r>
              <a:rPr lang="en-US" sz="2000" dirty="0"/>
              <a:t>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kecerdasan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yang </a:t>
            </a:r>
            <a:r>
              <a:rPr lang="en-US" sz="2000" dirty="0" err="1"/>
              <a:t>tinggi</a:t>
            </a:r>
            <a:r>
              <a:rPr lang="en-US" sz="2000" dirty="0"/>
              <a:t>,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cerdas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pembelajarannya</a:t>
            </a:r>
            <a:r>
              <a:rPr lang="en-US" sz="2000" dirty="0"/>
              <a:t>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.</a:t>
            </a:r>
          </a:p>
          <a:p>
            <a:pPr algn="just"/>
            <a:endParaRPr lang="en-US" sz="2000" dirty="0"/>
          </a:p>
        </p:txBody>
      </p:sp>
      <p:pic>
        <p:nvPicPr>
          <p:cNvPr id="8" name="Picture Placeholder 7" descr="Person harvesting lettuce from a garden">
            <a:extLst>
              <a:ext uri="{FF2B5EF4-FFF2-40B4-BE49-F238E27FC236}">
                <a16:creationId xmlns:a16="http://schemas.microsoft.com/office/drawing/2014/main" xmlns="" id="{71DAFD00-5660-EAA6-4DE3-83F373055A9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2" r="32"/>
          <a:stretch>
            <a:fillRect/>
          </a:stretch>
        </p:blipFill>
        <p:spPr/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EE3569-F451-360A-870F-C2F3992E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E5D029-257A-C084-D723-B5E115AFE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B697A5-63AE-CFF2-701C-13C0448C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06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096D4E-8B4F-62B8-F551-56379B923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07BEBE-18E8-4025-FF6F-EC0130CB4F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93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PENDEKATAN INKUIRI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7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5878135-3F5C-BB53-0082-12295679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DAFTAR ISI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14883AB6-E6D8-70A9-3CCB-61E120FC6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721966"/>
              </p:ext>
            </p:extLst>
          </p:nvPr>
        </p:nvGraphicFramePr>
        <p:xfrm>
          <a:off x="6709144" y="0"/>
          <a:ext cx="5482856" cy="6853589"/>
        </p:xfrm>
        <a:graphic>
          <a:graphicData uri="http://schemas.openxmlformats.org/drawingml/2006/table">
            <a:tbl>
              <a:tblPr firstRow="1" bandRow="1"/>
              <a:tblGrid>
                <a:gridCol w="5482856">
                  <a:extLst>
                    <a:ext uri="{9D8B030D-6E8A-4147-A177-3AD203B41FA5}">
                      <a16:colId xmlns:a16="http://schemas.microsoft.com/office/drawing/2014/main" xmlns="" val="1563570424"/>
                    </a:ext>
                  </a:extLst>
                </a:gridCol>
              </a:tblGrid>
              <a:tr h="88783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LANDASAN PENGGUNAAN PENDEKATAN INKUIRI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289471877"/>
                  </a:ext>
                </a:extLst>
              </a:tr>
              <a:tr h="48420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PENGERTIAN INKUIRI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Segoe UI Variable Text Semiligh" pitchFamily="2" charset="0"/>
                        <a:ea typeface="Cascadia Mono SemiLight" panose="020B0609020000020004" pitchFamily="49" charset="0"/>
                        <a:cs typeface="Cascadia Mono SemiLight" panose="020B0609020000020004" pitchFamily="49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36238222"/>
                  </a:ext>
                </a:extLst>
              </a:tr>
              <a:tr h="78264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MACAM-MACAM PENDEKATAN INKUIRI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Segoe UI Variable Text Semiligh" pitchFamily="2" charset="0"/>
                        <a:ea typeface="Cascadia Mono SemiLight" panose="020B0609020000020004" pitchFamily="49" charset="0"/>
                        <a:cs typeface="Cascadia Mono SemiLight" panose="020B0609020000020004" pitchFamily="49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824452646"/>
                  </a:ext>
                </a:extLst>
              </a:tr>
              <a:tr h="97199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PRINSIP DALAM PENGGUNAAN PENDEKATAN INKUIRI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Segoe UI Variable Text Semiligh" pitchFamily="2" charset="0"/>
                        <a:ea typeface="Cascadia Mono SemiLight" panose="020B0609020000020004" pitchFamily="49" charset="0"/>
                        <a:cs typeface="Cascadia Mono SemiLight" panose="020B0609020000020004" pitchFamily="49" charset="0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90977400"/>
                  </a:ext>
                </a:extLst>
              </a:tr>
              <a:tr h="97199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LANGKAH-LANGKAH PENDEKATAN INKUIRI DALAM PEMBELAJARAN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Segoe UI Variable Text Semiligh" pitchFamily="2" charset="0"/>
                        <a:ea typeface="Cascadia Mono SemiLight" panose="020B0609020000020004" pitchFamily="49" charset="0"/>
                        <a:cs typeface="Cascadia Mono SemiLight" panose="020B0609020000020004" pitchFamily="49" charset="0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56376589"/>
                  </a:ext>
                </a:extLst>
              </a:tr>
              <a:tr h="67745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SYARAT-SYARAT PENGGUNAAN PENDEKATAN INKUIRI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3339864"/>
                  </a:ext>
                </a:extLst>
              </a:tr>
              <a:tr h="99309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KELEBIHAN DAN KEKURANGAN PENDEKATAN INKUIRI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068184006"/>
                  </a:ext>
                </a:extLst>
              </a:tr>
              <a:tr h="99309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Segoe UI Variable Text Semiligh" pitchFamily="2" charset="0"/>
                          <a:ea typeface="Cascadia Mono SemiLight" panose="020B0609020000020004" pitchFamily="49" charset="0"/>
                          <a:cs typeface="Cascadia Mono SemiLight" panose="020B0609020000020004" pitchFamily="49" charset="0"/>
                        </a:rPr>
                        <a:t>SIMPULAN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05917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13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xmlns="" id="{70BA96D9-2E56-3DBD-6315-048A1B28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1" y="704088"/>
            <a:ext cx="7068738" cy="676656"/>
          </a:xfrm>
        </p:spPr>
        <p:txBody>
          <a:bodyPr/>
          <a:lstStyle/>
          <a:p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Inkuiri</a:t>
            </a:r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64C89AC3-3D7A-65BB-C3F4-2B1CB19E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1" y="1947671"/>
            <a:ext cx="6260663" cy="4070729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b="1" dirty="0" err="1"/>
              <a:t>Penggunaan</a:t>
            </a:r>
            <a:r>
              <a:rPr lang="en-US" sz="2400" b="1" dirty="0"/>
              <a:t> </a:t>
            </a:r>
            <a:r>
              <a:rPr lang="en-US" sz="2400" b="1" dirty="0" err="1"/>
              <a:t>pendekatan</a:t>
            </a:r>
            <a:r>
              <a:rPr lang="en-US" sz="2400" b="1" dirty="0"/>
              <a:t> </a:t>
            </a:r>
            <a:r>
              <a:rPr lang="en-US" sz="2400" b="1" dirty="0" err="1"/>
              <a:t>inkuiri</a:t>
            </a:r>
            <a:r>
              <a:rPr lang="en-US" sz="2400" b="1" dirty="0"/>
              <a:t> </a:t>
            </a:r>
            <a:r>
              <a:rPr lang="en-US" sz="2400" b="1" dirty="0" err="1"/>
              <a:t>dilandasi</a:t>
            </a:r>
            <a:r>
              <a:rPr lang="en-US" sz="2400" b="1" dirty="0"/>
              <a:t> </a:t>
            </a:r>
            <a:r>
              <a:rPr lang="en-US" sz="2400" b="1" dirty="0" err="1"/>
              <a:t>pandangan</a:t>
            </a:r>
            <a:r>
              <a:rPr lang="en-US" sz="2400" b="1" dirty="0"/>
              <a:t> </a:t>
            </a:r>
            <a:r>
              <a:rPr lang="en-US" sz="2400" b="1" dirty="0" err="1"/>
              <a:t>konstruktivisme</a:t>
            </a:r>
            <a:r>
              <a:rPr lang="en-US" sz="2400" b="1" dirty="0"/>
              <a:t> </a:t>
            </a:r>
            <a:r>
              <a:rPr lang="en-US" sz="2400" b="1" dirty="0" err="1"/>
              <a:t>yaitu</a:t>
            </a:r>
            <a:r>
              <a:rPr lang="en-US" sz="2400" b="1" dirty="0"/>
              <a:t> </a:t>
            </a:r>
            <a:r>
              <a:rPr lang="en-US" sz="2400" b="1" dirty="0" err="1"/>
              <a:t>belajar</a:t>
            </a:r>
            <a:r>
              <a:rPr lang="en-US" sz="2400" b="1" dirty="0"/>
              <a:t> </a:t>
            </a:r>
            <a:r>
              <a:rPr lang="en-US" sz="2400" b="1" dirty="0" err="1"/>
              <a:t>merupakan</a:t>
            </a:r>
            <a:r>
              <a:rPr lang="en-US" sz="2400" b="1" dirty="0"/>
              <a:t> proses </a:t>
            </a:r>
            <a:r>
              <a:rPr lang="en-US" sz="2400" b="1" dirty="0" err="1"/>
              <a:t>pembentukan</a:t>
            </a:r>
            <a:r>
              <a:rPr lang="en-US" sz="2400" b="1" dirty="0"/>
              <a:t> </a:t>
            </a:r>
            <a:r>
              <a:rPr lang="en-US" sz="2400" b="1" dirty="0" err="1"/>
              <a:t>pengetahuan</a:t>
            </a:r>
            <a:r>
              <a:rPr lang="en-US" sz="2400" b="1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b="1" dirty="0" err="1"/>
              <a:t>Pendekatan</a:t>
            </a:r>
            <a:r>
              <a:rPr lang="en-US" sz="2400" b="1" dirty="0"/>
              <a:t> </a:t>
            </a:r>
            <a:r>
              <a:rPr lang="en-US" sz="2400" b="1" dirty="0" err="1"/>
              <a:t>inkuiri</a:t>
            </a:r>
            <a:r>
              <a:rPr lang="en-US" sz="2400" b="1" dirty="0"/>
              <a:t> </a:t>
            </a:r>
            <a:r>
              <a:rPr lang="en-US" sz="2400" b="1" dirty="0" err="1"/>
              <a:t>menginginkan</a:t>
            </a:r>
            <a:r>
              <a:rPr lang="en-US" sz="2400" b="1" dirty="0"/>
              <a:t> </a:t>
            </a:r>
            <a:r>
              <a:rPr lang="en-US" sz="2400" b="1" dirty="0" err="1"/>
              <a:t>siswa</a:t>
            </a:r>
            <a:r>
              <a:rPr lang="en-US" sz="2400" b="1" dirty="0"/>
              <a:t> </a:t>
            </a:r>
            <a:r>
              <a:rPr lang="en-US" sz="2400" b="1" dirty="0" err="1"/>
              <a:t>bekerja</a:t>
            </a:r>
            <a:r>
              <a:rPr lang="en-US" sz="2400" b="1" dirty="0"/>
              <a:t> Bersama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menyelesaikan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</a:t>
            </a:r>
            <a:r>
              <a:rPr lang="en-US" sz="2400" b="1" dirty="0" err="1"/>
              <a:t>daripada</a:t>
            </a:r>
            <a:r>
              <a:rPr lang="en-US" sz="2400" b="1" dirty="0"/>
              <a:t> </a:t>
            </a:r>
            <a:r>
              <a:rPr lang="en-US" sz="2400" b="1" dirty="0" err="1"/>
              <a:t>menerima</a:t>
            </a:r>
            <a:r>
              <a:rPr lang="en-US" sz="2400" b="1" dirty="0"/>
              <a:t> </a:t>
            </a:r>
            <a:r>
              <a:rPr lang="en-US" sz="2400" b="1" dirty="0" err="1"/>
              <a:t>pengajaran</a:t>
            </a:r>
            <a:r>
              <a:rPr lang="en-US" sz="2400" b="1" dirty="0"/>
              <a:t> </a:t>
            </a:r>
            <a:r>
              <a:rPr lang="en-US" sz="2400" b="1" dirty="0" err="1"/>
              <a:t>langsung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guru.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b="1" dirty="0" err="1"/>
              <a:t>Mulai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pertanyaan-pertanyaan</a:t>
            </a:r>
            <a:r>
              <a:rPr lang="en-US" sz="2400" b="1" dirty="0"/>
              <a:t> </a:t>
            </a:r>
            <a:r>
              <a:rPr lang="en-US" sz="2400" b="1" dirty="0" err="1"/>
              <a:t>siswa</a:t>
            </a:r>
            <a:r>
              <a:rPr lang="en-US" sz="2400" b="1" dirty="0"/>
              <a:t>.</a:t>
            </a:r>
          </a:p>
        </p:txBody>
      </p:sp>
      <p:pic>
        <p:nvPicPr>
          <p:cNvPr id="22" name="Picture Placeholder 21" descr="Person in black skirt and white shirt holding some dandelions">
            <a:extLst>
              <a:ext uri="{FF2B5EF4-FFF2-40B4-BE49-F238E27FC236}">
                <a16:creationId xmlns:a16="http://schemas.microsoft.com/office/drawing/2014/main" xmlns="" id="{07415596-3C86-E792-A622-F817DB08D58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" b="24"/>
          <a:stretch/>
        </p:blipFill>
        <p:spPr/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A884D8B-635B-7402-1437-04A104C2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AD9BE9C-B5EA-5DA0-9156-6E05D388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324E804-5D73-9996-1913-1EF77F2E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F5768EFB-B317-47EA-C969-D365EB13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49" y="82296"/>
            <a:ext cx="10515600" cy="466344"/>
          </a:xfrm>
        </p:spPr>
        <p:txBody>
          <a:bodyPr/>
          <a:lstStyle/>
          <a:p>
            <a:r>
              <a:rPr lang="en-US" sz="4000" dirty="0" err="1"/>
              <a:t>Pengertian</a:t>
            </a:r>
            <a:r>
              <a:rPr lang="en-US" sz="4000" dirty="0"/>
              <a:t> </a:t>
            </a:r>
            <a:r>
              <a:rPr lang="en-US" sz="4000" dirty="0" err="1"/>
              <a:t>inkuiri</a:t>
            </a:r>
            <a:endParaRPr lang="en-US" sz="400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xmlns="" id="{BB801EE7-C3C0-5B30-EB9B-2C995032EE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50220" y="949124"/>
            <a:ext cx="9664996" cy="4560425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err="1">
                <a:solidFill>
                  <a:srgbClr val="002060"/>
                </a:solidFill>
              </a:rPr>
              <a:t>Inkuiri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didefinisikan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usaha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mencari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kebenaran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informasi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atau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pengetahuan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bertanya</a:t>
            </a:r>
            <a:endParaRPr lang="en-US" sz="2000" b="1" dirty="0">
              <a:solidFill>
                <a:srgbClr val="00206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err="1">
                <a:solidFill>
                  <a:srgbClr val="002060"/>
                </a:solidFill>
              </a:rPr>
              <a:t>Pendekatan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inkuiri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adalah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cara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penyajian</a:t>
            </a:r>
            <a:r>
              <a:rPr lang="en-US" sz="2000" b="1" dirty="0">
                <a:solidFill>
                  <a:srgbClr val="002060"/>
                </a:solidFill>
              </a:rPr>
              <a:t> Pelajaran yang </a:t>
            </a:r>
            <a:r>
              <a:rPr lang="en-US" sz="2000" b="1" dirty="0" err="1">
                <a:solidFill>
                  <a:srgbClr val="002060"/>
                </a:solidFill>
              </a:rPr>
              <a:t>banyak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melibatkan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siswa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proses-proses mental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rangka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penemuannya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err="1">
                <a:solidFill>
                  <a:srgbClr val="002060"/>
                </a:solidFill>
              </a:rPr>
              <a:t>Pembelajaran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inkuiri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adalah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belajar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mencari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menemukan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sendiri</a:t>
            </a:r>
            <a:r>
              <a:rPr lang="en-US" sz="2000" b="1" dirty="0">
                <a:solidFill>
                  <a:srgbClr val="002060"/>
                </a:solidFill>
              </a:rPr>
              <a:t>, guru </a:t>
            </a:r>
            <a:r>
              <a:rPr lang="en-US" sz="2000" b="1" dirty="0" err="1">
                <a:solidFill>
                  <a:srgbClr val="002060"/>
                </a:solidFill>
              </a:rPr>
              <a:t>menyajikan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bahan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pelajaran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tidak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bentuk</a:t>
            </a:r>
            <a:r>
              <a:rPr lang="en-US" sz="2000" b="1" dirty="0">
                <a:solidFill>
                  <a:srgbClr val="002060"/>
                </a:solidFill>
              </a:rPr>
              <a:t> final, </a:t>
            </a:r>
            <a:r>
              <a:rPr lang="en-US" sz="2000" b="1" dirty="0" err="1">
                <a:solidFill>
                  <a:srgbClr val="002060"/>
                </a:solidFill>
              </a:rPr>
              <a:t>melainkan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siswa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diberi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kesempatan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untuk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mencari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menemukannya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sendiri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mempergunakan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teknik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pendekatan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pemecahan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masalah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9350B43-2FC6-DBFA-2920-C8265C1C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EFDBE1-8C88-4D39-6BA3-537373DF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D91CF39-6540-5B9E-8E6C-4310213A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xmlns="" id="{70BA96D9-2E56-3DBD-6315-048A1B28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536" y="371794"/>
            <a:ext cx="6675335" cy="656879"/>
          </a:xfrm>
        </p:spPr>
        <p:txBody>
          <a:bodyPr/>
          <a:lstStyle/>
          <a:p>
            <a:r>
              <a:rPr lang="en-US" sz="3600" b="1" dirty="0">
                <a:latin typeface="Agency FB" panose="020B0503020202020204" pitchFamily="34" charset="0"/>
              </a:rPr>
              <a:t>PENGERTIAN PENDEKATAN INKUIRI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64C89AC3-3D7A-65BB-C3F4-2B1CB19E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" y="1871330"/>
            <a:ext cx="7006856" cy="414707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Pendekatan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inkuiri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juga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merupakan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pendekatan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mengajar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berusaha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meletakkan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dasar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dan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mengembangkan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cara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berpikir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ilmiah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pendekatan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ini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menempatkan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peserta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didik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lebih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banyak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belajar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sendiri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, dan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mampu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mengembangkan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kekreatifan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memecahkan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8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masalah</a:t>
            </a:r>
            <a:r>
              <a:rPr lang="en-US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A884D8B-635B-7402-1437-04A104C2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  <a:endParaRPr lang="en-US" sz="12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AD9BE9C-B5EA-5DA0-9156-6E05D388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324E804-5D73-9996-1913-1EF77F2E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25">
            <a:extLst>
              <a:ext uri="{FF2B5EF4-FFF2-40B4-BE49-F238E27FC236}">
                <a16:creationId xmlns:a16="http://schemas.microsoft.com/office/drawing/2014/main" xmlns="" id="{92DEB103-EF73-211C-44F4-68C4BDDD07CF}"/>
              </a:ext>
            </a:extLst>
          </p:cNvPr>
          <p:cNvSpPr txBox="1">
            <a:spLocks/>
          </p:cNvSpPr>
          <p:nvPr/>
        </p:nvSpPr>
        <p:spPr>
          <a:xfrm>
            <a:off x="0" y="38330"/>
            <a:ext cx="3019647" cy="4386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i="1" dirty="0"/>
              <a:t>LANJUTAN</a:t>
            </a:r>
          </a:p>
        </p:txBody>
      </p:sp>
    </p:spTree>
    <p:extLst>
      <p:ext uri="{BB962C8B-B14F-4D97-AF65-F5344CB8AC3E}">
        <p14:creationId xmlns:p14="http://schemas.microsoft.com/office/powerpoint/2010/main" val="15657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9645BD6E-D504-0AAE-E7AB-615D99588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214990"/>
            <a:ext cx="10515600" cy="676656"/>
          </a:xfrm>
        </p:spPr>
        <p:txBody>
          <a:bodyPr/>
          <a:lstStyle/>
          <a:p>
            <a:pPr algn="ctr"/>
            <a:r>
              <a:rPr lang="en-US" sz="3200" dirty="0"/>
              <a:t>PENGERTIAN PENDEKATAN INKUIRI </a:t>
            </a:r>
            <a:br>
              <a:rPr lang="en-US" sz="3200" dirty="0"/>
            </a:br>
            <a:r>
              <a:rPr lang="en-US" sz="3200" dirty="0"/>
              <a:t>MENURUT AHLI</a:t>
            </a:r>
          </a:p>
        </p:txBody>
      </p:sp>
      <p:graphicFrame>
        <p:nvGraphicFramePr>
          <p:cNvPr id="14" name="Content Placeholder 3" descr="Timeline Placeholder ">
            <a:extLst>
              <a:ext uri="{FF2B5EF4-FFF2-40B4-BE49-F238E27FC236}">
                <a16:creationId xmlns:a16="http://schemas.microsoft.com/office/drawing/2014/main" xmlns="" id="{8B282638-605F-AABF-CB34-2453951B1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43991"/>
              </p:ext>
            </p:extLst>
          </p:nvPr>
        </p:nvGraphicFramePr>
        <p:xfrm>
          <a:off x="576262" y="1233377"/>
          <a:ext cx="11438953" cy="5103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4461112-1314-1F15-2239-5EFCF120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D4406C-089C-C2FF-4CED-A1744760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05CC93-7672-B278-4A84-0AB0F722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13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9645BD6E-D504-0AAE-E7AB-615D99588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214990"/>
            <a:ext cx="10515600" cy="676656"/>
          </a:xfrm>
        </p:spPr>
        <p:txBody>
          <a:bodyPr/>
          <a:lstStyle/>
          <a:p>
            <a:pPr algn="ctr"/>
            <a:r>
              <a:rPr lang="en-US" sz="3200" dirty="0" err="1"/>
              <a:t>Macam-macam</a:t>
            </a:r>
            <a:r>
              <a:rPr lang="en-US" sz="3200" dirty="0"/>
              <a:t> </a:t>
            </a:r>
            <a:r>
              <a:rPr lang="en-US" sz="3200" dirty="0" err="1"/>
              <a:t>Pendekatan</a:t>
            </a:r>
            <a:r>
              <a:rPr lang="en-US" sz="3200" dirty="0"/>
              <a:t> </a:t>
            </a:r>
            <a:r>
              <a:rPr lang="en-US" sz="3200" dirty="0" err="1"/>
              <a:t>Inkuiri</a:t>
            </a:r>
            <a:endParaRPr lang="en-US" sz="3200" dirty="0"/>
          </a:p>
        </p:txBody>
      </p:sp>
      <p:graphicFrame>
        <p:nvGraphicFramePr>
          <p:cNvPr id="14" name="Content Placeholder 3" descr="Timeline Placeholder ">
            <a:extLst>
              <a:ext uri="{FF2B5EF4-FFF2-40B4-BE49-F238E27FC236}">
                <a16:creationId xmlns:a16="http://schemas.microsoft.com/office/drawing/2014/main" xmlns="" id="{8B282638-605F-AABF-CB34-2453951B1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406002"/>
              </p:ext>
            </p:extLst>
          </p:nvPr>
        </p:nvGraphicFramePr>
        <p:xfrm>
          <a:off x="63327" y="1126413"/>
          <a:ext cx="12128673" cy="5103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4461112-1314-1F15-2239-5EFCF120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D4406C-089C-C2FF-4CED-A1744760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705CC93-7672-B278-4A84-0AB0F722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3F822C0-13D4-9D2A-3561-1584B5258855}"/>
              </a:ext>
            </a:extLst>
          </p:cNvPr>
          <p:cNvSpPr txBox="1"/>
          <p:nvPr/>
        </p:nvSpPr>
        <p:spPr>
          <a:xfrm>
            <a:off x="2668773" y="3262728"/>
            <a:ext cx="9109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 err="1">
                <a:solidFill>
                  <a:srgbClr val="002060"/>
                </a:solidFill>
              </a:rPr>
              <a:t>pendekatan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ini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mirip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dengan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inkuiri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terbimbing</a:t>
            </a:r>
            <a:r>
              <a:rPr lang="en-ID" sz="2000" b="1" dirty="0">
                <a:solidFill>
                  <a:srgbClr val="002060"/>
                </a:solidFill>
              </a:rPr>
              <a:t>, </a:t>
            </a:r>
            <a:r>
              <a:rPr lang="en-ID" sz="2000" b="1" dirty="0" err="1">
                <a:solidFill>
                  <a:srgbClr val="002060"/>
                </a:solidFill>
              </a:rPr>
              <a:t>dengan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tambahan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bahwa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siswa</a:t>
            </a:r>
            <a:r>
              <a:rPr lang="en-ID" sz="2000" b="1" dirty="0">
                <a:solidFill>
                  <a:srgbClr val="002060"/>
                </a:solidFill>
              </a:rPr>
              <a:t> juga </a:t>
            </a:r>
            <a:r>
              <a:rPr lang="en-ID" sz="2000" b="1" dirty="0" err="1">
                <a:solidFill>
                  <a:srgbClr val="002060"/>
                </a:solidFill>
              </a:rPr>
              <a:t>merumuskan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masalah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mereka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sendiri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untuk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diselidiki</a:t>
            </a:r>
            <a:r>
              <a:rPr lang="en-ID" sz="2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A1697C2-509F-5861-2639-B84A663C27C0}"/>
              </a:ext>
            </a:extLst>
          </p:cNvPr>
          <p:cNvSpPr txBox="1"/>
          <p:nvPr/>
        </p:nvSpPr>
        <p:spPr>
          <a:xfrm>
            <a:off x="2668773" y="4328492"/>
            <a:ext cx="91090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2000" b="1" dirty="0" err="1">
                <a:solidFill>
                  <a:srgbClr val="002060"/>
                </a:solidFill>
              </a:rPr>
              <a:t>siswa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terlibat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dalam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kegiatan</a:t>
            </a:r>
            <a:r>
              <a:rPr lang="en-ID" sz="2000" b="1" dirty="0">
                <a:solidFill>
                  <a:srgbClr val="002060"/>
                </a:solidFill>
              </a:rPr>
              <a:t> yang </a:t>
            </a:r>
            <a:r>
              <a:rPr lang="en-ID" sz="2000" b="1" dirty="0" err="1">
                <a:solidFill>
                  <a:srgbClr val="002060"/>
                </a:solidFill>
              </a:rPr>
              <a:t>memperkenalkan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konsep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baru</a:t>
            </a:r>
            <a:r>
              <a:rPr lang="en-ID" sz="2000" b="1" dirty="0">
                <a:solidFill>
                  <a:srgbClr val="002060"/>
                </a:solidFill>
              </a:rPr>
              <a:t>. Guru </a:t>
            </a:r>
            <a:r>
              <a:rPr lang="en-ID" sz="2000" b="1" dirty="0" err="1">
                <a:solidFill>
                  <a:srgbClr val="002060"/>
                </a:solidFill>
              </a:rPr>
              <a:t>kemudian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memberikan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nama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resmi</a:t>
            </a:r>
            <a:r>
              <a:rPr lang="en-ID" sz="2000" b="1" dirty="0">
                <a:solidFill>
                  <a:srgbClr val="002060"/>
                </a:solidFill>
              </a:rPr>
              <a:t> pada </a:t>
            </a:r>
            <a:r>
              <a:rPr lang="en-ID" sz="2000" b="1" dirty="0" err="1">
                <a:solidFill>
                  <a:srgbClr val="002060"/>
                </a:solidFill>
              </a:rPr>
              <a:t>sebuah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konsep</a:t>
            </a:r>
            <a:r>
              <a:rPr lang="en-ID" sz="2000" b="1" dirty="0">
                <a:solidFill>
                  <a:srgbClr val="002060"/>
                </a:solidFill>
              </a:rPr>
              <a:t>. </a:t>
            </a:r>
            <a:r>
              <a:rPr lang="en-ID" sz="2000" b="1" dirty="0" err="1">
                <a:solidFill>
                  <a:srgbClr val="002060"/>
                </a:solidFill>
              </a:rPr>
              <a:t>siswa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menentukan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konsep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dengan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menerapkannya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dalam</a:t>
            </a:r>
            <a:r>
              <a:rPr lang="en-ID" sz="2000" b="1" dirty="0">
                <a:solidFill>
                  <a:srgbClr val="002060"/>
                </a:solidFill>
              </a:rPr>
              <a:t> </a:t>
            </a:r>
            <a:r>
              <a:rPr lang="en-ID" sz="2000" b="1" dirty="0" err="1">
                <a:solidFill>
                  <a:srgbClr val="002060"/>
                </a:solidFill>
              </a:rPr>
              <a:t>konteks</a:t>
            </a:r>
            <a:r>
              <a:rPr lang="en-ID" sz="2000" b="1" dirty="0">
                <a:solidFill>
                  <a:srgbClr val="002060"/>
                </a:solidFill>
              </a:rPr>
              <a:t> yang </a:t>
            </a:r>
            <a:r>
              <a:rPr lang="en-ID" sz="2000" b="1" dirty="0" err="1">
                <a:solidFill>
                  <a:srgbClr val="002060"/>
                </a:solidFill>
              </a:rPr>
              <a:t>berbeda</a:t>
            </a:r>
            <a:r>
              <a:rPr lang="en-ID" sz="20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46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955CC3A7-DD9A-E887-A929-DE6D4C1E47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13590" y="1365813"/>
            <a:ext cx="3206186" cy="2048719"/>
          </a:xfrm>
        </p:spPr>
        <p:txBody>
          <a:bodyPr/>
          <a:lstStyle/>
          <a:p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Berorientasi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pada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pengembangan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intelektual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xmlns="" id="{21A076CC-9414-293E-8AB1-B8C2EA1C5F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808334" y="493728"/>
            <a:ext cx="2878589" cy="2231330"/>
          </a:xfrm>
        </p:spPr>
        <p:txBody>
          <a:bodyPr/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PRINSIP INTERAKSI</a:t>
            </a:r>
          </a:p>
          <a:p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EE754D37-3AA6-7249-76D8-52F85F4C15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70248" y="2722253"/>
            <a:ext cx="2639028" cy="2231330"/>
          </a:xfrm>
        </p:spPr>
        <p:txBody>
          <a:bodyPr/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PRINSIP BERTANYA</a:t>
            </a:r>
          </a:p>
          <a:p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xmlns="" id="{FFCA4FA2-1095-105E-5606-3D90E73136C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57599" y="4301905"/>
            <a:ext cx="2257063" cy="2231330"/>
          </a:xfrm>
        </p:spPr>
        <p:txBody>
          <a:bodyPr/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PRINSIP BELAJAR UNTUK BERPIKIR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871694C6-64CB-2042-D079-8D98D610ED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98643" y="3782018"/>
            <a:ext cx="2932749" cy="2231330"/>
          </a:xfrm>
        </p:spPr>
        <p:txBody>
          <a:bodyPr/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PRINSIP KETERBUKAAN</a:t>
            </a:r>
          </a:p>
        </p:txBody>
      </p:sp>
      <p:sp>
        <p:nvSpPr>
          <p:cNvPr id="3" name="Title 37">
            <a:extLst>
              <a:ext uri="{FF2B5EF4-FFF2-40B4-BE49-F238E27FC236}">
                <a16:creationId xmlns:a16="http://schemas.microsoft.com/office/drawing/2014/main" xmlns="" id="{47F80FB4-5844-5178-649D-BF9728E7F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49" y="0"/>
            <a:ext cx="6664509" cy="1446028"/>
          </a:xfrm>
        </p:spPr>
        <p:txBody>
          <a:bodyPr/>
          <a:lstStyle/>
          <a:p>
            <a:pPr algn="ctr"/>
            <a:r>
              <a:rPr lang="en-US" sz="3600" dirty="0" err="1">
                <a:latin typeface="Tw Cen MT Condensed Extra Bold" panose="020B0803020202020204" pitchFamily="34" charset="0"/>
                <a:cs typeface="Aharoni" panose="02010803020104030203" pitchFamily="2" charset="-79"/>
              </a:rPr>
              <a:t>Prinsip</a:t>
            </a:r>
            <a:r>
              <a:rPr lang="en-US" sz="3600" dirty="0">
                <a:latin typeface="Tw Cen MT Condensed Extra Bold" panose="020B08030202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Tw Cen MT Condensed Extra Bold" panose="020B0803020202020204" pitchFamily="34" charset="0"/>
                <a:cs typeface="Aharoni" panose="02010803020104030203" pitchFamily="2" charset="-79"/>
              </a:rPr>
              <a:t>dalam</a:t>
            </a:r>
            <a:r>
              <a:rPr lang="en-US" sz="3600" dirty="0">
                <a:latin typeface="Tw Cen MT Condensed Extra Bold" panose="020B08030202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Tw Cen MT Condensed Extra Bold" panose="020B0803020202020204" pitchFamily="34" charset="0"/>
                <a:cs typeface="Aharoni" panose="02010803020104030203" pitchFamily="2" charset="-79"/>
              </a:rPr>
              <a:t>menggunakan</a:t>
            </a:r>
            <a:r>
              <a:rPr lang="en-US" sz="3600" dirty="0">
                <a:latin typeface="Tw Cen MT Condensed Extra Bold" panose="020B08030202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Tw Cen MT Condensed Extra Bold" panose="020B0803020202020204" pitchFamily="34" charset="0"/>
                <a:cs typeface="Aharoni" panose="02010803020104030203" pitchFamily="2" charset="-79"/>
              </a:rPr>
              <a:t>pendekatan</a:t>
            </a:r>
            <a:r>
              <a:rPr lang="en-US" sz="3600" dirty="0">
                <a:latin typeface="Tw Cen MT Condensed Extra Bold" panose="020B08030202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Tw Cen MT Condensed Extra Bold" panose="020B0803020202020204" pitchFamily="34" charset="0"/>
                <a:cs typeface="Aharoni" panose="02010803020104030203" pitchFamily="2" charset="-79"/>
              </a:rPr>
              <a:t>inkuiri</a:t>
            </a:r>
            <a:endParaRPr lang="en-US" sz="3600" dirty="0">
              <a:latin typeface="Tw Cen MT Condensed Extra Bold" panose="020B08030202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72577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s_Organic_Presentation_Win32_SW_v10.potx" id="{F6C2ABF3-C322-42BE-B48A-63C78EC4C218}" vid="{F577DF72-62B0-42B0-B34E-786789A797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A499FA-9FE2-4A54-8493-B62A0ECF1677}">
  <ds:schemaRefs>
    <ds:schemaRef ds:uri="71af3243-3dd4-4a8d-8c0d-dd76da1f02a5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230e9df3-be65-4c73-a93b-d1236ebd677e"/>
    <ds:schemaRef ds:uri="http://purl.org/dc/dcmitype/"/>
    <ds:schemaRef ds:uri="16c05727-aa75-4e4a-9b5f-8a80a1165891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07964E6-3618-4106-9F0D-0B5B915068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3FD1EE-2EF1-42E3-9260-53F7A9198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{75E02DA6-D314-40B6-8B0B-291AD7B32E47}tf11964407_win32</Template>
  <TotalTime>166</TotalTime>
  <Words>675</Words>
  <Application>Microsoft Office PowerPoint</Application>
  <PresentationFormat>Custom</PresentationFormat>
  <Paragraphs>110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Custom</vt:lpstr>
      <vt:lpstr>METODE PENGAJARAN</vt:lpstr>
      <vt:lpstr>PENDEKATAN INKUIRI</vt:lpstr>
      <vt:lpstr>DAFTAR ISI</vt:lpstr>
      <vt:lpstr>Landasan Penggunaan Pendekatan Inkuiri</vt:lpstr>
      <vt:lpstr>Pengertian inkuiri</vt:lpstr>
      <vt:lpstr>PENGERTIAN PENDEKATAN INKUIRI</vt:lpstr>
      <vt:lpstr>PENGERTIAN PENDEKATAN INKUIRI  MENURUT AHLI</vt:lpstr>
      <vt:lpstr>Macam-macam Pendekatan Inkuiri</vt:lpstr>
      <vt:lpstr>Prinsip dalam menggunakan pendekatan inkuiri</vt:lpstr>
      <vt:lpstr>LANGKAH-LANGKAH INKUIRI DALAM PEMBELAJARAN</vt:lpstr>
      <vt:lpstr>SYARAT-SYARAT PENGGUNAAN PENDEKATAN INKUIRI</vt:lpstr>
      <vt:lpstr>KELEBIHAN DAN KEKURANGAN PENDEKATAN INKUIRI</vt:lpstr>
      <vt:lpstr>SIMPULAN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INKUIRI</dc:title>
  <dc:creator>lili yanti</dc:creator>
  <cp:lastModifiedBy>Windows User</cp:lastModifiedBy>
  <cp:revision>10</cp:revision>
  <dcterms:created xsi:type="dcterms:W3CDTF">2023-08-28T03:21:58Z</dcterms:created>
  <dcterms:modified xsi:type="dcterms:W3CDTF">2023-09-19T01:42:30Z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