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5</a:t>
            </a:r>
          </a:p>
          <a:p>
            <a:r>
              <a:rPr lang="en-US" dirty="0" err="1" smtClean="0"/>
              <a:t>Rahmat</a:t>
            </a:r>
            <a:r>
              <a:rPr lang="en-US" dirty="0" smtClean="0"/>
              <a:t> </a:t>
            </a:r>
            <a:r>
              <a:rPr lang="en-US" dirty="0" err="1" smtClean="0"/>
              <a:t>Jatmika</a:t>
            </a:r>
            <a:r>
              <a:rPr lang="en-US" dirty="0" smtClean="0"/>
              <a:t> 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49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584" y="2307672"/>
            <a:ext cx="10094976" cy="4879512"/>
          </a:xfrm>
        </p:spPr>
        <p:txBody>
          <a:bodyPr>
            <a:noAutofit/>
          </a:bodyPr>
          <a:lstStyle/>
          <a:p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(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) yang </a:t>
            </a:r>
            <a:r>
              <a:rPr lang="en-US" sz="2400" dirty="0" err="1"/>
              <a:t>ditukarkan</a:t>
            </a:r>
            <a:r>
              <a:rPr lang="en-US" sz="2400" dirty="0"/>
              <a:t> </a:t>
            </a:r>
            <a:r>
              <a:rPr lang="en-US" sz="2400" dirty="0" err="1"/>
              <a:t>agarmemperoleh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kepemilikan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suatubarang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 smtClean="0"/>
              <a:t>jasa</a:t>
            </a:r>
            <a:endParaRPr lang="en-US" sz="2400" dirty="0"/>
          </a:p>
          <a:p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yang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/>
              <a:t>laba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 </a:t>
            </a:r>
            <a:r>
              <a:rPr lang="en-US" sz="2400" dirty="0" err="1"/>
              <a:t>Laba</a:t>
            </a:r>
            <a:r>
              <a:rPr lang="en-US" sz="2400" dirty="0"/>
              <a:t> = </a:t>
            </a:r>
            <a:r>
              <a:rPr lang="en-US" sz="2400" dirty="0" err="1"/>
              <a:t>pendapatan</a:t>
            </a:r>
            <a:r>
              <a:rPr lang="en-US" sz="2400" dirty="0"/>
              <a:t> </a:t>
            </a:r>
            <a:r>
              <a:rPr lang="en-US" sz="2400" dirty="0" smtClean="0"/>
              <a:t>total – </a:t>
            </a:r>
            <a:r>
              <a:rPr lang="en-US" sz="2400" dirty="0" err="1" smtClean="0"/>
              <a:t>biaya</a:t>
            </a:r>
            <a:r>
              <a:rPr lang="en-US" sz="2400" dirty="0" smtClean="0"/>
              <a:t> total 				(</a:t>
            </a:r>
            <a:r>
              <a:rPr lang="en-US" sz="2400" dirty="0" err="1"/>
              <a:t>harga</a:t>
            </a:r>
            <a:r>
              <a:rPr lang="en-US" sz="2400" dirty="0"/>
              <a:t> per unit x </a:t>
            </a:r>
            <a:r>
              <a:rPr lang="en-US" sz="2400" dirty="0" err="1"/>
              <a:t>kuantitas</a:t>
            </a:r>
            <a:r>
              <a:rPr lang="en-US" sz="2400" dirty="0"/>
              <a:t> yang </a:t>
            </a:r>
            <a:r>
              <a:rPr lang="en-US" sz="2400" dirty="0" err="1"/>
              <a:t>terjual</a:t>
            </a:r>
            <a:r>
              <a:rPr lang="en-US" sz="2400" dirty="0"/>
              <a:t>) – </a:t>
            </a:r>
            <a:r>
              <a:rPr lang="en-US" sz="2400" dirty="0" err="1"/>
              <a:t>biaya</a:t>
            </a:r>
            <a:r>
              <a:rPr lang="en-US" sz="2400" dirty="0"/>
              <a:t> total Dari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pandang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,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seringkali</a:t>
            </a:r>
            <a:r>
              <a:rPr lang="en-US" sz="2400" dirty="0"/>
              <a:t> </a:t>
            </a:r>
            <a:r>
              <a:rPr lang="en-US" sz="2400" dirty="0" err="1"/>
              <a:t>digunakansebagai</a:t>
            </a:r>
            <a:r>
              <a:rPr lang="en-US" sz="2400" dirty="0"/>
              <a:t> </a:t>
            </a: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bilamana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dihubungkandengan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yang </a:t>
            </a:r>
            <a:r>
              <a:rPr lang="en-US" sz="2400" dirty="0" err="1"/>
              <a:t>dirasakan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 </a:t>
            </a:r>
            <a:r>
              <a:rPr lang="en-US" sz="2400" dirty="0" err="1" smtClean="0"/>
              <a:t>jasa</a:t>
            </a:r>
            <a:endParaRPr lang="en-US" sz="2400" dirty="0" smtClean="0"/>
          </a:p>
          <a:p>
            <a:r>
              <a:rPr lang="en-US" sz="2400" dirty="0" err="1" smtClean="0"/>
              <a:t>Nilai</a:t>
            </a:r>
            <a:r>
              <a:rPr lang="en-US" sz="2400" dirty="0"/>
              <a:t> = </a:t>
            </a:r>
            <a:r>
              <a:rPr lang="en-US" sz="2400" dirty="0" err="1" smtClean="0"/>
              <a:t>Manfaat</a:t>
            </a:r>
            <a:r>
              <a:rPr lang="en-US" sz="2400" dirty="0"/>
              <a:t> yang </a:t>
            </a:r>
            <a:r>
              <a:rPr lang="en-US" sz="2400" dirty="0" err="1" smtClean="0"/>
              <a:t>dirasakan</a:t>
            </a:r>
            <a:r>
              <a:rPr lang="en-US" sz="2400" dirty="0" smtClean="0"/>
              <a:t> / </a:t>
            </a:r>
            <a:r>
              <a:rPr lang="en-US" sz="2400" dirty="0" err="1" smtClean="0"/>
              <a:t>harga</a:t>
            </a:r>
            <a:endParaRPr lang="en-US" sz="2400" dirty="0"/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0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632" y="1060704"/>
            <a:ext cx="9417995" cy="5428152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/>
              <a:t>Harga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smtClean="0"/>
              <a:t>2 </a:t>
            </a:r>
            <a:r>
              <a:rPr lang="en-US" sz="2600" dirty="0" err="1"/>
              <a:t>peranan</a:t>
            </a:r>
            <a:r>
              <a:rPr lang="en-US" sz="2600" dirty="0"/>
              <a:t> </a:t>
            </a:r>
            <a:r>
              <a:rPr lang="en-US" sz="2600" dirty="0" err="1"/>
              <a:t>utama</a:t>
            </a:r>
            <a:r>
              <a:rPr lang="en-US" sz="2600" dirty="0"/>
              <a:t> </a:t>
            </a:r>
            <a:r>
              <a:rPr lang="en-US" sz="2600" dirty="0" err="1"/>
              <a:t>dalam</a:t>
            </a:r>
            <a:r>
              <a:rPr lang="en-US" sz="2600" dirty="0"/>
              <a:t> proses </a:t>
            </a:r>
            <a:r>
              <a:rPr lang="en-US" sz="2600" dirty="0" err="1"/>
              <a:t>pengambilankeputusan</a:t>
            </a:r>
            <a:r>
              <a:rPr lang="en-US" sz="2600" dirty="0"/>
              <a:t> para </a:t>
            </a:r>
            <a:r>
              <a:rPr lang="en-US" sz="2600" dirty="0" err="1" smtClean="0"/>
              <a:t>pembeli</a:t>
            </a:r>
            <a:r>
              <a:rPr lang="en-US" sz="2600" dirty="0"/>
              <a:t>:</a:t>
            </a:r>
            <a:endParaRPr lang="en-US" sz="2600" dirty="0"/>
          </a:p>
          <a:p>
            <a:r>
              <a:rPr lang="en-US" sz="2600" b="1" dirty="0"/>
              <a:t>1.Peranan </a:t>
            </a:r>
            <a:r>
              <a:rPr lang="en-US" sz="2600" b="1" dirty="0" err="1"/>
              <a:t>alokasi</a:t>
            </a:r>
            <a:r>
              <a:rPr lang="en-US" sz="2600" b="1" dirty="0"/>
              <a:t> </a:t>
            </a:r>
            <a:r>
              <a:rPr lang="en-US" sz="2600" b="1" dirty="0" err="1"/>
              <a:t>dari</a:t>
            </a:r>
            <a:r>
              <a:rPr lang="en-US" sz="2600" b="1" dirty="0"/>
              <a:t> </a:t>
            </a:r>
            <a:r>
              <a:rPr lang="en-US" sz="2600" b="1" dirty="0" err="1" smtClean="0"/>
              <a:t>harga</a:t>
            </a:r>
            <a:endParaRPr lang="en-US" sz="2600" dirty="0"/>
          </a:p>
          <a:p>
            <a:r>
              <a:rPr lang="en-US" sz="2600" dirty="0" err="1"/>
              <a:t>f</a:t>
            </a:r>
            <a:r>
              <a:rPr lang="en-US" sz="2600" dirty="0" err="1" smtClean="0"/>
              <a:t>ungsi</a:t>
            </a:r>
            <a:r>
              <a:rPr lang="en-US" sz="2600" dirty="0" smtClean="0"/>
              <a:t> </a:t>
            </a:r>
            <a:r>
              <a:rPr lang="en-US" sz="2600" dirty="0" err="1"/>
              <a:t>harga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membantu</a:t>
            </a:r>
            <a:r>
              <a:rPr lang="en-US" sz="2600" dirty="0"/>
              <a:t> para </a:t>
            </a:r>
            <a:r>
              <a:rPr lang="en-US" sz="2600" dirty="0" err="1"/>
              <a:t>pembeli</a:t>
            </a:r>
            <a:r>
              <a:rPr lang="en-US" sz="2600" dirty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memutuskan</a:t>
            </a:r>
            <a:r>
              <a:rPr lang="en-US" sz="2600" dirty="0" smtClean="0"/>
              <a:t> </a:t>
            </a:r>
            <a:r>
              <a:rPr lang="en-US" sz="2600" dirty="0" err="1"/>
              <a:t>c</a:t>
            </a:r>
            <a:r>
              <a:rPr lang="en-US" sz="2600" dirty="0" err="1" smtClean="0"/>
              <a:t>ara</a:t>
            </a:r>
            <a:r>
              <a:rPr lang="en-US" sz="2600" dirty="0" smtClean="0"/>
              <a:t> </a:t>
            </a:r>
            <a:r>
              <a:rPr lang="en-US" sz="2600" dirty="0" err="1"/>
              <a:t>memperoleh</a:t>
            </a:r>
            <a:r>
              <a:rPr lang="en-US" sz="2600" dirty="0"/>
              <a:t> </a:t>
            </a:r>
            <a:r>
              <a:rPr lang="en-US" sz="2600" dirty="0" err="1"/>
              <a:t>manfaat</a:t>
            </a:r>
            <a:r>
              <a:rPr lang="en-US" sz="2600" dirty="0"/>
              <a:t> 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 smtClean="0"/>
              <a:t>utilitas</a:t>
            </a:r>
            <a:r>
              <a:rPr lang="en-US" sz="2600" dirty="0" smtClean="0"/>
              <a:t> </a:t>
            </a:r>
            <a:r>
              <a:rPr lang="en-US" sz="2600" dirty="0" err="1" smtClean="0"/>
              <a:t>tertinggi</a:t>
            </a:r>
            <a:r>
              <a:rPr lang="en-US" sz="2600" dirty="0" smtClean="0"/>
              <a:t> </a:t>
            </a:r>
            <a:r>
              <a:rPr lang="en-US" sz="2600" dirty="0"/>
              <a:t>yang </a:t>
            </a:r>
            <a:r>
              <a:rPr lang="en-US" sz="2600" dirty="0" err="1"/>
              <a:t>diharapkan</a:t>
            </a:r>
            <a:r>
              <a:rPr lang="en-US" sz="2600" dirty="0"/>
              <a:t> </a:t>
            </a:r>
            <a:r>
              <a:rPr lang="en-US" sz="2600" dirty="0" err="1"/>
              <a:t>berdasarkan</a:t>
            </a:r>
            <a:r>
              <a:rPr lang="en-US" sz="2600" dirty="0"/>
              <a:t> </a:t>
            </a:r>
            <a:r>
              <a:rPr lang="en-US" sz="2600" dirty="0" err="1"/>
              <a:t>daya</a:t>
            </a:r>
            <a:r>
              <a:rPr lang="en-US" sz="2600" dirty="0"/>
              <a:t> </a:t>
            </a:r>
            <a:r>
              <a:rPr lang="en-US" sz="2600" dirty="0" err="1"/>
              <a:t>belinya</a:t>
            </a:r>
            <a:endParaRPr lang="en-US" sz="2600" dirty="0"/>
          </a:p>
          <a:p>
            <a:r>
              <a:rPr lang="en-US" sz="2600" b="1" dirty="0"/>
              <a:t>2.Peranan </a:t>
            </a:r>
            <a:r>
              <a:rPr lang="en-US" sz="2600" b="1" dirty="0" err="1"/>
              <a:t>informasi</a:t>
            </a:r>
            <a:r>
              <a:rPr lang="en-US" sz="2600" b="1" dirty="0"/>
              <a:t> </a:t>
            </a:r>
            <a:r>
              <a:rPr lang="en-US" sz="2600" b="1" dirty="0" err="1"/>
              <a:t>dari</a:t>
            </a:r>
            <a:r>
              <a:rPr lang="en-US" sz="2600" b="1" dirty="0"/>
              <a:t> </a:t>
            </a:r>
            <a:r>
              <a:rPr lang="en-US" sz="2600" b="1" dirty="0" err="1" smtClean="0"/>
              <a:t>harga</a:t>
            </a:r>
            <a:endParaRPr lang="en-US" sz="2600" dirty="0"/>
          </a:p>
          <a:p>
            <a:r>
              <a:rPr lang="en-US" sz="2600" dirty="0" err="1"/>
              <a:t>f</a:t>
            </a:r>
            <a:r>
              <a:rPr lang="en-US" sz="2600" dirty="0" err="1" smtClean="0"/>
              <a:t>ungsi</a:t>
            </a:r>
            <a:r>
              <a:rPr lang="en-US" sz="2600" dirty="0" smtClean="0"/>
              <a:t> </a:t>
            </a:r>
            <a:r>
              <a:rPr lang="en-US" sz="2600" dirty="0" err="1"/>
              <a:t>harga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mendidik</a:t>
            </a:r>
            <a:r>
              <a:rPr lang="en-US" sz="2600" dirty="0"/>
              <a:t> </a:t>
            </a:r>
            <a:r>
              <a:rPr lang="en-US" sz="2600" dirty="0" err="1"/>
              <a:t>konsumen</a:t>
            </a:r>
            <a:r>
              <a:rPr lang="en-US" sz="2600" dirty="0"/>
              <a:t> </a:t>
            </a:r>
            <a:r>
              <a:rPr lang="en-US" sz="2600" dirty="0" err="1"/>
              <a:t>mengenai</a:t>
            </a:r>
            <a:r>
              <a:rPr lang="en-US" sz="2600" dirty="0"/>
              <a:t> </a:t>
            </a:r>
            <a:r>
              <a:rPr lang="en-US" sz="2600" dirty="0" err="1" smtClean="0"/>
              <a:t>faktor-faktor</a:t>
            </a:r>
            <a:r>
              <a:rPr lang="en-US" sz="2600" dirty="0" smtClean="0"/>
              <a:t> </a:t>
            </a:r>
            <a:r>
              <a:rPr lang="en-US" sz="2600" dirty="0" err="1"/>
              <a:t>produk</a:t>
            </a:r>
            <a:r>
              <a:rPr lang="en-US" sz="2600" dirty="0"/>
              <a:t>, </a:t>
            </a:r>
            <a:r>
              <a:rPr lang="en-US" sz="2600" dirty="0" err="1"/>
              <a:t>misal</a:t>
            </a:r>
            <a:r>
              <a:rPr lang="en-US" sz="2600" dirty="0"/>
              <a:t> </a:t>
            </a:r>
            <a:r>
              <a:rPr lang="en-US" sz="2600" dirty="0" err="1" smtClean="0"/>
              <a:t>kualitas</a:t>
            </a:r>
            <a:r>
              <a:rPr lang="en-US" sz="2600" dirty="0" smtClean="0"/>
              <a:t> </a:t>
            </a:r>
            <a:r>
              <a:rPr lang="en-US" sz="2600" dirty="0"/>
              <a:t>Hal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bermanfaat</a:t>
            </a:r>
            <a:r>
              <a:rPr lang="en-US" sz="2600" dirty="0"/>
              <a:t> </a:t>
            </a:r>
            <a:r>
              <a:rPr lang="en-US" sz="2600" dirty="0" err="1" smtClean="0"/>
              <a:t>terutama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/>
              <a:t>situasi</a:t>
            </a:r>
            <a:r>
              <a:rPr lang="en-US" sz="2600" dirty="0"/>
              <a:t> </a:t>
            </a:r>
            <a:r>
              <a:rPr lang="en-US" sz="2600" dirty="0" err="1"/>
              <a:t>dimana</a:t>
            </a:r>
            <a:r>
              <a:rPr lang="en-US" sz="2600" dirty="0"/>
              <a:t> </a:t>
            </a:r>
            <a:r>
              <a:rPr lang="en-US" sz="2600" dirty="0" err="1"/>
              <a:t>pembeli</a:t>
            </a:r>
            <a:r>
              <a:rPr lang="en-US" sz="2600" dirty="0"/>
              <a:t> </a:t>
            </a:r>
            <a:r>
              <a:rPr lang="en-US" sz="2600" dirty="0" err="1"/>
              <a:t>mengalami</a:t>
            </a:r>
            <a:r>
              <a:rPr lang="en-US" sz="2600" dirty="0"/>
              <a:t> </a:t>
            </a:r>
            <a:r>
              <a:rPr lang="en-US" sz="2600" dirty="0" err="1"/>
              <a:t>kesulitan</a:t>
            </a:r>
            <a:r>
              <a:rPr lang="en-US" sz="2600" dirty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menilai</a:t>
            </a:r>
            <a:r>
              <a:rPr lang="en-US" sz="2600" dirty="0" smtClean="0"/>
              <a:t> </a:t>
            </a:r>
            <a:r>
              <a:rPr lang="en-US" sz="2600" dirty="0" err="1"/>
              <a:t>faktor</a:t>
            </a:r>
            <a:r>
              <a:rPr lang="en-US" sz="2600" dirty="0"/>
              <a:t> </a:t>
            </a:r>
            <a:r>
              <a:rPr lang="en-US" sz="2600" dirty="0" err="1"/>
              <a:t>produk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manfaatnya</a:t>
            </a:r>
            <a:r>
              <a:rPr lang="en-US" sz="2600" dirty="0"/>
              <a:t> </a:t>
            </a:r>
            <a:r>
              <a:rPr lang="en-US" sz="2600" dirty="0" err="1" smtClean="0"/>
              <a:t>secara</a:t>
            </a:r>
            <a:r>
              <a:rPr lang="en-US" sz="2600" dirty="0" smtClean="0"/>
              <a:t> </a:t>
            </a:r>
            <a:r>
              <a:rPr lang="en-US" sz="2600" dirty="0" err="1"/>
              <a:t>obyektif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Berorientasi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laba</a:t>
            </a:r>
            <a:endParaRPr lang="en-US" sz="3200" dirty="0" smtClean="0"/>
          </a:p>
          <a:p>
            <a:r>
              <a:rPr lang="en-US" sz="3200" dirty="0" err="1" smtClean="0"/>
              <a:t>Berorientasi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volume</a:t>
            </a:r>
          </a:p>
          <a:p>
            <a:r>
              <a:rPr lang="en-US" sz="3200" dirty="0" err="1" smtClean="0"/>
              <a:t>Berorientasi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citra</a:t>
            </a:r>
            <a:endParaRPr lang="en-US" sz="3200" dirty="0" smtClean="0"/>
          </a:p>
          <a:p>
            <a:r>
              <a:rPr lang="en-US" sz="3200" dirty="0" err="1" smtClean="0"/>
              <a:t>Stabilisasi</a:t>
            </a:r>
            <a:r>
              <a:rPr lang="en-US" sz="3200" dirty="0" smtClean="0"/>
              <a:t> </a:t>
            </a:r>
            <a:r>
              <a:rPr lang="en-US" sz="3200" dirty="0" err="1" smtClean="0"/>
              <a:t>harga</a:t>
            </a:r>
            <a:endParaRPr lang="en-US" sz="3200" dirty="0" smtClean="0"/>
          </a:p>
          <a:p>
            <a:r>
              <a:rPr lang="en-US" sz="3200" dirty="0" err="1" smtClean="0"/>
              <a:t>Tujuan</a:t>
            </a:r>
            <a:r>
              <a:rPr lang="en-US" sz="3200" dirty="0" smtClean="0"/>
              <a:t> lain (</a:t>
            </a:r>
            <a:r>
              <a:rPr lang="en-US" sz="3200" dirty="0" err="1" smtClean="0"/>
              <a:t>mencegah</a:t>
            </a:r>
            <a:r>
              <a:rPr lang="en-US" sz="3200" dirty="0" smtClean="0"/>
              <a:t> </a:t>
            </a:r>
            <a:r>
              <a:rPr lang="en-US" sz="3200" dirty="0" err="1" smtClean="0"/>
              <a:t>masuknya</a:t>
            </a:r>
            <a:r>
              <a:rPr lang="en-US" sz="3200" dirty="0" smtClean="0"/>
              <a:t> </a:t>
            </a:r>
            <a:r>
              <a:rPr lang="en-US" sz="3200" dirty="0" err="1" smtClean="0"/>
              <a:t>pesaing</a:t>
            </a:r>
            <a:r>
              <a:rPr lang="en-US" sz="3200" dirty="0" smtClean="0"/>
              <a:t>, </a:t>
            </a:r>
            <a:r>
              <a:rPr lang="en-US" sz="3200" dirty="0" err="1" smtClean="0"/>
              <a:t>mempertahankan</a:t>
            </a:r>
            <a:r>
              <a:rPr lang="en-US" sz="3200" dirty="0" smtClean="0"/>
              <a:t> </a:t>
            </a:r>
            <a:r>
              <a:rPr lang="en-US" sz="3200" dirty="0" err="1" smtClean="0"/>
              <a:t>loyalitas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973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Jelaskan</a:t>
            </a:r>
            <a:r>
              <a:rPr lang="en-US" sz="3600" dirty="0" smtClean="0"/>
              <a:t> </a:t>
            </a:r>
            <a:r>
              <a:rPr lang="en-US" sz="3600" dirty="0" err="1" smtClean="0"/>
              <a:t>menurut</a:t>
            </a:r>
            <a:r>
              <a:rPr lang="en-US" sz="3600" dirty="0" smtClean="0"/>
              <a:t> </a:t>
            </a:r>
            <a:r>
              <a:rPr lang="en-US" sz="3600" dirty="0" err="1" smtClean="0"/>
              <a:t>kelompok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tentang</a:t>
            </a:r>
            <a:r>
              <a:rPr lang="en-US" sz="3600" dirty="0" smtClean="0"/>
              <a:t> </a:t>
            </a:r>
            <a:r>
              <a:rPr lang="en-US" sz="3600" dirty="0" err="1" smtClean="0"/>
              <a:t>tujuan</a:t>
            </a:r>
            <a:r>
              <a:rPr lang="en-US" sz="3600" dirty="0" smtClean="0"/>
              <a:t> </a:t>
            </a:r>
            <a:r>
              <a:rPr lang="en-US" sz="3600" dirty="0" err="1" smtClean="0"/>
              <a:t>penetapan</a:t>
            </a:r>
            <a:r>
              <a:rPr lang="en-US" sz="3600" dirty="0" smtClean="0"/>
              <a:t> </a:t>
            </a:r>
            <a:r>
              <a:rPr lang="en-US" sz="3600" dirty="0" err="1" smtClean="0"/>
              <a:t>harga</a:t>
            </a:r>
            <a:r>
              <a:rPr lang="en-US" sz="3600" dirty="0" smtClean="0"/>
              <a:t> (1 </a:t>
            </a:r>
            <a:r>
              <a:rPr lang="en-US" sz="3600" dirty="0" err="1" smtClean="0"/>
              <a:t>poin</a:t>
            </a:r>
            <a:r>
              <a:rPr lang="en-US" sz="3600" dirty="0" smtClean="0"/>
              <a:t> 1 </a:t>
            </a:r>
            <a:r>
              <a:rPr lang="en-US" sz="3600" dirty="0" err="1" smtClean="0"/>
              <a:t>kelompok</a:t>
            </a:r>
            <a:r>
              <a:rPr lang="en-US" sz="3600" dirty="0" smtClean="0"/>
              <a:t>) </a:t>
            </a:r>
            <a:r>
              <a:rPr lang="en-US" sz="3600" dirty="0" err="1" smtClean="0"/>
              <a:t>disertai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contohnya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2708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10</TotalTime>
  <Words>88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HARGA</vt:lpstr>
      <vt:lpstr>Konsep dan peranan Harga</vt:lpstr>
      <vt:lpstr>PowerPoint Presentation</vt:lpstr>
      <vt:lpstr>Tujuan penetapan harga</vt:lpstr>
      <vt:lpstr>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HARGA</dc:title>
  <dc:creator>mika bladuss</dc:creator>
  <cp:lastModifiedBy>mika bladuss</cp:lastModifiedBy>
  <cp:revision>2</cp:revision>
  <dcterms:created xsi:type="dcterms:W3CDTF">2019-07-17T02:16:10Z</dcterms:created>
  <dcterms:modified xsi:type="dcterms:W3CDTF">2019-07-17T02:26:16Z</dcterms:modified>
</cp:coreProperties>
</file>