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79" r:id="rId1"/>
  </p:sldMasterIdLst>
  <p:notesMasterIdLst>
    <p:notesMasterId r:id="rId12"/>
  </p:notesMasterIdLst>
  <p:sldIdLst>
    <p:sldId id="402" r:id="rId2"/>
    <p:sldId id="403" r:id="rId3"/>
    <p:sldId id="404" r:id="rId4"/>
    <p:sldId id="405" r:id="rId5"/>
    <p:sldId id="406" r:id="rId6"/>
    <p:sldId id="409" r:id="rId7"/>
    <p:sldId id="411" r:id="rId8"/>
    <p:sldId id="412" r:id="rId9"/>
    <p:sldId id="415" r:id="rId10"/>
    <p:sldId id="416" r:id="rId11"/>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Arial" charset="0"/>
        <a:ea typeface="+mn-ea"/>
        <a:cs typeface="+mn-cs"/>
      </a:defRPr>
    </a:lvl1pPr>
    <a:lvl2pPr marL="457200" algn="l" rtl="0" eaLnBrk="0" fontAlgn="base" hangingPunct="0">
      <a:spcBef>
        <a:spcPct val="0"/>
      </a:spcBef>
      <a:spcAft>
        <a:spcPct val="0"/>
      </a:spcAft>
      <a:defRPr kern="1200">
        <a:solidFill>
          <a:schemeClr val="tx1"/>
        </a:solidFill>
        <a:latin typeface="Arial" charset="0"/>
        <a:ea typeface="+mn-ea"/>
        <a:cs typeface="+mn-cs"/>
      </a:defRPr>
    </a:lvl2pPr>
    <a:lvl3pPr marL="914400" algn="l" rtl="0" eaLnBrk="0" fontAlgn="base" hangingPunct="0">
      <a:spcBef>
        <a:spcPct val="0"/>
      </a:spcBef>
      <a:spcAft>
        <a:spcPct val="0"/>
      </a:spcAft>
      <a:defRPr kern="1200">
        <a:solidFill>
          <a:schemeClr val="tx1"/>
        </a:solidFill>
        <a:latin typeface="Arial" charset="0"/>
        <a:ea typeface="+mn-ea"/>
        <a:cs typeface="+mn-cs"/>
      </a:defRPr>
    </a:lvl3pPr>
    <a:lvl4pPr marL="1371600" algn="l" rtl="0" eaLnBrk="0" fontAlgn="base" hangingPunct="0">
      <a:spcBef>
        <a:spcPct val="0"/>
      </a:spcBef>
      <a:spcAft>
        <a:spcPct val="0"/>
      </a:spcAft>
      <a:defRPr kern="1200">
        <a:solidFill>
          <a:schemeClr val="tx1"/>
        </a:solidFill>
        <a:latin typeface="Arial" charset="0"/>
        <a:ea typeface="+mn-ea"/>
        <a:cs typeface="+mn-cs"/>
      </a:defRPr>
    </a:lvl4pPr>
    <a:lvl5pPr marL="1828800" algn="l" rtl="0" eaLnBrk="0" fontAlgn="base" hangingPunct="0">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00"/>
    <a:srgbClr val="007434"/>
    <a:srgbClr val="FF3300"/>
    <a:srgbClr val="FFCC00"/>
    <a:srgbClr val="FFFF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443" autoAdjust="0"/>
    <p:restoredTop sz="92562"/>
  </p:normalViewPr>
  <p:slideViewPr>
    <p:cSldViewPr>
      <p:cViewPr>
        <p:scale>
          <a:sx n="71" d="100"/>
          <a:sy n="71" d="100"/>
        </p:scale>
        <p:origin x="-1278" y="-1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5602"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a:lvl1pPr>
          </a:lstStyle>
          <a:p>
            <a:pPr>
              <a:defRPr/>
            </a:pPr>
            <a:endParaRPr lang="en-US"/>
          </a:p>
        </p:txBody>
      </p:sp>
      <p:sp>
        <p:nvSpPr>
          <p:cNvPr id="25603"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lvl1pPr>
          </a:lstStyle>
          <a:p>
            <a:pPr>
              <a:defRPr/>
            </a:pPr>
            <a:endParaRPr lang="en-US"/>
          </a:p>
        </p:txBody>
      </p:sp>
      <p:sp>
        <p:nvSpPr>
          <p:cNvPr id="19460"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5605"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25606"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vl1pPr>
          </a:lstStyle>
          <a:p>
            <a:pPr>
              <a:defRPr/>
            </a:pPr>
            <a:endParaRPr lang="en-US"/>
          </a:p>
        </p:txBody>
      </p:sp>
      <p:sp>
        <p:nvSpPr>
          <p:cNvPr id="25607"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8E7AB093-126C-43FF-B13F-B314AE904A8D}" type="slidenum">
              <a:rPr lang="en-US"/>
              <a:pPr>
                <a:defRPr/>
              </a:pPr>
              <a:t>‹#›</a:t>
            </a:fld>
            <a:endParaRPr lang="en-US"/>
          </a:p>
        </p:txBody>
      </p:sp>
    </p:spTree>
    <p:extLst>
      <p:ext uri="{BB962C8B-B14F-4D97-AF65-F5344CB8AC3E}">
        <p14:creationId xmlns:p14="http://schemas.microsoft.com/office/powerpoint/2010/main" val="3632800302"/>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id-ID"/>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id-ID"/>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r>
              <a:rPr lang="en-US" smtClean="0"/>
              <a:t>ICWed Universiti of Malaya 5--6 Desember 2011</a:t>
            </a:r>
            <a:endParaRPr lang="en-US"/>
          </a:p>
        </p:txBody>
      </p:sp>
      <p:sp>
        <p:nvSpPr>
          <p:cNvPr id="6" name="Slide Number Placeholder 5"/>
          <p:cNvSpPr>
            <a:spLocks noGrp="1"/>
          </p:cNvSpPr>
          <p:nvPr>
            <p:ph type="sldNum" sz="quarter" idx="12"/>
          </p:nvPr>
        </p:nvSpPr>
        <p:spPr/>
        <p:txBody>
          <a:bodyPr/>
          <a:lstStyle/>
          <a:p>
            <a:pPr>
              <a:defRPr/>
            </a:pPr>
            <a:fld id="{6D367250-9C5B-4B55-9E6D-FFD6C8E06168}" type="slidenum">
              <a:rPr lang="en-US" smtClean="0"/>
              <a:pPr>
                <a:defRPr/>
              </a:pPr>
              <a:t>‹#›</a:t>
            </a:fld>
            <a:endParaRPr lang="en-US"/>
          </a:p>
        </p:txBody>
      </p:sp>
    </p:spTree>
    <p:extLst>
      <p:ext uri="{BB962C8B-B14F-4D97-AF65-F5344CB8AC3E}">
        <p14:creationId xmlns:p14="http://schemas.microsoft.com/office/powerpoint/2010/main" val="3590375201"/>
      </p:ext>
    </p:extLst>
  </p:cSld>
  <p:clrMapOvr>
    <a:masterClrMapping/>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r>
              <a:rPr lang="en-US" smtClean="0"/>
              <a:t>ICWed Universiti of Malaya 5--6 Desember 2011</a:t>
            </a:r>
            <a:endParaRPr lang="en-US"/>
          </a:p>
        </p:txBody>
      </p:sp>
      <p:sp>
        <p:nvSpPr>
          <p:cNvPr id="6" name="Slide Number Placeholder 5"/>
          <p:cNvSpPr>
            <a:spLocks noGrp="1"/>
          </p:cNvSpPr>
          <p:nvPr>
            <p:ph type="sldNum" sz="quarter" idx="12"/>
          </p:nvPr>
        </p:nvSpPr>
        <p:spPr/>
        <p:txBody>
          <a:bodyPr/>
          <a:lstStyle/>
          <a:p>
            <a:pPr>
              <a:defRPr/>
            </a:pPr>
            <a:fld id="{22EDB0C6-1CCA-412E-A0DE-27D0054A0539}" type="slidenum">
              <a:rPr lang="en-US" smtClean="0"/>
              <a:pPr>
                <a:defRPr/>
              </a:pPr>
              <a:t>‹#›</a:t>
            </a:fld>
            <a:endParaRPr lang="en-US"/>
          </a:p>
        </p:txBody>
      </p:sp>
    </p:spTree>
    <p:extLst>
      <p:ext uri="{BB962C8B-B14F-4D97-AF65-F5344CB8AC3E}">
        <p14:creationId xmlns:p14="http://schemas.microsoft.com/office/powerpoint/2010/main" val="1926483224"/>
      </p:ext>
    </p:extLst>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id-ID"/>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r>
              <a:rPr lang="en-US" smtClean="0"/>
              <a:t>ICWed Universiti of Malaya 5--6 Desember 2011</a:t>
            </a:r>
            <a:endParaRPr lang="en-US"/>
          </a:p>
        </p:txBody>
      </p:sp>
      <p:sp>
        <p:nvSpPr>
          <p:cNvPr id="6" name="Slide Number Placeholder 5"/>
          <p:cNvSpPr>
            <a:spLocks noGrp="1"/>
          </p:cNvSpPr>
          <p:nvPr>
            <p:ph type="sldNum" sz="quarter" idx="12"/>
          </p:nvPr>
        </p:nvSpPr>
        <p:spPr/>
        <p:txBody>
          <a:bodyPr/>
          <a:lstStyle/>
          <a:p>
            <a:pPr>
              <a:defRPr/>
            </a:pPr>
            <a:fld id="{B65BF87A-6139-40B9-BF98-58D496B7991F}" type="slidenum">
              <a:rPr lang="en-US" smtClean="0"/>
              <a:pPr>
                <a:defRPr/>
              </a:pPr>
              <a:t>‹#›</a:t>
            </a:fld>
            <a:endParaRPr lang="en-US"/>
          </a:p>
        </p:txBody>
      </p:sp>
    </p:spTree>
    <p:extLst>
      <p:ext uri="{BB962C8B-B14F-4D97-AF65-F5344CB8AC3E}">
        <p14:creationId xmlns:p14="http://schemas.microsoft.com/office/powerpoint/2010/main" val="2104720367"/>
      </p:ext>
    </p:extLst>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r>
              <a:rPr lang="en-US" smtClean="0"/>
              <a:t>ICWed Universiti of Malaya 5--6 Desember 2011</a:t>
            </a:r>
            <a:endParaRPr lang="en-US"/>
          </a:p>
        </p:txBody>
      </p:sp>
      <p:sp>
        <p:nvSpPr>
          <p:cNvPr id="6" name="Slide Number Placeholder 5"/>
          <p:cNvSpPr>
            <a:spLocks noGrp="1"/>
          </p:cNvSpPr>
          <p:nvPr>
            <p:ph type="sldNum" sz="quarter" idx="12"/>
          </p:nvPr>
        </p:nvSpPr>
        <p:spPr/>
        <p:txBody>
          <a:bodyPr/>
          <a:lstStyle/>
          <a:p>
            <a:pPr>
              <a:defRPr/>
            </a:pPr>
            <a:fld id="{9DA623C2-AB31-432D-9744-EBE9E0958EBB}" type="slidenum">
              <a:rPr lang="en-US" smtClean="0"/>
              <a:pPr>
                <a:defRPr/>
              </a:pPr>
              <a:t>‹#›</a:t>
            </a:fld>
            <a:endParaRPr lang="en-US"/>
          </a:p>
        </p:txBody>
      </p:sp>
    </p:spTree>
    <p:extLst>
      <p:ext uri="{BB962C8B-B14F-4D97-AF65-F5344CB8AC3E}">
        <p14:creationId xmlns:p14="http://schemas.microsoft.com/office/powerpoint/2010/main" val="3730004530"/>
      </p:ext>
    </p:extLst>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id-ID"/>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r>
              <a:rPr lang="en-US" smtClean="0"/>
              <a:t>ICWed Universiti of Malaya 5--6 Desember 2011</a:t>
            </a:r>
            <a:endParaRPr lang="en-US"/>
          </a:p>
        </p:txBody>
      </p:sp>
      <p:sp>
        <p:nvSpPr>
          <p:cNvPr id="6" name="Slide Number Placeholder 5"/>
          <p:cNvSpPr>
            <a:spLocks noGrp="1"/>
          </p:cNvSpPr>
          <p:nvPr>
            <p:ph type="sldNum" sz="quarter" idx="12"/>
          </p:nvPr>
        </p:nvSpPr>
        <p:spPr/>
        <p:txBody>
          <a:bodyPr/>
          <a:lstStyle/>
          <a:p>
            <a:pPr>
              <a:defRPr/>
            </a:pPr>
            <a:fld id="{03CC25F9-EFC1-4161-B436-817DB9FA973C}" type="slidenum">
              <a:rPr lang="en-US" smtClean="0"/>
              <a:pPr>
                <a:defRPr/>
              </a:pPr>
              <a:t>‹#›</a:t>
            </a:fld>
            <a:endParaRPr lang="en-US"/>
          </a:p>
        </p:txBody>
      </p:sp>
    </p:spTree>
    <p:extLst>
      <p:ext uri="{BB962C8B-B14F-4D97-AF65-F5344CB8AC3E}">
        <p14:creationId xmlns:p14="http://schemas.microsoft.com/office/powerpoint/2010/main" val="3054038099"/>
      </p:ext>
    </p:extLst>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5" name="Date Placeholder 4"/>
          <p:cNvSpPr>
            <a:spLocks noGrp="1"/>
          </p:cNvSpPr>
          <p:nvPr>
            <p:ph type="dt" sz="half" idx="10"/>
          </p:nvPr>
        </p:nvSpPr>
        <p:spPr/>
        <p:txBody>
          <a:bodyPr/>
          <a:lstStyle/>
          <a:p>
            <a:pPr>
              <a:defRPr/>
            </a:pPr>
            <a:endParaRPr lang="en-US"/>
          </a:p>
        </p:txBody>
      </p:sp>
      <p:sp>
        <p:nvSpPr>
          <p:cNvPr id="6" name="Footer Placeholder 5"/>
          <p:cNvSpPr>
            <a:spLocks noGrp="1"/>
          </p:cNvSpPr>
          <p:nvPr>
            <p:ph type="ftr" sz="quarter" idx="11"/>
          </p:nvPr>
        </p:nvSpPr>
        <p:spPr/>
        <p:txBody>
          <a:bodyPr/>
          <a:lstStyle/>
          <a:p>
            <a:pPr>
              <a:defRPr/>
            </a:pPr>
            <a:r>
              <a:rPr lang="en-US" smtClean="0"/>
              <a:t>ICWed Universiti of Malaya 5--6 Desember 2011</a:t>
            </a:r>
            <a:endParaRPr lang="en-US"/>
          </a:p>
        </p:txBody>
      </p:sp>
      <p:sp>
        <p:nvSpPr>
          <p:cNvPr id="7" name="Slide Number Placeholder 6"/>
          <p:cNvSpPr>
            <a:spLocks noGrp="1"/>
          </p:cNvSpPr>
          <p:nvPr>
            <p:ph type="sldNum" sz="quarter" idx="12"/>
          </p:nvPr>
        </p:nvSpPr>
        <p:spPr/>
        <p:txBody>
          <a:bodyPr/>
          <a:lstStyle/>
          <a:p>
            <a:pPr>
              <a:defRPr/>
            </a:pPr>
            <a:fld id="{A71FCB91-88A3-4885-B91D-10578C381DB2}" type="slidenum">
              <a:rPr lang="en-US" smtClean="0"/>
              <a:pPr>
                <a:defRPr/>
              </a:pPr>
              <a:t>‹#›</a:t>
            </a:fld>
            <a:endParaRPr lang="en-US"/>
          </a:p>
        </p:txBody>
      </p:sp>
    </p:spTree>
    <p:extLst>
      <p:ext uri="{BB962C8B-B14F-4D97-AF65-F5344CB8AC3E}">
        <p14:creationId xmlns:p14="http://schemas.microsoft.com/office/powerpoint/2010/main" val="1266407825"/>
      </p:ext>
    </p:extLst>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id-ID"/>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7" name="Date Placeholder 6"/>
          <p:cNvSpPr>
            <a:spLocks noGrp="1"/>
          </p:cNvSpPr>
          <p:nvPr>
            <p:ph type="dt" sz="half" idx="10"/>
          </p:nvPr>
        </p:nvSpPr>
        <p:spPr/>
        <p:txBody>
          <a:bodyPr/>
          <a:lstStyle/>
          <a:p>
            <a:pPr>
              <a:defRPr/>
            </a:pPr>
            <a:endParaRPr lang="en-US"/>
          </a:p>
        </p:txBody>
      </p:sp>
      <p:sp>
        <p:nvSpPr>
          <p:cNvPr id="8" name="Footer Placeholder 7"/>
          <p:cNvSpPr>
            <a:spLocks noGrp="1"/>
          </p:cNvSpPr>
          <p:nvPr>
            <p:ph type="ftr" sz="quarter" idx="11"/>
          </p:nvPr>
        </p:nvSpPr>
        <p:spPr/>
        <p:txBody>
          <a:bodyPr/>
          <a:lstStyle/>
          <a:p>
            <a:pPr>
              <a:defRPr/>
            </a:pPr>
            <a:r>
              <a:rPr lang="en-US" smtClean="0"/>
              <a:t>ICWed Universiti of Malaya 5--6 Desember 2011</a:t>
            </a:r>
            <a:endParaRPr lang="en-US"/>
          </a:p>
        </p:txBody>
      </p:sp>
      <p:sp>
        <p:nvSpPr>
          <p:cNvPr id="9" name="Slide Number Placeholder 8"/>
          <p:cNvSpPr>
            <a:spLocks noGrp="1"/>
          </p:cNvSpPr>
          <p:nvPr>
            <p:ph type="sldNum" sz="quarter" idx="12"/>
          </p:nvPr>
        </p:nvSpPr>
        <p:spPr/>
        <p:txBody>
          <a:bodyPr/>
          <a:lstStyle/>
          <a:p>
            <a:pPr>
              <a:defRPr/>
            </a:pPr>
            <a:fld id="{ED1E4B63-1E34-4563-8EB1-6008A81B8891}" type="slidenum">
              <a:rPr lang="en-US" smtClean="0"/>
              <a:pPr>
                <a:defRPr/>
              </a:pPr>
              <a:t>‹#›</a:t>
            </a:fld>
            <a:endParaRPr lang="en-US"/>
          </a:p>
        </p:txBody>
      </p:sp>
    </p:spTree>
    <p:extLst>
      <p:ext uri="{BB962C8B-B14F-4D97-AF65-F5344CB8AC3E}">
        <p14:creationId xmlns:p14="http://schemas.microsoft.com/office/powerpoint/2010/main" val="1813063428"/>
      </p:ext>
    </p:extLst>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Date Placeholder 2"/>
          <p:cNvSpPr>
            <a:spLocks noGrp="1"/>
          </p:cNvSpPr>
          <p:nvPr>
            <p:ph type="dt" sz="half" idx="10"/>
          </p:nvPr>
        </p:nvSpPr>
        <p:spPr/>
        <p:txBody>
          <a:bodyPr/>
          <a:lstStyle/>
          <a:p>
            <a:pPr>
              <a:defRPr/>
            </a:pPr>
            <a:endParaRPr lang="en-US"/>
          </a:p>
        </p:txBody>
      </p:sp>
      <p:sp>
        <p:nvSpPr>
          <p:cNvPr id="4" name="Footer Placeholder 3"/>
          <p:cNvSpPr>
            <a:spLocks noGrp="1"/>
          </p:cNvSpPr>
          <p:nvPr>
            <p:ph type="ftr" sz="quarter" idx="11"/>
          </p:nvPr>
        </p:nvSpPr>
        <p:spPr/>
        <p:txBody>
          <a:bodyPr/>
          <a:lstStyle/>
          <a:p>
            <a:pPr>
              <a:defRPr/>
            </a:pPr>
            <a:r>
              <a:rPr lang="en-US" smtClean="0"/>
              <a:t>ICWed Universiti of Malaya 5--6 Desember 2011</a:t>
            </a:r>
            <a:endParaRPr lang="en-US"/>
          </a:p>
        </p:txBody>
      </p:sp>
      <p:sp>
        <p:nvSpPr>
          <p:cNvPr id="5" name="Slide Number Placeholder 4"/>
          <p:cNvSpPr>
            <a:spLocks noGrp="1"/>
          </p:cNvSpPr>
          <p:nvPr>
            <p:ph type="sldNum" sz="quarter" idx="12"/>
          </p:nvPr>
        </p:nvSpPr>
        <p:spPr/>
        <p:txBody>
          <a:bodyPr/>
          <a:lstStyle/>
          <a:p>
            <a:pPr>
              <a:defRPr/>
            </a:pPr>
            <a:fld id="{34808BFB-4483-4634-A3FD-D0F85B41235B}" type="slidenum">
              <a:rPr lang="en-US" smtClean="0"/>
              <a:pPr>
                <a:defRPr/>
              </a:pPr>
              <a:t>‹#›</a:t>
            </a:fld>
            <a:endParaRPr lang="en-US"/>
          </a:p>
        </p:txBody>
      </p:sp>
    </p:spTree>
    <p:extLst>
      <p:ext uri="{BB962C8B-B14F-4D97-AF65-F5344CB8AC3E}">
        <p14:creationId xmlns:p14="http://schemas.microsoft.com/office/powerpoint/2010/main" val="3497341320"/>
      </p:ext>
    </p:extLst>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endParaRPr lang="en-US"/>
          </a:p>
        </p:txBody>
      </p:sp>
      <p:sp>
        <p:nvSpPr>
          <p:cNvPr id="3" name="Footer Placeholder 2"/>
          <p:cNvSpPr>
            <a:spLocks noGrp="1"/>
          </p:cNvSpPr>
          <p:nvPr>
            <p:ph type="ftr" sz="quarter" idx="11"/>
          </p:nvPr>
        </p:nvSpPr>
        <p:spPr/>
        <p:txBody>
          <a:bodyPr/>
          <a:lstStyle/>
          <a:p>
            <a:pPr>
              <a:defRPr/>
            </a:pPr>
            <a:r>
              <a:rPr lang="en-US" smtClean="0"/>
              <a:t>ICWed Universiti of Malaya 5--6 Desember 2011</a:t>
            </a:r>
            <a:endParaRPr lang="en-US"/>
          </a:p>
        </p:txBody>
      </p:sp>
      <p:sp>
        <p:nvSpPr>
          <p:cNvPr id="4" name="Slide Number Placeholder 3"/>
          <p:cNvSpPr>
            <a:spLocks noGrp="1"/>
          </p:cNvSpPr>
          <p:nvPr>
            <p:ph type="sldNum" sz="quarter" idx="12"/>
          </p:nvPr>
        </p:nvSpPr>
        <p:spPr/>
        <p:txBody>
          <a:bodyPr/>
          <a:lstStyle/>
          <a:p>
            <a:pPr>
              <a:defRPr/>
            </a:pPr>
            <a:fld id="{FDB82F8B-90E9-4064-B9F0-050AF94A0883}" type="slidenum">
              <a:rPr lang="en-US" smtClean="0"/>
              <a:pPr>
                <a:defRPr/>
              </a:pPr>
              <a:t>‹#›</a:t>
            </a:fld>
            <a:endParaRPr lang="en-US"/>
          </a:p>
        </p:txBody>
      </p:sp>
    </p:spTree>
    <p:extLst>
      <p:ext uri="{BB962C8B-B14F-4D97-AF65-F5344CB8AC3E}">
        <p14:creationId xmlns:p14="http://schemas.microsoft.com/office/powerpoint/2010/main" val="468244131"/>
      </p:ext>
    </p:extLst>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id-ID"/>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pPr>
              <a:defRPr/>
            </a:pPr>
            <a:endParaRPr lang="en-US"/>
          </a:p>
        </p:txBody>
      </p:sp>
      <p:sp>
        <p:nvSpPr>
          <p:cNvPr id="6" name="Footer Placeholder 5"/>
          <p:cNvSpPr>
            <a:spLocks noGrp="1"/>
          </p:cNvSpPr>
          <p:nvPr>
            <p:ph type="ftr" sz="quarter" idx="11"/>
          </p:nvPr>
        </p:nvSpPr>
        <p:spPr/>
        <p:txBody>
          <a:bodyPr/>
          <a:lstStyle/>
          <a:p>
            <a:pPr>
              <a:defRPr/>
            </a:pPr>
            <a:r>
              <a:rPr lang="en-US" smtClean="0"/>
              <a:t>ICWed Universiti of Malaya 5--6 Desember 2011</a:t>
            </a:r>
            <a:endParaRPr lang="en-US"/>
          </a:p>
        </p:txBody>
      </p:sp>
      <p:sp>
        <p:nvSpPr>
          <p:cNvPr id="7" name="Slide Number Placeholder 6"/>
          <p:cNvSpPr>
            <a:spLocks noGrp="1"/>
          </p:cNvSpPr>
          <p:nvPr>
            <p:ph type="sldNum" sz="quarter" idx="12"/>
          </p:nvPr>
        </p:nvSpPr>
        <p:spPr/>
        <p:txBody>
          <a:bodyPr/>
          <a:lstStyle/>
          <a:p>
            <a:pPr>
              <a:defRPr/>
            </a:pPr>
            <a:fld id="{6251C238-B743-41A9-B30B-B52060F3468E}" type="slidenum">
              <a:rPr lang="en-US" smtClean="0"/>
              <a:pPr>
                <a:defRPr/>
              </a:pPr>
              <a:t>‹#›</a:t>
            </a:fld>
            <a:endParaRPr lang="en-US"/>
          </a:p>
        </p:txBody>
      </p:sp>
    </p:spTree>
    <p:extLst>
      <p:ext uri="{BB962C8B-B14F-4D97-AF65-F5344CB8AC3E}">
        <p14:creationId xmlns:p14="http://schemas.microsoft.com/office/powerpoint/2010/main" val="4029863464"/>
      </p:ext>
    </p:extLst>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id-ID"/>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d-ID"/>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pPr>
              <a:defRPr/>
            </a:pPr>
            <a:endParaRPr lang="en-US"/>
          </a:p>
        </p:txBody>
      </p:sp>
      <p:sp>
        <p:nvSpPr>
          <p:cNvPr id="6" name="Footer Placeholder 5"/>
          <p:cNvSpPr>
            <a:spLocks noGrp="1"/>
          </p:cNvSpPr>
          <p:nvPr>
            <p:ph type="ftr" sz="quarter" idx="11"/>
          </p:nvPr>
        </p:nvSpPr>
        <p:spPr/>
        <p:txBody>
          <a:bodyPr/>
          <a:lstStyle/>
          <a:p>
            <a:pPr>
              <a:defRPr/>
            </a:pPr>
            <a:r>
              <a:rPr lang="en-US" smtClean="0"/>
              <a:t>ICWed Universiti of Malaya 5--6 Desember 2011</a:t>
            </a:r>
            <a:endParaRPr lang="en-US"/>
          </a:p>
        </p:txBody>
      </p:sp>
      <p:sp>
        <p:nvSpPr>
          <p:cNvPr id="7" name="Slide Number Placeholder 6"/>
          <p:cNvSpPr>
            <a:spLocks noGrp="1"/>
          </p:cNvSpPr>
          <p:nvPr>
            <p:ph type="sldNum" sz="quarter" idx="12"/>
          </p:nvPr>
        </p:nvSpPr>
        <p:spPr/>
        <p:txBody>
          <a:bodyPr/>
          <a:lstStyle/>
          <a:p>
            <a:pPr>
              <a:defRPr/>
            </a:pPr>
            <a:fld id="{3B55ACB6-E212-4354-8CB2-0D9D200041A7}" type="slidenum">
              <a:rPr lang="en-US" smtClean="0"/>
              <a:pPr>
                <a:defRPr/>
              </a:pPr>
              <a:t>‹#›</a:t>
            </a:fld>
            <a:endParaRPr lang="en-US"/>
          </a:p>
        </p:txBody>
      </p:sp>
    </p:spTree>
    <p:extLst>
      <p:ext uri="{BB962C8B-B14F-4D97-AF65-F5344CB8AC3E}">
        <p14:creationId xmlns:p14="http://schemas.microsoft.com/office/powerpoint/2010/main" val="4135400389"/>
      </p:ext>
    </p:extLst>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cstate="print">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id-ID"/>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r>
              <a:rPr lang="en-US" smtClean="0"/>
              <a:t>ICWed Universiti of Malaya 5--6 Desember 2011</a:t>
            </a: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DC53E0D8-C878-4FC8-B7B1-C8729DB1EF5D}" type="slidenum">
              <a:rPr lang="en-US" smtClean="0"/>
              <a:pPr>
                <a:defRPr/>
              </a:pPr>
              <a:t>‹#›</a:t>
            </a:fld>
            <a:endParaRPr lang="en-US"/>
          </a:p>
        </p:txBody>
      </p:sp>
    </p:spTree>
    <p:extLst>
      <p:ext uri="{BB962C8B-B14F-4D97-AF65-F5344CB8AC3E}">
        <p14:creationId xmlns:p14="http://schemas.microsoft.com/office/powerpoint/2010/main" val="1524353964"/>
      </p:ext>
    </p:extLst>
  </p:cSld>
  <p:clrMap bg1="lt1" tx1="dk1" bg2="lt2" tx2="dk2" accent1="accent1" accent2="accent2" accent3="accent3" accent4="accent4" accent5="accent5" accent6="accent6" hlink="hlink" folHlink="folHlink"/>
  <p:sldLayoutIdLst>
    <p:sldLayoutId id="2147483780" r:id="rId1"/>
    <p:sldLayoutId id="2147483781" r:id="rId2"/>
    <p:sldLayoutId id="2147483782" r:id="rId3"/>
    <p:sldLayoutId id="2147483783" r:id="rId4"/>
    <p:sldLayoutId id="2147483784" r:id="rId5"/>
    <p:sldLayoutId id="2147483785" r:id="rId6"/>
    <p:sldLayoutId id="2147483786" r:id="rId7"/>
    <p:sldLayoutId id="2147483787" r:id="rId8"/>
    <p:sldLayoutId id="2147483788" r:id="rId9"/>
    <p:sldLayoutId id="2147483789" r:id="rId10"/>
    <p:sldLayoutId id="2147483790" r:id="rId11"/>
  </p:sldLayoutIdLst>
  <p:transition/>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slide" Target="slide7.xml"/><Relationship Id="rId3" Type="http://schemas.openxmlformats.org/officeDocument/2006/relationships/slide" Target="slide8.xml"/><Relationship Id="rId7" Type="http://schemas.openxmlformats.org/officeDocument/2006/relationships/slide" Target="slide6.xml"/><Relationship Id="rId2" Type="http://schemas.openxmlformats.org/officeDocument/2006/relationships/slide" Target="slide2.xml"/><Relationship Id="rId1" Type="http://schemas.openxmlformats.org/officeDocument/2006/relationships/slideLayout" Target="../slideLayouts/slideLayout2.xml"/><Relationship Id="rId6" Type="http://schemas.openxmlformats.org/officeDocument/2006/relationships/slide" Target="slide5.xml"/><Relationship Id="rId5" Type="http://schemas.openxmlformats.org/officeDocument/2006/relationships/slide" Target="slide4.xml"/><Relationship Id="rId10" Type="http://schemas.openxmlformats.org/officeDocument/2006/relationships/slide" Target="slide10.xml"/><Relationship Id="rId4" Type="http://schemas.openxmlformats.org/officeDocument/2006/relationships/slide" Target="slide3.xml"/><Relationship Id="rId9" Type="http://schemas.openxmlformats.org/officeDocument/2006/relationships/slide" Target="slide9.xml"/></Relationships>
</file>

<file path=ppt/slides/_rels/slide10.xml.rels><?xml version="1.0" encoding="UTF-8" standalone="yes"?>
<Relationships xmlns="http://schemas.openxmlformats.org/package/2006/relationships"><Relationship Id="rId2" Type="http://schemas.openxmlformats.org/officeDocument/2006/relationships/slide" Target="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slide" Target="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slide" Target="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slide" Target="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slide" Target="slide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slide" Target="slide1.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slide" Target="slide1.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slide" Target="slide1.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slide" Target="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0" name="Straight Connector 9"/>
          <p:cNvCxnSpPr/>
          <p:nvPr/>
        </p:nvCxnSpPr>
        <p:spPr>
          <a:xfrm>
            <a:off x="4572000" y="2020907"/>
            <a:ext cx="0" cy="265093"/>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a:off x="1447800" y="2286000"/>
            <a:ext cx="6096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 name="Straight Arrow Connector 13"/>
          <p:cNvCxnSpPr/>
          <p:nvPr/>
        </p:nvCxnSpPr>
        <p:spPr>
          <a:xfrm>
            <a:off x="1447800" y="2286000"/>
            <a:ext cx="0" cy="22860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5" name="Straight Arrow Connector 14"/>
          <p:cNvCxnSpPr/>
          <p:nvPr/>
        </p:nvCxnSpPr>
        <p:spPr>
          <a:xfrm>
            <a:off x="7543800" y="2286000"/>
            <a:ext cx="0" cy="22860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6" name="Oval 15">
            <a:hlinkClick r:id="rId2" action="ppaction://hlinksldjump" highlightClick="1"/>
            <a:hlinkHover r:id="" action="ppaction://noaction" highlightClick="1"/>
          </p:cNvPr>
          <p:cNvSpPr/>
          <p:nvPr/>
        </p:nvSpPr>
        <p:spPr>
          <a:xfrm>
            <a:off x="304800" y="2590800"/>
            <a:ext cx="2133600" cy="1219200"/>
          </a:xfrm>
          <a:prstGeom prst="ellipse">
            <a:avLst/>
          </a:prstGeom>
          <a:ln>
            <a:noFill/>
          </a:ln>
          <a:effectLst>
            <a:outerShdw blurRad="225425" dist="50800" dir="5220000" algn="ctr">
              <a:srgbClr val="000000">
                <a:alpha val="33000"/>
              </a:srgbClr>
            </a:outerShdw>
          </a:effectLst>
          <a:scene3d>
            <a:camera prst="perspectiveFront" fov="3300000">
              <a:rot lat="486000" lon="19530000" rev="174000"/>
            </a:camera>
            <a:lightRig rig="harsh" dir="t">
              <a:rot lat="0" lon="0" rev="3000000"/>
            </a:lightRig>
          </a:scene3d>
          <a:sp3d extrusionH="254000" contourW="19050">
            <a:bevelT w="82550" h="44450" prst="angle"/>
            <a:bevelB w="82550" h="44450" prst="angle"/>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err="1" smtClean="0">
                <a:solidFill>
                  <a:schemeClr val="tx1"/>
                </a:solidFill>
                <a:latin typeface="Showcard Gothic" pitchFamily="82" charset="0"/>
              </a:rPr>
              <a:t>Evaluasi</a:t>
            </a:r>
            <a:endParaRPr lang="en-US" dirty="0" smtClean="0">
              <a:solidFill>
                <a:schemeClr val="tx1"/>
              </a:solidFill>
              <a:latin typeface="Showcard Gothic" pitchFamily="82" charset="0"/>
            </a:endParaRPr>
          </a:p>
          <a:p>
            <a:pPr algn="ctr"/>
            <a:r>
              <a:rPr lang="en-US" dirty="0" err="1" smtClean="0">
                <a:solidFill>
                  <a:schemeClr val="tx1"/>
                </a:solidFill>
                <a:latin typeface="Showcard Gothic" pitchFamily="82" charset="0"/>
              </a:rPr>
              <a:t>Formatif</a:t>
            </a:r>
            <a:endParaRPr lang="en-US" dirty="0">
              <a:solidFill>
                <a:schemeClr val="tx1"/>
              </a:solidFill>
              <a:latin typeface="Showcard Gothic" pitchFamily="82" charset="0"/>
            </a:endParaRPr>
          </a:p>
        </p:txBody>
      </p:sp>
      <p:sp>
        <p:nvSpPr>
          <p:cNvPr id="17" name="Oval 16">
            <a:hlinkClick r:id="rId3" action="ppaction://hlinksldjump" highlightClick="1"/>
            <a:hlinkHover r:id="" action="ppaction://noaction" highlightClick="1"/>
          </p:cNvPr>
          <p:cNvSpPr/>
          <p:nvPr/>
        </p:nvSpPr>
        <p:spPr>
          <a:xfrm>
            <a:off x="2438400" y="2590800"/>
            <a:ext cx="2133600" cy="1219200"/>
          </a:xfrm>
          <a:prstGeom prst="ellipse">
            <a:avLst/>
          </a:prstGeom>
          <a:ln>
            <a:noFill/>
          </a:ln>
          <a:effectLst>
            <a:outerShdw blurRad="225425" dist="50800" dir="5220000" algn="ctr">
              <a:srgbClr val="000000">
                <a:alpha val="33000"/>
              </a:srgbClr>
            </a:outerShdw>
          </a:effectLst>
          <a:scene3d>
            <a:camera prst="perspectiveFront" fov="3300000">
              <a:rot lat="486000" lon="19530000" rev="174000"/>
            </a:camera>
            <a:lightRig rig="harsh" dir="t">
              <a:rot lat="0" lon="0" rev="3000000"/>
            </a:lightRig>
          </a:scene3d>
          <a:sp3d extrusionH="254000" contourW="19050">
            <a:bevelT w="82550" h="44450" prst="angle"/>
            <a:bevelB w="82550" h="44450" prst="angle"/>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err="1" smtClean="0">
                <a:solidFill>
                  <a:schemeClr val="tx1"/>
                </a:solidFill>
                <a:latin typeface="Showcard Gothic" pitchFamily="82" charset="0"/>
              </a:rPr>
              <a:t>Evaluasi</a:t>
            </a:r>
            <a:endParaRPr lang="en-US" dirty="0" smtClean="0">
              <a:solidFill>
                <a:schemeClr val="tx1"/>
              </a:solidFill>
              <a:latin typeface="Showcard Gothic" pitchFamily="82" charset="0"/>
            </a:endParaRPr>
          </a:p>
          <a:p>
            <a:pPr algn="ctr"/>
            <a:r>
              <a:rPr lang="en-US" dirty="0" err="1" smtClean="0">
                <a:solidFill>
                  <a:schemeClr val="tx1"/>
                </a:solidFill>
                <a:latin typeface="Showcard Gothic" pitchFamily="82" charset="0"/>
              </a:rPr>
              <a:t>Sumatif</a:t>
            </a:r>
            <a:endParaRPr lang="en-US" dirty="0">
              <a:solidFill>
                <a:schemeClr val="tx1"/>
              </a:solidFill>
              <a:latin typeface="Showcard Gothic" pitchFamily="82" charset="0"/>
            </a:endParaRPr>
          </a:p>
        </p:txBody>
      </p:sp>
      <p:cxnSp>
        <p:nvCxnSpPr>
          <p:cNvPr id="19" name="Straight Connector 18"/>
          <p:cNvCxnSpPr>
            <a:stCxn id="16" idx="4"/>
          </p:cNvCxnSpPr>
          <p:nvPr/>
        </p:nvCxnSpPr>
        <p:spPr>
          <a:xfrm>
            <a:off x="1371600" y="3810000"/>
            <a:ext cx="0" cy="3048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 name="Straight Connector 23"/>
          <p:cNvCxnSpPr/>
          <p:nvPr/>
        </p:nvCxnSpPr>
        <p:spPr>
          <a:xfrm>
            <a:off x="1371600" y="4114800"/>
            <a:ext cx="62484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5" name="Rounded Rectangle 24">
            <a:hlinkClick r:id="rId4" action="ppaction://hlinksldjump" highlightClick="1"/>
            <a:hlinkHover r:id="" action="ppaction://noaction" highlightClick="1"/>
          </p:cNvPr>
          <p:cNvSpPr/>
          <p:nvPr/>
        </p:nvSpPr>
        <p:spPr>
          <a:xfrm>
            <a:off x="685800" y="4572000"/>
            <a:ext cx="1524000" cy="609600"/>
          </a:xfrm>
          <a:prstGeom prst="roundRect">
            <a:avLst/>
          </a:prstGeom>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err="1" smtClean="0">
                <a:solidFill>
                  <a:schemeClr val="tx1"/>
                </a:solidFill>
                <a:latin typeface="Comic Sans MS" pitchFamily="66" charset="0"/>
              </a:rPr>
              <a:t>Ahli</a:t>
            </a:r>
            <a:r>
              <a:rPr lang="en-US" dirty="0" smtClean="0">
                <a:solidFill>
                  <a:schemeClr val="tx1"/>
                </a:solidFill>
                <a:latin typeface="Comic Sans MS" pitchFamily="66" charset="0"/>
              </a:rPr>
              <a:t> </a:t>
            </a:r>
            <a:r>
              <a:rPr lang="en-US" dirty="0" err="1" smtClean="0">
                <a:solidFill>
                  <a:schemeClr val="tx1"/>
                </a:solidFill>
                <a:latin typeface="Comic Sans MS" pitchFamily="66" charset="0"/>
              </a:rPr>
              <a:t>Materi</a:t>
            </a:r>
            <a:endParaRPr lang="en-US" dirty="0">
              <a:solidFill>
                <a:schemeClr val="tx1"/>
              </a:solidFill>
              <a:latin typeface="Comic Sans MS" pitchFamily="66" charset="0"/>
            </a:endParaRPr>
          </a:p>
        </p:txBody>
      </p:sp>
      <p:sp>
        <p:nvSpPr>
          <p:cNvPr id="26" name="Rounded Rectangle 25">
            <a:hlinkClick r:id="rId5" action="ppaction://hlinksldjump" highlightClick="1"/>
            <a:hlinkHover r:id="" action="ppaction://noaction" highlightClick="1"/>
          </p:cNvPr>
          <p:cNvSpPr/>
          <p:nvPr/>
        </p:nvSpPr>
        <p:spPr>
          <a:xfrm>
            <a:off x="2286000" y="5486400"/>
            <a:ext cx="1524000" cy="609600"/>
          </a:xfrm>
          <a:prstGeom prst="roundRect">
            <a:avLst/>
          </a:prstGeom>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err="1" smtClean="0">
                <a:solidFill>
                  <a:schemeClr val="tx1"/>
                </a:solidFill>
                <a:latin typeface="Comic Sans MS" pitchFamily="66" charset="0"/>
              </a:rPr>
              <a:t>Ahli</a:t>
            </a:r>
            <a:r>
              <a:rPr lang="en-US" dirty="0" smtClean="0">
                <a:solidFill>
                  <a:schemeClr val="tx1"/>
                </a:solidFill>
                <a:latin typeface="Comic Sans MS" pitchFamily="66" charset="0"/>
              </a:rPr>
              <a:t> Media</a:t>
            </a:r>
            <a:endParaRPr lang="en-US" dirty="0">
              <a:solidFill>
                <a:schemeClr val="tx1"/>
              </a:solidFill>
              <a:latin typeface="Comic Sans MS" pitchFamily="66" charset="0"/>
            </a:endParaRPr>
          </a:p>
        </p:txBody>
      </p:sp>
      <p:sp>
        <p:nvSpPr>
          <p:cNvPr id="28" name="Rounded Rectangle 27">
            <a:hlinkClick r:id="rId6" action="ppaction://hlinksldjump" highlightClick="1"/>
            <a:hlinkHover r:id="" action="ppaction://noaction" highlightClick="1"/>
          </p:cNvPr>
          <p:cNvSpPr/>
          <p:nvPr/>
        </p:nvSpPr>
        <p:spPr>
          <a:xfrm>
            <a:off x="3886200" y="4572000"/>
            <a:ext cx="1524000" cy="609600"/>
          </a:xfrm>
          <a:prstGeom prst="roundRect">
            <a:avLst/>
          </a:prstGeom>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latin typeface="Comic Sans MS" pitchFamily="66" charset="0"/>
              </a:rPr>
              <a:t>1 </a:t>
            </a:r>
            <a:r>
              <a:rPr lang="en-US" dirty="0" err="1" smtClean="0">
                <a:solidFill>
                  <a:schemeClr val="tx1"/>
                </a:solidFill>
                <a:latin typeface="Comic Sans MS" pitchFamily="66" charset="0"/>
              </a:rPr>
              <a:t>Lawan</a:t>
            </a:r>
            <a:r>
              <a:rPr lang="en-US" dirty="0" smtClean="0">
                <a:solidFill>
                  <a:schemeClr val="tx1"/>
                </a:solidFill>
                <a:latin typeface="Comic Sans MS" pitchFamily="66" charset="0"/>
              </a:rPr>
              <a:t> 1</a:t>
            </a:r>
            <a:endParaRPr lang="en-US" dirty="0">
              <a:solidFill>
                <a:schemeClr val="tx1"/>
              </a:solidFill>
              <a:latin typeface="Comic Sans MS" pitchFamily="66" charset="0"/>
            </a:endParaRPr>
          </a:p>
        </p:txBody>
      </p:sp>
      <p:sp>
        <p:nvSpPr>
          <p:cNvPr id="29" name="Rounded Rectangle 28">
            <a:hlinkClick r:id="rId7" action="ppaction://hlinksldjump" highlightClick="1"/>
            <a:hlinkHover r:id="" action="ppaction://noaction" highlightClick="1"/>
          </p:cNvPr>
          <p:cNvSpPr/>
          <p:nvPr/>
        </p:nvSpPr>
        <p:spPr>
          <a:xfrm>
            <a:off x="5486400" y="5486400"/>
            <a:ext cx="1524000" cy="609600"/>
          </a:xfrm>
          <a:prstGeom prst="roundRect">
            <a:avLst/>
          </a:prstGeom>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err="1" smtClean="0">
                <a:solidFill>
                  <a:schemeClr val="tx1"/>
                </a:solidFill>
                <a:latin typeface="Comic Sans MS" pitchFamily="66" charset="0"/>
              </a:rPr>
              <a:t>Kelompok</a:t>
            </a:r>
            <a:r>
              <a:rPr lang="en-US" dirty="0" smtClean="0">
                <a:solidFill>
                  <a:schemeClr val="tx1"/>
                </a:solidFill>
                <a:latin typeface="Comic Sans MS" pitchFamily="66" charset="0"/>
              </a:rPr>
              <a:t> Kecil</a:t>
            </a:r>
            <a:endParaRPr lang="en-US" dirty="0">
              <a:solidFill>
                <a:schemeClr val="tx1"/>
              </a:solidFill>
              <a:latin typeface="Comic Sans MS" pitchFamily="66" charset="0"/>
            </a:endParaRPr>
          </a:p>
        </p:txBody>
      </p:sp>
      <p:sp>
        <p:nvSpPr>
          <p:cNvPr id="30" name="Rounded Rectangle 29">
            <a:hlinkClick r:id="rId8" action="ppaction://hlinksldjump" highlightClick="1"/>
            <a:hlinkHover r:id="" action="ppaction://noaction" highlightClick="1"/>
          </p:cNvPr>
          <p:cNvSpPr/>
          <p:nvPr/>
        </p:nvSpPr>
        <p:spPr>
          <a:xfrm>
            <a:off x="6934200" y="4572000"/>
            <a:ext cx="1524000" cy="609600"/>
          </a:xfrm>
          <a:prstGeom prst="roundRect">
            <a:avLst/>
          </a:prstGeom>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err="1" smtClean="0">
                <a:solidFill>
                  <a:schemeClr val="tx1"/>
                </a:solidFill>
                <a:latin typeface="Comic Sans MS" pitchFamily="66" charset="0"/>
              </a:rPr>
              <a:t>Lapangan</a:t>
            </a:r>
            <a:endParaRPr lang="en-US" dirty="0">
              <a:solidFill>
                <a:schemeClr val="tx1"/>
              </a:solidFill>
              <a:latin typeface="Comic Sans MS" pitchFamily="66" charset="0"/>
            </a:endParaRPr>
          </a:p>
        </p:txBody>
      </p:sp>
      <p:cxnSp>
        <p:nvCxnSpPr>
          <p:cNvPr id="33" name="Straight Arrow Connector 32"/>
          <p:cNvCxnSpPr/>
          <p:nvPr/>
        </p:nvCxnSpPr>
        <p:spPr>
          <a:xfrm>
            <a:off x="1371600" y="4114800"/>
            <a:ext cx="0" cy="38100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5" name="Straight Arrow Connector 34"/>
          <p:cNvCxnSpPr/>
          <p:nvPr/>
        </p:nvCxnSpPr>
        <p:spPr>
          <a:xfrm>
            <a:off x="4648200" y="4114800"/>
            <a:ext cx="0" cy="38100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7" name="Straight Arrow Connector 36"/>
          <p:cNvCxnSpPr/>
          <p:nvPr/>
        </p:nvCxnSpPr>
        <p:spPr>
          <a:xfrm>
            <a:off x="7620000" y="4114800"/>
            <a:ext cx="0" cy="38100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41" name="Straight Arrow Connector 40"/>
          <p:cNvCxnSpPr/>
          <p:nvPr/>
        </p:nvCxnSpPr>
        <p:spPr>
          <a:xfrm>
            <a:off x="3048000" y="4114800"/>
            <a:ext cx="0" cy="129540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42" name="Straight Arrow Connector 41"/>
          <p:cNvCxnSpPr/>
          <p:nvPr/>
        </p:nvCxnSpPr>
        <p:spPr>
          <a:xfrm>
            <a:off x="6248400" y="4114800"/>
            <a:ext cx="0" cy="129540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21" name="Rounded Rectangle 20"/>
          <p:cNvSpPr/>
          <p:nvPr/>
        </p:nvSpPr>
        <p:spPr>
          <a:xfrm>
            <a:off x="2743200" y="838200"/>
            <a:ext cx="3733800" cy="1143000"/>
          </a:xfrm>
          <a:prstGeom prst="roundRect">
            <a:avLst/>
          </a:prstGeom>
          <a:ln>
            <a:noFill/>
          </a:ln>
          <a:effectLst>
            <a:outerShdw blurRad="57785" dist="33020" dir="3180000" algn="ctr">
              <a:srgbClr val="000000">
                <a:alpha val="30000"/>
              </a:srgbClr>
            </a:outerShdw>
          </a:effectLst>
          <a:scene3d>
            <a:camera prst="orthographicFront">
              <a:rot lat="0" lon="0" rev="0"/>
            </a:camera>
            <a:lightRig rig="brightRoom" dir="t">
              <a:rot lat="0" lon="0" rev="600000"/>
            </a:lightRig>
          </a:scene3d>
          <a:sp3d prstMaterial="metal">
            <a:bevelT w="38100" h="57150" prst="angl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latin typeface="Stencil" pitchFamily="82" charset="0"/>
              </a:rPr>
              <a:t>PROSEDUR EVALUASI MEDIA PEMBELAJARAN</a:t>
            </a:r>
            <a:endParaRPr lang="en-US" dirty="0">
              <a:solidFill>
                <a:schemeClr val="tx1"/>
              </a:solidFill>
              <a:latin typeface="Stencil" pitchFamily="82" charset="0"/>
            </a:endParaRPr>
          </a:p>
        </p:txBody>
      </p:sp>
      <p:sp>
        <p:nvSpPr>
          <p:cNvPr id="23" name="Oval 22">
            <a:hlinkClick r:id="rId9" action="ppaction://hlinksldjump" highlightClick="1"/>
            <a:hlinkHover r:id="" action="ppaction://noaction" highlightClick="1"/>
          </p:cNvPr>
          <p:cNvSpPr/>
          <p:nvPr/>
        </p:nvSpPr>
        <p:spPr>
          <a:xfrm>
            <a:off x="4495800" y="2590800"/>
            <a:ext cx="2362200" cy="1219200"/>
          </a:xfrm>
          <a:prstGeom prst="ellipse">
            <a:avLst/>
          </a:prstGeom>
          <a:ln>
            <a:noFill/>
          </a:ln>
          <a:effectLst>
            <a:outerShdw blurRad="225425" dist="50800" dir="5220000" algn="ctr">
              <a:srgbClr val="000000">
                <a:alpha val="33000"/>
              </a:srgbClr>
            </a:outerShdw>
          </a:effectLst>
          <a:scene3d>
            <a:camera prst="perspectiveFront" fov="3300000">
              <a:rot lat="486000" lon="19530000" rev="174000"/>
            </a:camera>
            <a:lightRig rig="harsh" dir="t">
              <a:rot lat="0" lon="0" rev="3000000"/>
            </a:lightRig>
          </a:scene3d>
          <a:sp3d extrusionH="254000" contourW="19050">
            <a:bevelT w="82550" h="44450" prst="angle"/>
            <a:bevelB w="82550" h="44450" prst="angle"/>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err="1" smtClean="0">
                <a:solidFill>
                  <a:schemeClr val="tx1"/>
                </a:solidFill>
                <a:latin typeface="Showcard Gothic" pitchFamily="82" charset="0"/>
              </a:rPr>
              <a:t>Evaluasi</a:t>
            </a:r>
            <a:endParaRPr lang="en-US" dirty="0" smtClean="0">
              <a:solidFill>
                <a:schemeClr val="tx1"/>
              </a:solidFill>
              <a:latin typeface="Showcard Gothic" pitchFamily="82" charset="0"/>
            </a:endParaRPr>
          </a:p>
          <a:p>
            <a:pPr algn="ctr"/>
            <a:r>
              <a:rPr lang="id-ID" dirty="0" smtClean="0">
                <a:solidFill>
                  <a:schemeClr val="tx1"/>
                </a:solidFill>
                <a:latin typeface="Showcard Gothic" pitchFamily="82" charset="0"/>
              </a:rPr>
              <a:t>PENEMPATAN</a:t>
            </a:r>
            <a:endParaRPr lang="en-US" dirty="0">
              <a:solidFill>
                <a:schemeClr val="tx1"/>
              </a:solidFill>
              <a:latin typeface="Showcard Gothic" pitchFamily="82" charset="0"/>
            </a:endParaRPr>
          </a:p>
        </p:txBody>
      </p:sp>
      <p:sp>
        <p:nvSpPr>
          <p:cNvPr id="27" name="Oval 26">
            <a:hlinkClick r:id="rId10" action="ppaction://hlinksldjump" highlightClick="1"/>
            <a:hlinkHover r:id="" action="ppaction://noaction" highlightClick="1"/>
          </p:cNvPr>
          <p:cNvSpPr/>
          <p:nvPr/>
        </p:nvSpPr>
        <p:spPr>
          <a:xfrm>
            <a:off x="6705600" y="2590800"/>
            <a:ext cx="2362200" cy="1219200"/>
          </a:xfrm>
          <a:prstGeom prst="ellipse">
            <a:avLst/>
          </a:prstGeom>
          <a:ln>
            <a:noFill/>
          </a:ln>
          <a:effectLst>
            <a:outerShdw blurRad="225425" dist="50800" dir="5220000" algn="ctr">
              <a:srgbClr val="000000">
                <a:alpha val="33000"/>
              </a:srgbClr>
            </a:outerShdw>
          </a:effectLst>
          <a:scene3d>
            <a:camera prst="perspectiveFront" fov="3300000">
              <a:rot lat="486000" lon="19530000" rev="174000"/>
            </a:camera>
            <a:lightRig rig="harsh" dir="t">
              <a:rot lat="0" lon="0" rev="3000000"/>
            </a:lightRig>
          </a:scene3d>
          <a:sp3d extrusionH="254000" contourW="19050">
            <a:bevelT w="82550" h="44450" prst="angle"/>
            <a:bevelB w="82550" h="44450" prst="angle"/>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err="1" smtClean="0">
                <a:solidFill>
                  <a:schemeClr val="tx1"/>
                </a:solidFill>
                <a:latin typeface="Showcard Gothic" pitchFamily="82" charset="0"/>
              </a:rPr>
              <a:t>Evaluasi</a:t>
            </a:r>
            <a:endParaRPr lang="en-US" dirty="0" smtClean="0">
              <a:solidFill>
                <a:schemeClr val="tx1"/>
              </a:solidFill>
              <a:latin typeface="Showcard Gothic" pitchFamily="82" charset="0"/>
            </a:endParaRPr>
          </a:p>
          <a:p>
            <a:pPr algn="ctr"/>
            <a:r>
              <a:rPr lang="id-ID" dirty="0" smtClean="0">
                <a:solidFill>
                  <a:schemeClr val="tx1"/>
                </a:solidFill>
                <a:latin typeface="Showcard Gothic" pitchFamily="82" charset="0"/>
              </a:rPr>
              <a:t>DIAGNOSTIK</a:t>
            </a:r>
            <a:endParaRPr lang="en-US" dirty="0">
              <a:solidFill>
                <a:schemeClr val="tx1"/>
              </a:solidFill>
              <a:latin typeface="Showcard Gothic" pitchFamily="82" charset="0"/>
            </a:endParaRPr>
          </a:p>
        </p:txBody>
      </p:sp>
      <p:cxnSp>
        <p:nvCxnSpPr>
          <p:cNvPr id="31" name="Straight Arrow Connector 30"/>
          <p:cNvCxnSpPr/>
          <p:nvPr/>
        </p:nvCxnSpPr>
        <p:spPr>
          <a:xfrm>
            <a:off x="5638800" y="2286000"/>
            <a:ext cx="0" cy="22860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2" name="Straight Arrow Connector 31"/>
          <p:cNvCxnSpPr/>
          <p:nvPr/>
        </p:nvCxnSpPr>
        <p:spPr>
          <a:xfrm>
            <a:off x="3352800" y="2286000"/>
            <a:ext cx="0" cy="22860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34" name="Multiply 33">
            <a:hlinkClick r:id="" action="ppaction://hlinkshowjump?jump=endshow" highlightClick="1"/>
            <a:hlinkHover r:id="" action="ppaction://noaction" highlightClick="1"/>
          </p:cNvPr>
          <p:cNvSpPr/>
          <p:nvPr/>
        </p:nvSpPr>
        <p:spPr>
          <a:xfrm>
            <a:off x="8458200" y="152400"/>
            <a:ext cx="457200" cy="457200"/>
          </a:xfrm>
          <a:prstGeom prst="mathMultiply">
            <a:avLst/>
          </a:prstGeom>
          <a:solidFill>
            <a:srgbClr val="FF0000"/>
          </a:solidFill>
          <a:ln>
            <a:noFill/>
          </a:ln>
          <a:effectLst>
            <a:outerShdw blurRad="149987" dist="250190" dir="8460000" algn="ctr">
              <a:srgbClr val="000000">
                <a:alpha val="28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Tree>
  </p:cSld>
  <p:clrMapOvr>
    <a:masterClrMapping/>
  </p:clrMapOvr>
  <p:transition spd="slow" advClick="0">
    <p:comb/>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0" fill="hold" grpId="0" nodeType="afterEffect">
                                  <p:stCondLst>
                                    <p:cond delay="0"/>
                                  </p:stCondLst>
                                  <p:childTnLst>
                                    <p:set>
                                      <p:cBhvr>
                                        <p:cTn id="6" dur="1" fill="hold">
                                          <p:stCondLst>
                                            <p:cond delay="0"/>
                                          </p:stCondLst>
                                        </p:cTn>
                                        <p:tgtEl>
                                          <p:spTgt spid="21"/>
                                        </p:tgtEl>
                                        <p:attrNameLst>
                                          <p:attrName>style.visibility</p:attrName>
                                        </p:attrNameLst>
                                      </p:cBhvr>
                                      <p:to>
                                        <p:strVal val="visible"/>
                                      </p:to>
                                    </p:set>
                                    <p:anim calcmode="lin" valueType="num">
                                      <p:cBhvr>
                                        <p:cTn id="7" dur="500" fill="hold"/>
                                        <p:tgtEl>
                                          <p:spTgt spid="21"/>
                                        </p:tgtEl>
                                        <p:attrNameLst>
                                          <p:attrName>ppt_w</p:attrName>
                                        </p:attrNameLst>
                                      </p:cBhvr>
                                      <p:tavLst>
                                        <p:tav tm="0">
                                          <p:val>
                                            <p:fltVal val="0"/>
                                          </p:val>
                                        </p:tav>
                                        <p:tav tm="100000">
                                          <p:val>
                                            <p:strVal val="#ppt_w"/>
                                          </p:val>
                                        </p:tav>
                                      </p:tavLst>
                                    </p:anim>
                                    <p:anim calcmode="lin" valueType="num">
                                      <p:cBhvr>
                                        <p:cTn id="8" dur="500" fill="hold"/>
                                        <p:tgtEl>
                                          <p:spTgt spid="21"/>
                                        </p:tgtEl>
                                        <p:attrNameLst>
                                          <p:attrName>ppt_h</p:attrName>
                                        </p:attrNameLst>
                                      </p:cBhvr>
                                      <p:tavLst>
                                        <p:tav tm="0">
                                          <p:val>
                                            <p:fltVal val="0"/>
                                          </p:val>
                                        </p:tav>
                                        <p:tav tm="100000">
                                          <p:val>
                                            <p:strVal val="#ppt_h"/>
                                          </p:val>
                                        </p:tav>
                                      </p:tavLst>
                                    </p:anim>
                                    <p:animEffect transition="in" filter="fade">
                                      <p:cBhvr>
                                        <p:cTn id="9" dur="500"/>
                                        <p:tgtEl>
                                          <p:spTgt spid="21"/>
                                        </p:tgtEl>
                                      </p:cBhvr>
                                    </p:animEffect>
                                  </p:childTnLst>
                                </p:cTn>
                              </p:par>
                            </p:childTnLst>
                          </p:cTn>
                        </p:par>
                        <p:par>
                          <p:cTn id="10" fill="hold">
                            <p:stCondLst>
                              <p:cond delay="500"/>
                            </p:stCondLst>
                            <p:childTnLst>
                              <p:par>
                                <p:cTn id="11" presetID="22" presetClass="entr" presetSubtype="1" fill="hold" nodeType="afterEffect">
                                  <p:stCondLst>
                                    <p:cond delay="0"/>
                                  </p:stCondLst>
                                  <p:childTnLst>
                                    <p:set>
                                      <p:cBhvr>
                                        <p:cTn id="12" dur="1" fill="hold">
                                          <p:stCondLst>
                                            <p:cond delay="0"/>
                                          </p:stCondLst>
                                        </p:cTn>
                                        <p:tgtEl>
                                          <p:spTgt spid="10"/>
                                        </p:tgtEl>
                                        <p:attrNameLst>
                                          <p:attrName>style.visibility</p:attrName>
                                        </p:attrNameLst>
                                      </p:cBhvr>
                                      <p:to>
                                        <p:strVal val="visible"/>
                                      </p:to>
                                    </p:set>
                                    <p:animEffect transition="in" filter="wipe(up)">
                                      <p:cBhvr>
                                        <p:cTn id="13" dur="1000"/>
                                        <p:tgtEl>
                                          <p:spTgt spid="10"/>
                                        </p:tgtEl>
                                      </p:cBhvr>
                                    </p:animEffect>
                                  </p:childTnLst>
                                </p:cTn>
                              </p:par>
                            </p:childTnLst>
                          </p:cTn>
                        </p:par>
                        <p:par>
                          <p:cTn id="14" fill="hold">
                            <p:stCondLst>
                              <p:cond delay="1500"/>
                            </p:stCondLst>
                            <p:childTnLst>
                              <p:par>
                                <p:cTn id="15" presetID="13" presetClass="entr" presetSubtype="32" fill="hold" nodeType="afterEffect">
                                  <p:stCondLst>
                                    <p:cond delay="0"/>
                                  </p:stCondLst>
                                  <p:childTnLst>
                                    <p:set>
                                      <p:cBhvr>
                                        <p:cTn id="16" dur="1" fill="hold">
                                          <p:stCondLst>
                                            <p:cond delay="0"/>
                                          </p:stCondLst>
                                        </p:cTn>
                                        <p:tgtEl>
                                          <p:spTgt spid="12"/>
                                        </p:tgtEl>
                                        <p:attrNameLst>
                                          <p:attrName>style.visibility</p:attrName>
                                        </p:attrNameLst>
                                      </p:cBhvr>
                                      <p:to>
                                        <p:strVal val="visible"/>
                                      </p:to>
                                    </p:set>
                                    <p:animEffect transition="in" filter="plus(out)">
                                      <p:cBhvr>
                                        <p:cTn id="17" dur="1000"/>
                                        <p:tgtEl>
                                          <p:spTgt spid="12"/>
                                        </p:tgtEl>
                                      </p:cBhvr>
                                    </p:animEffect>
                                  </p:childTnLst>
                                </p:cTn>
                              </p:par>
                            </p:childTnLst>
                          </p:cTn>
                        </p:par>
                        <p:par>
                          <p:cTn id="18" fill="hold">
                            <p:stCondLst>
                              <p:cond delay="2500"/>
                            </p:stCondLst>
                            <p:childTnLst>
                              <p:par>
                                <p:cTn id="19" presetID="22" presetClass="entr" presetSubtype="1" fill="hold" nodeType="afterEffect">
                                  <p:stCondLst>
                                    <p:cond delay="0"/>
                                  </p:stCondLst>
                                  <p:childTnLst>
                                    <p:set>
                                      <p:cBhvr>
                                        <p:cTn id="20" dur="1" fill="hold">
                                          <p:stCondLst>
                                            <p:cond delay="0"/>
                                          </p:stCondLst>
                                        </p:cTn>
                                        <p:tgtEl>
                                          <p:spTgt spid="14"/>
                                        </p:tgtEl>
                                        <p:attrNameLst>
                                          <p:attrName>style.visibility</p:attrName>
                                        </p:attrNameLst>
                                      </p:cBhvr>
                                      <p:to>
                                        <p:strVal val="visible"/>
                                      </p:to>
                                    </p:set>
                                    <p:animEffect transition="in" filter="wipe(up)">
                                      <p:cBhvr>
                                        <p:cTn id="21" dur="1000"/>
                                        <p:tgtEl>
                                          <p:spTgt spid="14"/>
                                        </p:tgtEl>
                                      </p:cBhvr>
                                    </p:animEffect>
                                  </p:childTnLst>
                                </p:cTn>
                              </p:par>
                              <p:par>
                                <p:cTn id="22" presetID="22" presetClass="entr" presetSubtype="1" fill="hold" nodeType="withEffect">
                                  <p:stCondLst>
                                    <p:cond delay="0"/>
                                  </p:stCondLst>
                                  <p:childTnLst>
                                    <p:set>
                                      <p:cBhvr>
                                        <p:cTn id="23" dur="1" fill="hold">
                                          <p:stCondLst>
                                            <p:cond delay="0"/>
                                          </p:stCondLst>
                                        </p:cTn>
                                        <p:tgtEl>
                                          <p:spTgt spid="31"/>
                                        </p:tgtEl>
                                        <p:attrNameLst>
                                          <p:attrName>style.visibility</p:attrName>
                                        </p:attrNameLst>
                                      </p:cBhvr>
                                      <p:to>
                                        <p:strVal val="visible"/>
                                      </p:to>
                                    </p:set>
                                    <p:animEffect transition="in" filter="wipe(up)">
                                      <p:cBhvr>
                                        <p:cTn id="24" dur="1000"/>
                                        <p:tgtEl>
                                          <p:spTgt spid="31"/>
                                        </p:tgtEl>
                                      </p:cBhvr>
                                    </p:animEffect>
                                  </p:childTnLst>
                                </p:cTn>
                              </p:par>
                              <p:par>
                                <p:cTn id="25" presetID="22" presetClass="entr" presetSubtype="1" fill="hold" nodeType="withEffect">
                                  <p:stCondLst>
                                    <p:cond delay="0"/>
                                  </p:stCondLst>
                                  <p:childTnLst>
                                    <p:set>
                                      <p:cBhvr>
                                        <p:cTn id="26" dur="1" fill="hold">
                                          <p:stCondLst>
                                            <p:cond delay="0"/>
                                          </p:stCondLst>
                                        </p:cTn>
                                        <p:tgtEl>
                                          <p:spTgt spid="32"/>
                                        </p:tgtEl>
                                        <p:attrNameLst>
                                          <p:attrName>style.visibility</p:attrName>
                                        </p:attrNameLst>
                                      </p:cBhvr>
                                      <p:to>
                                        <p:strVal val="visible"/>
                                      </p:to>
                                    </p:set>
                                    <p:animEffect transition="in" filter="wipe(up)">
                                      <p:cBhvr>
                                        <p:cTn id="27" dur="1000"/>
                                        <p:tgtEl>
                                          <p:spTgt spid="32"/>
                                        </p:tgtEl>
                                      </p:cBhvr>
                                    </p:animEffect>
                                  </p:childTnLst>
                                </p:cTn>
                              </p:par>
                              <p:par>
                                <p:cTn id="28" presetID="22" presetClass="entr" presetSubtype="1" fill="hold" nodeType="withEffect">
                                  <p:stCondLst>
                                    <p:cond delay="0"/>
                                  </p:stCondLst>
                                  <p:childTnLst>
                                    <p:set>
                                      <p:cBhvr>
                                        <p:cTn id="29" dur="1" fill="hold">
                                          <p:stCondLst>
                                            <p:cond delay="0"/>
                                          </p:stCondLst>
                                        </p:cTn>
                                        <p:tgtEl>
                                          <p:spTgt spid="15"/>
                                        </p:tgtEl>
                                        <p:attrNameLst>
                                          <p:attrName>style.visibility</p:attrName>
                                        </p:attrNameLst>
                                      </p:cBhvr>
                                      <p:to>
                                        <p:strVal val="visible"/>
                                      </p:to>
                                    </p:set>
                                    <p:animEffect transition="in" filter="wipe(up)">
                                      <p:cBhvr>
                                        <p:cTn id="30" dur="1000"/>
                                        <p:tgtEl>
                                          <p:spTgt spid="15"/>
                                        </p:tgtEl>
                                      </p:cBhvr>
                                    </p:animEffect>
                                  </p:childTnLst>
                                </p:cTn>
                              </p:par>
                            </p:childTnLst>
                          </p:cTn>
                        </p:par>
                        <p:par>
                          <p:cTn id="31" fill="hold">
                            <p:stCondLst>
                              <p:cond delay="3500"/>
                            </p:stCondLst>
                            <p:childTnLst>
                              <p:par>
                                <p:cTn id="32" presetID="53" presetClass="entr" presetSubtype="0" fill="hold" grpId="0" nodeType="afterEffect">
                                  <p:stCondLst>
                                    <p:cond delay="0"/>
                                  </p:stCondLst>
                                  <p:childTnLst>
                                    <p:set>
                                      <p:cBhvr>
                                        <p:cTn id="33" dur="1" fill="hold">
                                          <p:stCondLst>
                                            <p:cond delay="0"/>
                                          </p:stCondLst>
                                        </p:cTn>
                                        <p:tgtEl>
                                          <p:spTgt spid="17"/>
                                        </p:tgtEl>
                                        <p:attrNameLst>
                                          <p:attrName>style.visibility</p:attrName>
                                        </p:attrNameLst>
                                      </p:cBhvr>
                                      <p:to>
                                        <p:strVal val="visible"/>
                                      </p:to>
                                    </p:set>
                                    <p:anim calcmode="lin" valueType="num">
                                      <p:cBhvr>
                                        <p:cTn id="34" dur="500" fill="hold"/>
                                        <p:tgtEl>
                                          <p:spTgt spid="17"/>
                                        </p:tgtEl>
                                        <p:attrNameLst>
                                          <p:attrName>ppt_w</p:attrName>
                                        </p:attrNameLst>
                                      </p:cBhvr>
                                      <p:tavLst>
                                        <p:tav tm="0">
                                          <p:val>
                                            <p:fltVal val="0"/>
                                          </p:val>
                                        </p:tav>
                                        <p:tav tm="100000">
                                          <p:val>
                                            <p:strVal val="#ppt_w"/>
                                          </p:val>
                                        </p:tav>
                                      </p:tavLst>
                                    </p:anim>
                                    <p:anim calcmode="lin" valueType="num">
                                      <p:cBhvr>
                                        <p:cTn id="35" dur="500" fill="hold"/>
                                        <p:tgtEl>
                                          <p:spTgt spid="17"/>
                                        </p:tgtEl>
                                        <p:attrNameLst>
                                          <p:attrName>ppt_h</p:attrName>
                                        </p:attrNameLst>
                                      </p:cBhvr>
                                      <p:tavLst>
                                        <p:tav tm="0">
                                          <p:val>
                                            <p:fltVal val="0"/>
                                          </p:val>
                                        </p:tav>
                                        <p:tav tm="100000">
                                          <p:val>
                                            <p:strVal val="#ppt_h"/>
                                          </p:val>
                                        </p:tav>
                                      </p:tavLst>
                                    </p:anim>
                                    <p:animEffect transition="in" filter="fade">
                                      <p:cBhvr>
                                        <p:cTn id="36" dur="500"/>
                                        <p:tgtEl>
                                          <p:spTgt spid="17"/>
                                        </p:tgtEl>
                                      </p:cBhvr>
                                    </p:animEffect>
                                  </p:childTnLst>
                                </p:cTn>
                              </p:par>
                              <p:par>
                                <p:cTn id="37" presetID="53" presetClass="entr" presetSubtype="0" fill="hold" grpId="1" nodeType="withEffect">
                                  <p:stCondLst>
                                    <p:cond delay="0"/>
                                  </p:stCondLst>
                                  <p:childTnLst>
                                    <p:set>
                                      <p:cBhvr>
                                        <p:cTn id="38" dur="1" fill="hold">
                                          <p:stCondLst>
                                            <p:cond delay="0"/>
                                          </p:stCondLst>
                                        </p:cTn>
                                        <p:tgtEl>
                                          <p:spTgt spid="27"/>
                                        </p:tgtEl>
                                        <p:attrNameLst>
                                          <p:attrName>style.visibility</p:attrName>
                                        </p:attrNameLst>
                                      </p:cBhvr>
                                      <p:to>
                                        <p:strVal val="visible"/>
                                      </p:to>
                                    </p:set>
                                    <p:anim calcmode="lin" valueType="num">
                                      <p:cBhvr>
                                        <p:cTn id="39" dur="500" fill="hold"/>
                                        <p:tgtEl>
                                          <p:spTgt spid="27"/>
                                        </p:tgtEl>
                                        <p:attrNameLst>
                                          <p:attrName>ppt_w</p:attrName>
                                        </p:attrNameLst>
                                      </p:cBhvr>
                                      <p:tavLst>
                                        <p:tav tm="0">
                                          <p:val>
                                            <p:fltVal val="0"/>
                                          </p:val>
                                        </p:tav>
                                        <p:tav tm="100000">
                                          <p:val>
                                            <p:strVal val="#ppt_w"/>
                                          </p:val>
                                        </p:tav>
                                      </p:tavLst>
                                    </p:anim>
                                    <p:anim calcmode="lin" valueType="num">
                                      <p:cBhvr>
                                        <p:cTn id="40" dur="500" fill="hold"/>
                                        <p:tgtEl>
                                          <p:spTgt spid="27"/>
                                        </p:tgtEl>
                                        <p:attrNameLst>
                                          <p:attrName>ppt_h</p:attrName>
                                        </p:attrNameLst>
                                      </p:cBhvr>
                                      <p:tavLst>
                                        <p:tav tm="0">
                                          <p:val>
                                            <p:fltVal val="0"/>
                                          </p:val>
                                        </p:tav>
                                        <p:tav tm="100000">
                                          <p:val>
                                            <p:strVal val="#ppt_h"/>
                                          </p:val>
                                        </p:tav>
                                      </p:tavLst>
                                    </p:anim>
                                    <p:animEffect transition="in" filter="fade">
                                      <p:cBhvr>
                                        <p:cTn id="41" dur="500"/>
                                        <p:tgtEl>
                                          <p:spTgt spid="27"/>
                                        </p:tgtEl>
                                      </p:cBhvr>
                                    </p:animEffect>
                                  </p:childTnLst>
                                </p:cTn>
                              </p:par>
                              <p:par>
                                <p:cTn id="42" presetID="53" presetClass="entr" presetSubtype="0" fill="hold" grpId="1" nodeType="withEffect">
                                  <p:stCondLst>
                                    <p:cond delay="0"/>
                                  </p:stCondLst>
                                  <p:childTnLst>
                                    <p:set>
                                      <p:cBhvr>
                                        <p:cTn id="43" dur="1" fill="hold">
                                          <p:stCondLst>
                                            <p:cond delay="0"/>
                                          </p:stCondLst>
                                        </p:cTn>
                                        <p:tgtEl>
                                          <p:spTgt spid="23"/>
                                        </p:tgtEl>
                                        <p:attrNameLst>
                                          <p:attrName>style.visibility</p:attrName>
                                        </p:attrNameLst>
                                      </p:cBhvr>
                                      <p:to>
                                        <p:strVal val="visible"/>
                                      </p:to>
                                    </p:set>
                                    <p:anim calcmode="lin" valueType="num">
                                      <p:cBhvr>
                                        <p:cTn id="44" dur="500" fill="hold"/>
                                        <p:tgtEl>
                                          <p:spTgt spid="23"/>
                                        </p:tgtEl>
                                        <p:attrNameLst>
                                          <p:attrName>ppt_w</p:attrName>
                                        </p:attrNameLst>
                                      </p:cBhvr>
                                      <p:tavLst>
                                        <p:tav tm="0">
                                          <p:val>
                                            <p:fltVal val="0"/>
                                          </p:val>
                                        </p:tav>
                                        <p:tav tm="100000">
                                          <p:val>
                                            <p:strVal val="#ppt_w"/>
                                          </p:val>
                                        </p:tav>
                                      </p:tavLst>
                                    </p:anim>
                                    <p:anim calcmode="lin" valueType="num">
                                      <p:cBhvr>
                                        <p:cTn id="45" dur="500" fill="hold"/>
                                        <p:tgtEl>
                                          <p:spTgt spid="23"/>
                                        </p:tgtEl>
                                        <p:attrNameLst>
                                          <p:attrName>ppt_h</p:attrName>
                                        </p:attrNameLst>
                                      </p:cBhvr>
                                      <p:tavLst>
                                        <p:tav tm="0">
                                          <p:val>
                                            <p:fltVal val="0"/>
                                          </p:val>
                                        </p:tav>
                                        <p:tav tm="100000">
                                          <p:val>
                                            <p:strVal val="#ppt_h"/>
                                          </p:val>
                                        </p:tav>
                                      </p:tavLst>
                                    </p:anim>
                                    <p:animEffect transition="in" filter="fade">
                                      <p:cBhvr>
                                        <p:cTn id="46" dur="500"/>
                                        <p:tgtEl>
                                          <p:spTgt spid="23"/>
                                        </p:tgtEl>
                                      </p:cBhvr>
                                    </p:animEffect>
                                  </p:childTnLst>
                                </p:cTn>
                              </p:par>
                              <p:par>
                                <p:cTn id="47" presetID="53" presetClass="entr" presetSubtype="0" fill="hold" grpId="0" nodeType="withEffect">
                                  <p:stCondLst>
                                    <p:cond delay="0"/>
                                  </p:stCondLst>
                                  <p:childTnLst>
                                    <p:set>
                                      <p:cBhvr>
                                        <p:cTn id="48" dur="1" fill="hold">
                                          <p:stCondLst>
                                            <p:cond delay="0"/>
                                          </p:stCondLst>
                                        </p:cTn>
                                        <p:tgtEl>
                                          <p:spTgt spid="16"/>
                                        </p:tgtEl>
                                        <p:attrNameLst>
                                          <p:attrName>style.visibility</p:attrName>
                                        </p:attrNameLst>
                                      </p:cBhvr>
                                      <p:to>
                                        <p:strVal val="visible"/>
                                      </p:to>
                                    </p:set>
                                    <p:anim calcmode="lin" valueType="num">
                                      <p:cBhvr>
                                        <p:cTn id="49" dur="500" fill="hold"/>
                                        <p:tgtEl>
                                          <p:spTgt spid="16"/>
                                        </p:tgtEl>
                                        <p:attrNameLst>
                                          <p:attrName>ppt_w</p:attrName>
                                        </p:attrNameLst>
                                      </p:cBhvr>
                                      <p:tavLst>
                                        <p:tav tm="0">
                                          <p:val>
                                            <p:fltVal val="0"/>
                                          </p:val>
                                        </p:tav>
                                        <p:tav tm="100000">
                                          <p:val>
                                            <p:strVal val="#ppt_w"/>
                                          </p:val>
                                        </p:tav>
                                      </p:tavLst>
                                    </p:anim>
                                    <p:anim calcmode="lin" valueType="num">
                                      <p:cBhvr>
                                        <p:cTn id="50" dur="500" fill="hold"/>
                                        <p:tgtEl>
                                          <p:spTgt spid="16"/>
                                        </p:tgtEl>
                                        <p:attrNameLst>
                                          <p:attrName>ppt_h</p:attrName>
                                        </p:attrNameLst>
                                      </p:cBhvr>
                                      <p:tavLst>
                                        <p:tav tm="0">
                                          <p:val>
                                            <p:fltVal val="0"/>
                                          </p:val>
                                        </p:tav>
                                        <p:tav tm="100000">
                                          <p:val>
                                            <p:strVal val="#ppt_h"/>
                                          </p:val>
                                        </p:tav>
                                      </p:tavLst>
                                    </p:anim>
                                    <p:animEffect transition="in" filter="fade">
                                      <p:cBhvr>
                                        <p:cTn id="51" dur="500"/>
                                        <p:tgtEl>
                                          <p:spTgt spid="16"/>
                                        </p:tgtEl>
                                      </p:cBhvr>
                                    </p:animEffect>
                                  </p:childTnLst>
                                </p:cTn>
                              </p:par>
                            </p:childTnLst>
                          </p:cTn>
                        </p:par>
                        <p:par>
                          <p:cTn id="52" fill="hold">
                            <p:stCondLst>
                              <p:cond delay="4000"/>
                            </p:stCondLst>
                            <p:childTnLst>
                              <p:par>
                                <p:cTn id="53" presetID="22" presetClass="entr" presetSubtype="1" fill="hold" nodeType="afterEffect">
                                  <p:stCondLst>
                                    <p:cond delay="0"/>
                                  </p:stCondLst>
                                  <p:childTnLst>
                                    <p:set>
                                      <p:cBhvr>
                                        <p:cTn id="54" dur="1" fill="hold">
                                          <p:stCondLst>
                                            <p:cond delay="0"/>
                                          </p:stCondLst>
                                        </p:cTn>
                                        <p:tgtEl>
                                          <p:spTgt spid="19"/>
                                        </p:tgtEl>
                                        <p:attrNameLst>
                                          <p:attrName>style.visibility</p:attrName>
                                        </p:attrNameLst>
                                      </p:cBhvr>
                                      <p:to>
                                        <p:strVal val="visible"/>
                                      </p:to>
                                    </p:set>
                                    <p:animEffect transition="in" filter="wipe(up)">
                                      <p:cBhvr>
                                        <p:cTn id="55" dur="1000"/>
                                        <p:tgtEl>
                                          <p:spTgt spid="19"/>
                                        </p:tgtEl>
                                      </p:cBhvr>
                                    </p:animEffect>
                                  </p:childTnLst>
                                </p:cTn>
                              </p:par>
                            </p:childTnLst>
                          </p:cTn>
                        </p:par>
                        <p:par>
                          <p:cTn id="56" fill="hold">
                            <p:stCondLst>
                              <p:cond delay="5000"/>
                            </p:stCondLst>
                            <p:childTnLst>
                              <p:par>
                                <p:cTn id="57" presetID="22" presetClass="entr" presetSubtype="8" fill="hold" nodeType="afterEffect">
                                  <p:stCondLst>
                                    <p:cond delay="0"/>
                                  </p:stCondLst>
                                  <p:childTnLst>
                                    <p:set>
                                      <p:cBhvr>
                                        <p:cTn id="58" dur="1" fill="hold">
                                          <p:stCondLst>
                                            <p:cond delay="0"/>
                                          </p:stCondLst>
                                        </p:cTn>
                                        <p:tgtEl>
                                          <p:spTgt spid="24"/>
                                        </p:tgtEl>
                                        <p:attrNameLst>
                                          <p:attrName>style.visibility</p:attrName>
                                        </p:attrNameLst>
                                      </p:cBhvr>
                                      <p:to>
                                        <p:strVal val="visible"/>
                                      </p:to>
                                    </p:set>
                                    <p:animEffect transition="in" filter="wipe(left)">
                                      <p:cBhvr>
                                        <p:cTn id="59" dur="1000"/>
                                        <p:tgtEl>
                                          <p:spTgt spid="24"/>
                                        </p:tgtEl>
                                      </p:cBhvr>
                                    </p:animEffect>
                                  </p:childTnLst>
                                </p:cTn>
                              </p:par>
                            </p:childTnLst>
                          </p:cTn>
                        </p:par>
                        <p:par>
                          <p:cTn id="60" fill="hold">
                            <p:stCondLst>
                              <p:cond delay="6000"/>
                            </p:stCondLst>
                            <p:childTnLst>
                              <p:par>
                                <p:cTn id="61" presetID="22" presetClass="entr" presetSubtype="1" fill="hold" nodeType="afterEffect">
                                  <p:stCondLst>
                                    <p:cond delay="0"/>
                                  </p:stCondLst>
                                  <p:childTnLst>
                                    <p:set>
                                      <p:cBhvr>
                                        <p:cTn id="62" dur="1" fill="hold">
                                          <p:stCondLst>
                                            <p:cond delay="0"/>
                                          </p:stCondLst>
                                        </p:cTn>
                                        <p:tgtEl>
                                          <p:spTgt spid="33"/>
                                        </p:tgtEl>
                                        <p:attrNameLst>
                                          <p:attrName>style.visibility</p:attrName>
                                        </p:attrNameLst>
                                      </p:cBhvr>
                                      <p:to>
                                        <p:strVal val="visible"/>
                                      </p:to>
                                    </p:set>
                                    <p:animEffect transition="in" filter="wipe(up)">
                                      <p:cBhvr>
                                        <p:cTn id="63" dur="1000"/>
                                        <p:tgtEl>
                                          <p:spTgt spid="33"/>
                                        </p:tgtEl>
                                      </p:cBhvr>
                                    </p:animEffect>
                                  </p:childTnLst>
                                </p:cTn>
                              </p:par>
                              <p:par>
                                <p:cTn id="64" presetID="22" presetClass="entr" presetSubtype="1" fill="hold" nodeType="withEffect">
                                  <p:stCondLst>
                                    <p:cond delay="0"/>
                                  </p:stCondLst>
                                  <p:childTnLst>
                                    <p:set>
                                      <p:cBhvr>
                                        <p:cTn id="65" dur="1" fill="hold">
                                          <p:stCondLst>
                                            <p:cond delay="0"/>
                                          </p:stCondLst>
                                        </p:cTn>
                                        <p:tgtEl>
                                          <p:spTgt spid="41"/>
                                        </p:tgtEl>
                                        <p:attrNameLst>
                                          <p:attrName>style.visibility</p:attrName>
                                        </p:attrNameLst>
                                      </p:cBhvr>
                                      <p:to>
                                        <p:strVal val="visible"/>
                                      </p:to>
                                    </p:set>
                                    <p:animEffect transition="in" filter="wipe(up)">
                                      <p:cBhvr>
                                        <p:cTn id="66" dur="1000"/>
                                        <p:tgtEl>
                                          <p:spTgt spid="41"/>
                                        </p:tgtEl>
                                      </p:cBhvr>
                                    </p:animEffect>
                                  </p:childTnLst>
                                </p:cTn>
                              </p:par>
                              <p:par>
                                <p:cTn id="67" presetID="22" presetClass="entr" presetSubtype="1" fill="hold" nodeType="withEffect">
                                  <p:stCondLst>
                                    <p:cond delay="0"/>
                                  </p:stCondLst>
                                  <p:childTnLst>
                                    <p:set>
                                      <p:cBhvr>
                                        <p:cTn id="68" dur="1" fill="hold">
                                          <p:stCondLst>
                                            <p:cond delay="0"/>
                                          </p:stCondLst>
                                        </p:cTn>
                                        <p:tgtEl>
                                          <p:spTgt spid="35"/>
                                        </p:tgtEl>
                                        <p:attrNameLst>
                                          <p:attrName>style.visibility</p:attrName>
                                        </p:attrNameLst>
                                      </p:cBhvr>
                                      <p:to>
                                        <p:strVal val="visible"/>
                                      </p:to>
                                    </p:set>
                                    <p:animEffect transition="in" filter="wipe(up)">
                                      <p:cBhvr>
                                        <p:cTn id="69" dur="1000"/>
                                        <p:tgtEl>
                                          <p:spTgt spid="35"/>
                                        </p:tgtEl>
                                      </p:cBhvr>
                                    </p:animEffect>
                                  </p:childTnLst>
                                </p:cTn>
                              </p:par>
                              <p:par>
                                <p:cTn id="70" presetID="22" presetClass="entr" presetSubtype="1" fill="hold" nodeType="withEffect">
                                  <p:stCondLst>
                                    <p:cond delay="0"/>
                                  </p:stCondLst>
                                  <p:childTnLst>
                                    <p:set>
                                      <p:cBhvr>
                                        <p:cTn id="71" dur="1" fill="hold">
                                          <p:stCondLst>
                                            <p:cond delay="0"/>
                                          </p:stCondLst>
                                        </p:cTn>
                                        <p:tgtEl>
                                          <p:spTgt spid="42"/>
                                        </p:tgtEl>
                                        <p:attrNameLst>
                                          <p:attrName>style.visibility</p:attrName>
                                        </p:attrNameLst>
                                      </p:cBhvr>
                                      <p:to>
                                        <p:strVal val="visible"/>
                                      </p:to>
                                    </p:set>
                                    <p:animEffect transition="in" filter="wipe(up)">
                                      <p:cBhvr>
                                        <p:cTn id="72" dur="1000"/>
                                        <p:tgtEl>
                                          <p:spTgt spid="42"/>
                                        </p:tgtEl>
                                      </p:cBhvr>
                                    </p:animEffect>
                                  </p:childTnLst>
                                </p:cTn>
                              </p:par>
                              <p:par>
                                <p:cTn id="73" presetID="22" presetClass="entr" presetSubtype="1" fill="hold" nodeType="withEffect">
                                  <p:stCondLst>
                                    <p:cond delay="0"/>
                                  </p:stCondLst>
                                  <p:childTnLst>
                                    <p:set>
                                      <p:cBhvr>
                                        <p:cTn id="74" dur="1" fill="hold">
                                          <p:stCondLst>
                                            <p:cond delay="0"/>
                                          </p:stCondLst>
                                        </p:cTn>
                                        <p:tgtEl>
                                          <p:spTgt spid="37"/>
                                        </p:tgtEl>
                                        <p:attrNameLst>
                                          <p:attrName>style.visibility</p:attrName>
                                        </p:attrNameLst>
                                      </p:cBhvr>
                                      <p:to>
                                        <p:strVal val="visible"/>
                                      </p:to>
                                    </p:set>
                                    <p:animEffect transition="in" filter="wipe(up)">
                                      <p:cBhvr>
                                        <p:cTn id="75" dur="1000"/>
                                        <p:tgtEl>
                                          <p:spTgt spid="37"/>
                                        </p:tgtEl>
                                      </p:cBhvr>
                                    </p:animEffect>
                                  </p:childTnLst>
                                </p:cTn>
                              </p:par>
                            </p:childTnLst>
                          </p:cTn>
                        </p:par>
                        <p:par>
                          <p:cTn id="76" fill="hold">
                            <p:stCondLst>
                              <p:cond delay="7000"/>
                            </p:stCondLst>
                            <p:childTnLst>
                              <p:par>
                                <p:cTn id="77" presetID="53" presetClass="entr" presetSubtype="0" fill="hold" grpId="0" nodeType="afterEffect">
                                  <p:stCondLst>
                                    <p:cond delay="0"/>
                                  </p:stCondLst>
                                  <p:childTnLst>
                                    <p:set>
                                      <p:cBhvr>
                                        <p:cTn id="78" dur="1" fill="hold">
                                          <p:stCondLst>
                                            <p:cond delay="0"/>
                                          </p:stCondLst>
                                        </p:cTn>
                                        <p:tgtEl>
                                          <p:spTgt spid="25"/>
                                        </p:tgtEl>
                                        <p:attrNameLst>
                                          <p:attrName>style.visibility</p:attrName>
                                        </p:attrNameLst>
                                      </p:cBhvr>
                                      <p:to>
                                        <p:strVal val="visible"/>
                                      </p:to>
                                    </p:set>
                                    <p:anim calcmode="lin" valueType="num">
                                      <p:cBhvr>
                                        <p:cTn id="79" dur="500" fill="hold"/>
                                        <p:tgtEl>
                                          <p:spTgt spid="25"/>
                                        </p:tgtEl>
                                        <p:attrNameLst>
                                          <p:attrName>ppt_w</p:attrName>
                                        </p:attrNameLst>
                                      </p:cBhvr>
                                      <p:tavLst>
                                        <p:tav tm="0">
                                          <p:val>
                                            <p:fltVal val="0"/>
                                          </p:val>
                                        </p:tav>
                                        <p:tav tm="100000">
                                          <p:val>
                                            <p:strVal val="#ppt_w"/>
                                          </p:val>
                                        </p:tav>
                                      </p:tavLst>
                                    </p:anim>
                                    <p:anim calcmode="lin" valueType="num">
                                      <p:cBhvr>
                                        <p:cTn id="80" dur="500" fill="hold"/>
                                        <p:tgtEl>
                                          <p:spTgt spid="25"/>
                                        </p:tgtEl>
                                        <p:attrNameLst>
                                          <p:attrName>ppt_h</p:attrName>
                                        </p:attrNameLst>
                                      </p:cBhvr>
                                      <p:tavLst>
                                        <p:tav tm="0">
                                          <p:val>
                                            <p:fltVal val="0"/>
                                          </p:val>
                                        </p:tav>
                                        <p:tav tm="100000">
                                          <p:val>
                                            <p:strVal val="#ppt_h"/>
                                          </p:val>
                                        </p:tav>
                                      </p:tavLst>
                                    </p:anim>
                                    <p:animEffect transition="in" filter="fade">
                                      <p:cBhvr>
                                        <p:cTn id="81" dur="500"/>
                                        <p:tgtEl>
                                          <p:spTgt spid="25"/>
                                        </p:tgtEl>
                                      </p:cBhvr>
                                    </p:animEffect>
                                  </p:childTnLst>
                                </p:cTn>
                              </p:par>
                              <p:par>
                                <p:cTn id="82" presetID="53" presetClass="entr" presetSubtype="0" fill="hold" grpId="0" nodeType="withEffect">
                                  <p:stCondLst>
                                    <p:cond delay="0"/>
                                  </p:stCondLst>
                                  <p:childTnLst>
                                    <p:set>
                                      <p:cBhvr>
                                        <p:cTn id="83" dur="1" fill="hold">
                                          <p:stCondLst>
                                            <p:cond delay="0"/>
                                          </p:stCondLst>
                                        </p:cTn>
                                        <p:tgtEl>
                                          <p:spTgt spid="26"/>
                                        </p:tgtEl>
                                        <p:attrNameLst>
                                          <p:attrName>style.visibility</p:attrName>
                                        </p:attrNameLst>
                                      </p:cBhvr>
                                      <p:to>
                                        <p:strVal val="visible"/>
                                      </p:to>
                                    </p:set>
                                    <p:anim calcmode="lin" valueType="num">
                                      <p:cBhvr>
                                        <p:cTn id="84" dur="500" fill="hold"/>
                                        <p:tgtEl>
                                          <p:spTgt spid="26"/>
                                        </p:tgtEl>
                                        <p:attrNameLst>
                                          <p:attrName>ppt_w</p:attrName>
                                        </p:attrNameLst>
                                      </p:cBhvr>
                                      <p:tavLst>
                                        <p:tav tm="0">
                                          <p:val>
                                            <p:fltVal val="0"/>
                                          </p:val>
                                        </p:tav>
                                        <p:tav tm="100000">
                                          <p:val>
                                            <p:strVal val="#ppt_w"/>
                                          </p:val>
                                        </p:tav>
                                      </p:tavLst>
                                    </p:anim>
                                    <p:anim calcmode="lin" valueType="num">
                                      <p:cBhvr>
                                        <p:cTn id="85" dur="500" fill="hold"/>
                                        <p:tgtEl>
                                          <p:spTgt spid="26"/>
                                        </p:tgtEl>
                                        <p:attrNameLst>
                                          <p:attrName>ppt_h</p:attrName>
                                        </p:attrNameLst>
                                      </p:cBhvr>
                                      <p:tavLst>
                                        <p:tav tm="0">
                                          <p:val>
                                            <p:fltVal val="0"/>
                                          </p:val>
                                        </p:tav>
                                        <p:tav tm="100000">
                                          <p:val>
                                            <p:strVal val="#ppt_h"/>
                                          </p:val>
                                        </p:tav>
                                      </p:tavLst>
                                    </p:anim>
                                    <p:animEffect transition="in" filter="fade">
                                      <p:cBhvr>
                                        <p:cTn id="86" dur="500"/>
                                        <p:tgtEl>
                                          <p:spTgt spid="26"/>
                                        </p:tgtEl>
                                      </p:cBhvr>
                                    </p:animEffect>
                                  </p:childTnLst>
                                </p:cTn>
                              </p:par>
                              <p:par>
                                <p:cTn id="87" presetID="53" presetClass="entr" presetSubtype="0" fill="hold" grpId="0" nodeType="withEffect">
                                  <p:stCondLst>
                                    <p:cond delay="0"/>
                                  </p:stCondLst>
                                  <p:childTnLst>
                                    <p:set>
                                      <p:cBhvr>
                                        <p:cTn id="88" dur="1" fill="hold">
                                          <p:stCondLst>
                                            <p:cond delay="0"/>
                                          </p:stCondLst>
                                        </p:cTn>
                                        <p:tgtEl>
                                          <p:spTgt spid="28"/>
                                        </p:tgtEl>
                                        <p:attrNameLst>
                                          <p:attrName>style.visibility</p:attrName>
                                        </p:attrNameLst>
                                      </p:cBhvr>
                                      <p:to>
                                        <p:strVal val="visible"/>
                                      </p:to>
                                    </p:set>
                                    <p:anim calcmode="lin" valueType="num">
                                      <p:cBhvr>
                                        <p:cTn id="89" dur="500" fill="hold"/>
                                        <p:tgtEl>
                                          <p:spTgt spid="28"/>
                                        </p:tgtEl>
                                        <p:attrNameLst>
                                          <p:attrName>ppt_w</p:attrName>
                                        </p:attrNameLst>
                                      </p:cBhvr>
                                      <p:tavLst>
                                        <p:tav tm="0">
                                          <p:val>
                                            <p:fltVal val="0"/>
                                          </p:val>
                                        </p:tav>
                                        <p:tav tm="100000">
                                          <p:val>
                                            <p:strVal val="#ppt_w"/>
                                          </p:val>
                                        </p:tav>
                                      </p:tavLst>
                                    </p:anim>
                                    <p:anim calcmode="lin" valueType="num">
                                      <p:cBhvr>
                                        <p:cTn id="90" dur="500" fill="hold"/>
                                        <p:tgtEl>
                                          <p:spTgt spid="28"/>
                                        </p:tgtEl>
                                        <p:attrNameLst>
                                          <p:attrName>ppt_h</p:attrName>
                                        </p:attrNameLst>
                                      </p:cBhvr>
                                      <p:tavLst>
                                        <p:tav tm="0">
                                          <p:val>
                                            <p:fltVal val="0"/>
                                          </p:val>
                                        </p:tav>
                                        <p:tav tm="100000">
                                          <p:val>
                                            <p:strVal val="#ppt_h"/>
                                          </p:val>
                                        </p:tav>
                                      </p:tavLst>
                                    </p:anim>
                                    <p:animEffect transition="in" filter="fade">
                                      <p:cBhvr>
                                        <p:cTn id="91" dur="500"/>
                                        <p:tgtEl>
                                          <p:spTgt spid="28"/>
                                        </p:tgtEl>
                                      </p:cBhvr>
                                    </p:animEffect>
                                  </p:childTnLst>
                                </p:cTn>
                              </p:par>
                              <p:par>
                                <p:cTn id="92" presetID="53" presetClass="entr" presetSubtype="0" fill="hold" grpId="0" nodeType="withEffect">
                                  <p:stCondLst>
                                    <p:cond delay="0"/>
                                  </p:stCondLst>
                                  <p:childTnLst>
                                    <p:set>
                                      <p:cBhvr>
                                        <p:cTn id="93" dur="1" fill="hold">
                                          <p:stCondLst>
                                            <p:cond delay="0"/>
                                          </p:stCondLst>
                                        </p:cTn>
                                        <p:tgtEl>
                                          <p:spTgt spid="29"/>
                                        </p:tgtEl>
                                        <p:attrNameLst>
                                          <p:attrName>style.visibility</p:attrName>
                                        </p:attrNameLst>
                                      </p:cBhvr>
                                      <p:to>
                                        <p:strVal val="visible"/>
                                      </p:to>
                                    </p:set>
                                    <p:anim calcmode="lin" valueType="num">
                                      <p:cBhvr>
                                        <p:cTn id="94" dur="500" fill="hold"/>
                                        <p:tgtEl>
                                          <p:spTgt spid="29"/>
                                        </p:tgtEl>
                                        <p:attrNameLst>
                                          <p:attrName>ppt_w</p:attrName>
                                        </p:attrNameLst>
                                      </p:cBhvr>
                                      <p:tavLst>
                                        <p:tav tm="0">
                                          <p:val>
                                            <p:fltVal val="0"/>
                                          </p:val>
                                        </p:tav>
                                        <p:tav tm="100000">
                                          <p:val>
                                            <p:strVal val="#ppt_w"/>
                                          </p:val>
                                        </p:tav>
                                      </p:tavLst>
                                    </p:anim>
                                    <p:anim calcmode="lin" valueType="num">
                                      <p:cBhvr>
                                        <p:cTn id="95" dur="500" fill="hold"/>
                                        <p:tgtEl>
                                          <p:spTgt spid="29"/>
                                        </p:tgtEl>
                                        <p:attrNameLst>
                                          <p:attrName>ppt_h</p:attrName>
                                        </p:attrNameLst>
                                      </p:cBhvr>
                                      <p:tavLst>
                                        <p:tav tm="0">
                                          <p:val>
                                            <p:fltVal val="0"/>
                                          </p:val>
                                        </p:tav>
                                        <p:tav tm="100000">
                                          <p:val>
                                            <p:strVal val="#ppt_h"/>
                                          </p:val>
                                        </p:tav>
                                      </p:tavLst>
                                    </p:anim>
                                    <p:animEffect transition="in" filter="fade">
                                      <p:cBhvr>
                                        <p:cTn id="96" dur="500"/>
                                        <p:tgtEl>
                                          <p:spTgt spid="29"/>
                                        </p:tgtEl>
                                      </p:cBhvr>
                                    </p:animEffect>
                                  </p:childTnLst>
                                </p:cTn>
                              </p:par>
                              <p:par>
                                <p:cTn id="97" presetID="53" presetClass="entr" presetSubtype="0" fill="hold" grpId="0" nodeType="withEffect">
                                  <p:stCondLst>
                                    <p:cond delay="0"/>
                                  </p:stCondLst>
                                  <p:childTnLst>
                                    <p:set>
                                      <p:cBhvr>
                                        <p:cTn id="98" dur="1" fill="hold">
                                          <p:stCondLst>
                                            <p:cond delay="0"/>
                                          </p:stCondLst>
                                        </p:cTn>
                                        <p:tgtEl>
                                          <p:spTgt spid="30"/>
                                        </p:tgtEl>
                                        <p:attrNameLst>
                                          <p:attrName>style.visibility</p:attrName>
                                        </p:attrNameLst>
                                      </p:cBhvr>
                                      <p:to>
                                        <p:strVal val="visible"/>
                                      </p:to>
                                    </p:set>
                                    <p:anim calcmode="lin" valueType="num">
                                      <p:cBhvr>
                                        <p:cTn id="99" dur="500" fill="hold"/>
                                        <p:tgtEl>
                                          <p:spTgt spid="30"/>
                                        </p:tgtEl>
                                        <p:attrNameLst>
                                          <p:attrName>ppt_w</p:attrName>
                                        </p:attrNameLst>
                                      </p:cBhvr>
                                      <p:tavLst>
                                        <p:tav tm="0">
                                          <p:val>
                                            <p:fltVal val="0"/>
                                          </p:val>
                                        </p:tav>
                                        <p:tav tm="100000">
                                          <p:val>
                                            <p:strVal val="#ppt_w"/>
                                          </p:val>
                                        </p:tav>
                                      </p:tavLst>
                                    </p:anim>
                                    <p:anim calcmode="lin" valueType="num">
                                      <p:cBhvr>
                                        <p:cTn id="100" dur="500" fill="hold"/>
                                        <p:tgtEl>
                                          <p:spTgt spid="30"/>
                                        </p:tgtEl>
                                        <p:attrNameLst>
                                          <p:attrName>ppt_h</p:attrName>
                                        </p:attrNameLst>
                                      </p:cBhvr>
                                      <p:tavLst>
                                        <p:tav tm="0">
                                          <p:val>
                                            <p:fltVal val="0"/>
                                          </p:val>
                                        </p:tav>
                                        <p:tav tm="100000">
                                          <p:val>
                                            <p:strVal val="#ppt_h"/>
                                          </p:val>
                                        </p:tav>
                                      </p:tavLst>
                                    </p:anim>
                                    <p:animEffect transition="in" filter="fade">
                                      <p:cBhvr>
                                        <p:cTn id="101" dur="500"/>
                                        <p:tgtEl>
                                          <p:spTgt spid="3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animBg="1"/>
      <p:bldP spid="17" grpId="0" animBg="1"/>
      <p:bldP spid="25" grpId="0" animBg="1"/>
      <p:bldP spid="26" grpId="0" animBg="1"/>
      <p:bldP spid="28" grpId="0" animBg="1"/>
      <p:bldP spid="29" grpId="0" animBg="1"/>
      <p:bldP spid="30" grpId="0" animBg="1"/>
      <p:bldP spid="21" grpId="0" animBg="1"/>
      <p:bldP spid="23" grpId="1" animBg="1"/>
      <p:bldP spid="27" grpId="1" animBg="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pPr>
              <a:defRPr/>
            </a:pPr>
            <a:fld id="{9DA623C2-AB31-432D-9744-EBE9E0958EBB}" type="slidenum">
              <a:rPr lang="en-US" smtClean="0"/>
              <a:pPr>
                <a:defRPr/>
              </a:pPr>
              <a:t>10</a:t>
            </a:fld>
            <a:endParaRPr lang="en-US"/>
          </a:p>
        </p:txBody>
      </p:sp>
      <p:sp>
        <p:nvSpPr>
          <p:cNvPr id="5" name="TextBox 4"/>
          <p:cNvSpPr txBox="1"/>
          <p:nvPr/>
        </p:nvSpPr>
        <p:spPr>
          <a:xfrm>
            <a:off x="2590800" y="1219200"/>
            <a:ext cx="4692310" cy="523220"/>
          </a:xfrm>
          <a:prstGeom prst="rect">
            <a:avLst/>
          </a:prstGeom>
          <a:noFill/>
        </p:spPr>
        <p:txBody>
          <a:bodyPr wrap="none" rtlCol="0">
            <a:spAutoFit/>
          </a:bodyPr>
          <a:lstStyle/>
          <a:p>
            <a:r>
              <a:rPr lang="id-ID" sz="2800" b="1" dirty="0" smtClean="0">
                <a:ln w="10541" cmpd="sng">
                  <a:noFill/>
                  <a:prstDash val="solid"/>
                </a:ln>
                <a:latin typeface="Comic Sans MS" pitchFamily="66" charset="0"/>
              </a:rPr>
              <a:t>EVALUASI DIAGNOSTIK</a:t>
            </a:r>
            <a:endParaRPr lang="id-ID" sz="2800" b="1" dirty="0">
              <a:ln w="10541" cmpd="sng">
                <a:noFill/>
                <a:prstDash val="solid"/>
              </a:ln>
              <a:latin typeface="Comic Sans MS" pitchFamily="66" charset="0"/>
            </a:endParaRPr>
          </a:p>
        </p:txBody>
      </p:sp>
      <p:sp>
        <p:nvSpPr>
          <p:cNvPr id="6" name="TextBox 5"/>
          <p:cNvSpPr txBox="1"/>
          <p:nvPr/>
        </p:nvSpPr>
        <p:spPr>
          <a:xfrm>
            <a:off x="1066800" y="2286000"/>
            <a:ext cx="6781800" cy="3046988"/>
          </a:xfrm>
          <a:prstGeom prst="rect">
            <a:avLst/>
          </a:prstGeom>
          <a:noFill/>
        </p:spPr>
        <p:txBody>
          <a:bodyPr wrap="square" rtlCol="0">
            <a:spAutoFit/>
          </a:bodyPr>
          <a:lstStyle/>
          <a:p>
            <a:pPr algn="ctr"/>
            <a:r>
              <a:rPr lang="en-US" sz="2400" b="1" dirty="0" err="1" smtClean="0">
                <a:solidFill>
                  <a:srgbClr val="0070C0"/>
                </a:solidFill>
                <a:latin typeface="Comic Sans MS" pitchFamily="66" charset="0"/>
              </a:rPr>
              <a:t>Evaluasi</a:t>
            </a:r>
            <a:r>
              <a:rPr lang="en-US" sz="2400" b="1" dirty="0" smtClean="0">
                <a:solidFill>
                  <a:srgbClr val="0070C0"/>
                </a:solidFill>
                <a:latin typeface="Comic Sans MS" pitchFamily="66" charset="0"/>
              </a:rPr>
              <a:t> </a:t>
            </a:r>
            <a:r>
              <a:rPr lang="en-US" sz="2400" b="1" dirty="0" err="1" smtClean="0">
                <a:solidFill>
                  <a:srgbClr val="0070C0"/>
                </a:solidFill>
                <a:latin typeface="Comic Sans MS" pitchFamily="66" charset="0"/>
              </a:rPr>
              <a:t>diagnostik</a:t>
            </a:r>
            <a:r>
              <a:rPr lang="en-US" sz="2400" b="1" dirty="0" smtClean="0">
                <a:solidFill>
                  <a:srgbClr val="0070C0"/>
                </a:solidFill>
                <a:latin typeface="Comic Sans MS" pitchFamily="66" charset="0"/>
              </a:rPr>
              <a:t> </a:t>
            </a:r>
            <a:r>
              <a:rPr lang="en-US" sz="2400" b="1" dirty="0" err="1" smtClean="0">
                <a:solidFill>
                  <a:srgbClr val="0070C0"/>
                </a:solidFill>
                <a:latin typeface="Comic Sans MS" pitchFamily="66" charset="0"/>
              </a:rPr>
              <a:t>adalah</a:t>
            </a:r>
            <a:r>
              <a:rPr lang="en-US" sz="2400" b="1" dirty="0" smtClean="0">
                <a:solidFill>
                  <a:srgbClr val="0070C0"/>
                </a:solidFill>
                <a:latin typeface="Comic Sans MS" pitchFamily="66" charset="0"/>
              </a:rPr>
              <a:t> </a:t>
            </a:r>
            <a:r>
              <a:rPr lang="en-US" sz="2400" b="1" dirty="0" err="1" smtClean="0">
                <a:solidFill>
                  <a:srgbClr val="0070C0"/>
                </a:solidFill>
                <a:latin typeface="Comic Sans MS" pitchFamily="66" charset="0"/>
              </a:rPr>
              <a:t>evaluasi</a:t>
            </a:r>
            <a:r>
              <a:rPr lang="en-US" sz="2400" b="1" dirty="0" smtClean="0">
                <a:solidFill>
                  <a:srgbClr val="0070C0"/>
                </a:solidFill>
                <a:latin typeface="Comic Sans MS" pitchFamily="66" charset="0"/>
              </a:rPr>
              <a:t> yang </a:t>
            </a:r>
            <a:r>
              <a:rPr lang="en-US" sz="2400" b="1" dirty="0" err="1" smtClean="0">
                <a:solidFill>
                  <a:srgbClr val="0070C0"/>
                </a:solidFill>
                <a:latin typeface="Comic Sans MS" pitchFamily="66" charset="0"/>
              </a:rPr>
              <a:t>dilakukan</a:t>
            </a:r>
            <a:r>
              <a:rPr lang="en-US" sz="2400" b="1" dirty="0" smtClean="0">
                <a:solidFill>
                  <a:srgbClr val="0070C0"/>
                </a:solidFill>
                <a:latin typeface="Comic Sans MS" pitchFamily="66" charset="0"/>
              </a:rPr>
              <a:t> </a:t>
            </a:r>
            <a:r>
              <a:rPr lang="en-US" sz="2400" b="1" dirty="0" err="1" smtClean="0">
                <a:solidFill>
                  <a:srgbClr val="0070C0"/>
                </a:solidFill>
                <a:latin typeface="Comic Sans MS" pitchFamily="66" charset="0"/>
              </a:rPr>
              <a:t>untuk</a:t>
            </a:r>
            <a:r>
              <a:rPr lang="en-US" sz="2400" b="1" dirty="0" smtClean="0">
                <a:solidFill>
                  <a:srgbClr val="0070C0"/>
                </a:solidFill>
                <a:latin typeface="Comic Sans MS" pitchFamily="66" charset="0"/>
              </a:rPr>
              <a:t> </a:t>
            </a:r>
            <a:r>
              <a:rPr lang="en-US" sz="2400" b="1" dirty="0" err="1" smtClean="0">
                <a:solidFill>
                  <a:srgbClr val="0070C0"/>
                </a:solidFill>
                <a:latin typeface="Comic Sans MS" pitchFamily="66" charset="0"/>
              </a:rPr>
              <a:t>keperluan</a:t>
            </a:r>
            <a:r>
              <a:rPr lang="en-US" sz="2400" b="1" dirty="0" smtClean="0">
                <a:solidFill>
                  <a:srgbClr val="0070C0"/>
                </a:solidFill>
                <a:latin typeface="Comic Sans MS" pitchFamily="66" charset="0"/>
              </a:rPr>
              <a:t> </a:t>
            </a:r>
            <a:r>
              <a:rPr lang="en-US" sz="2400" b="1" dirty="0" err="1" smtClean="0">
                <a:solidFill>
                  <a:srgbClr val="0070C0"/>
                </a:solidFill>
                <a:latin typeface="Comic Sans MS" pitchFamily="66" charset="0"/>
              </a:rPr>
              <a:t>mengenal</a:t>
            </a:r>
            <a:r>
              <a:rPr lang="en-US" sz="2400" b="1" dirty="0" smtClean="0">
                <a:solidFill>
                  <a:srgbClr val="0070C0"/>
                </a:solidFill>
                <a:latin typeface="Comic Sans MS" pitchFamily="66" charset="0"/>
              </a:rPr>
              <a:t> </a:t>
            </a:r>
            <a:r>
              <a:rPr lang="en-US" sz="2400" b="1" dirty="0" err="1" smtClean="0">
                <a:solidFill>
                  <a:srgbClr val="0070C0"/>
                </a:solidFill>
                <a:latin typeface="Comic Sans MS" pitchFamily="66" charset="0"/>
              </a:rPr>
              <a:t>latar</a:t>
            </a:r>
            <a:r>
              <a:rPr lang="en-US" sz="2400" b="1" dirty="0" smtClean="0">
                <a:solidFill>
                  <a:srgbClr val="0070C0"/>
                </a:solidFill>
                <a:latin typeface="Comic Sans MS" pitchFamily="66" charset="0"/>
              </a:rPr>
              <a:t> </a:t>
            </a:r>
            <a:r>
              <a:rPr lang="en-US" sz="2400" b="1" dirty="0" err="1" smtClean="0">
                <a:solidFill>
                  <a:srgbClr val="0070C0"/>
                </a:solidFill>
                <a:latin typeface="Comic Sans MS" pitchFamily="66" charset="0"/>
              </a:rPr>
              <a:t>belakang</a:t>
            </a:r>
            <a:r>
              <a:rPr lang="en-US" sz="2400" b="1" dirty="0" smtClean="0">
                <a:solidFill>
                  <a:srgbClr val="0070C0"/>
                </a:solidFill>
                <a:latin typeface="Comic Sans MS" pitchFamily="66" charset="0"/>
              </a:rPr>
              <a:t>, </a:t>
            </a:r>
            <a:r>
              <a:rPr lang="en-US" sz="2400" b="1" dirty="0" err="1" smtClean="0">
                <a:solidFill>
                  <a:srgbClr val="0070C0"/>
                </a:solidFill>
                <a:latin typeface="Comic Sans MS" pitchFamily="66" charset="0"/>
              </a:rPr>
              <a:t>fisik</a:t>
            </a:r>
            <a:r>
              <a:rPr lang="en-US" sz="2400" b="1" dirty="0" smtClean="0">
                <a:solidFill>
                  <a:srgbClr val="0070C0"/>
                </a:solidFill>
                <a:latin typeface="Comic Sans MS" pitchFamily="66" charset="0"/>
              </a:rPr>
              <a:t>, </a:t>
            </a:r>
            <a:r>
              <a:rPr lang="en-US" sz="2400" b="1" dirty="0" err="1" smtClean="0">
                <a:solidFill>
                  <a:srgbClr val="0070C0"/>
                </a:solidFill>
                <a:latin typeface="Comic Sans MS" pitchFamily="66" charset="0"/>
              </a:rPr>
              <a:t>dan</a:t>
            </a:r>
            <a:r>
              <a:rPr lang="en-US" sz="2400" b="1" dirty="0" smtClean="0">
                <a:solidFill>
                  <a:srgbClr val="0070C0"/>
                </a:solidFill>
                <a:latin typeface="Comic Sans MS" pitchFamily="66" charset="0"/>
              </a:rPr>
              <a:t> </a:t>
            </a:r>
            <a:r>
              <a:rPr lang="en-US" sz="2400" b="1" dirty="0" err="1" smtClean="0">
                <a:solidFill>
                  <a:srgbClr val="0070C0"/>
                </a:solidFill>
                <a:latin typeface="Comic Sans MS" pitchFamily="66" charset="0"/>
              </a:rPr>
              <a:t>lingkungan</a:t>
            </a:r>
            <a:r>
              <a:rPr lang="en-US" sz="2400" b="1" dirty="0" smtClean="0">
                <a:solidFill>
                  <a:srgbClr val="0070C0"/>
                </a:solidFill>
                <a:latin typeface="Comic Sans MS" pitchFamily="66" charset="0"/>
              </a:rPr>
              <a:t> </a:t>
            </a:r>
            <a:r>
              <a:rPr lang="en-US" sz="2400" b="1" dirty="0" err="1" smtClean="0">
                <a:solidFill>
                  <a:srgbClr val="0070C0"/>
                </a:solidFill>
                <a:latin typeface="Comic Sans MS" pitchFamily="66" charset="0"/>
              </a:rPr>
              <a:t>siswa</a:t>
            </a:r>
            <a:r>
              <a:rPr lang="en-US" sz="2400" b="1" dirty="0" smtClean="0">
                <a:solidFill>
                  <a:srgbClr val="0070C0"/>
                </a:solidFill>
                <a:latin typeface="Comic Sans MS" pitchFamily="66" charset="0"/>
              </a:rPr>
              <a:t> yang </a:t>
            </a:r>
            <a:r>
              <a:rPr lang="en-US" sz="2400" b="1" dirty="0" err="1" smtClean="0">
                <a:solidFill>
                  <a:srgbClr val="0070C0"/>
                </a:solidFill>
                <a:latin typeface="Comic Sans MS" pitchFamily="66" charset="0"/>
              </a:rPr>
              <a:t>mengalami</a:t>
            </a:r>
            <a:r>
              <a:rPr lang="en-US" sz="2400" b="1" dirty="0" smtClean="0">
                <a:solidFill>
                  <a:srgbClr val="0070C0"/>
                </a:solidFill>
                <a:latin typeface="Comic Sans MS" pitchFamily="66" charset="0"/>
              </a:rPr>
              <a:t> </a:t>
            </a:r>
            <a:r>
              <a:rPr lang="en-US" sz="2400" b="1" dirty="0" err="1" smtClean="0">
                <a:solidFill>
                  <a:srgbClr val="0070C0"/>
                </a:solidFill>
                <a:latin typeface="Comic Sans MS" pitchFamily="66" charset="0"/>
              </a:rPr>
              <a:t>kesulitan</a:t>
            </a:r>
            <a:r>
              <a:rPr lang="en-US" sz="2400" b="1" dirty="0" smtClean="0">
                <a:solidFill>
                  <a:srgbClr val="0070C0"/>
                </a:solidFill>
                <a:latin typeface="Comic Sans MS" pitchFamily="66" charset="0"/>
              </a:rPr>
              <a:t> </a:t>
            </a:r>
            <a:r>
              <a:rPr lang="en-US" sz="2400" b="1" dirty="0" err="1" smtClean="0">
                <a:solidFill>
                  <a:srgbClr val="0070C0"/>
                </a:solidFill>
                <a:latin typeface="Comic Sans MS" pitchFamily="66" charset="0"/>
              </a:rPr>
              <a:t>belajar</a:t>
            </a:r>
            <a:r>
              <a:rPr lang="en-US" sz="2400" b="1" dirty="0" smtClean="0">
                <a:solidFill>
                  <a:srgbClr val="0070C0"/>
                </a:solidFill>
                <a:latin typeface="Comic Sans MS" pitchFamily="66" charset="0"/>
              </a:rPr>
              <a:t>. </a:t>
            </a:r>
            <a:r>
              <a:rPr lang="en-US" sz="2400" b="1" dirty="0" err="1" smtClean="0">
                <a:solidFill>
                  <a:srgbClr val="0070C0"/>
                </a:solidFill>
                <a:latin typeface="Comic Sans MS" pitchFamily="66" charset="0"/>
              </a:rPr>
              <a:t>Hasilnya</a:t>
            </a:r>
            <a:r>
              <a:rPr lang="en-US" sz="2400" b="1" dirty="0" smtClean="0">
                <a:solidFill>
                  <a:srgbClr val="0070C0"/>
                </a:solidFill>
                <a:latin typeface="Comic Sans MS" pitchFamily="66" charset="0"/>
              </a:rPr>
              <a:t> </a:t>
            </a:r>
            <a:r>
              <a:rPr lang="en-US" sz="2400" b="1" dirty="0" err="1" smtClean="0">
                <a:solidFill>
                  <a:srgbClr val="0070C0"/>
                </a:solidFill>
                <a:latin typeface="Comic Sans MS" pitchFamily="66" charset="0"/>
              </a:rPr>
              <a:t>digunakan</a:t>
            </a:r>
            <a:r>
              <a:rPr lang="en-US" sz="2400" b="1" dirty="0" smtClean="0">
                <a:solidFill>
                  <a:srgbClr val="0070C0"/>
                </a:solidFill>
                <a:latin typeface="Comic Sans MS" pitchFamily="66" charset="0"/>
              </a:rPr>
              <a:t> </a:t>
            </a:r>
            <a:r>
              <a:rPr lang="en-US" sz="2400" b="1" dirty="0" err="1" smtClean="0">
                <a:solidFill>
                  <a:srgbClr val="0070C0"/>
                </a:solidFill>
                <a:latin typeface="Comic Sans MS" pitchFamily="66" charset="0"/>
              </a:rPr>
              <a:t>sebagai</a:t>
            </a:r>
            <a:r>
              <a:rPr lang="en-US" sz="2400" b="1" dirty="0" smtClean="0">
                <a:solidFill>
                  <a:srgbClr val="0070C0"/>
                </a:solidFill>
                <a:latin typeface="Comic Sans MS" pitchFamily="66" charset="0"/>
              </a:rPr>
              <a:t> </a:t>
            </a:r>
            <a:r>
              <a:rPr lang="en-US" sz="2400" b="1" dirty="0" err="1" smtClean="0">
                <a:solidFill>
                  <a:srgbClr val="0070C0"/>
                </a:solidFill>
                <a:latin typeface="Comic Sans MS" pitchFamily="66" charset="0"/>
              </a:rPr>
              <a:t>dasar</a:t>
            </a:r>
            <a:r>
              <a:rPr lang="en-US" sz="2400" b="1" dirty="0" smtClean="0">
                <a:solidFill>
                  <a:srgbClr val="0070C0"/>
                </a:solidFill>
                <a:latin typeface="Comic Sans MS" pitchFamily="66" charset="0"/>
              </a:rPr>
              <a:t> </a:t>
            </a:r>
            <a:r>
              <a:rPr lang="en-US" sz="2400" b="1" dirty="0" err="1" smtClean="0">
                <a:solidFill>
                  <a:srgbClr val="0070C0"/>
                </a:solidFill>
                <a:latin typeface="Comic Sans MS" pitchFamily="66" charset="0"/>
              </a:rPr>
              <a:t>dalam</a:t>
            </a:r>
            <a:r>
              <a:rPr lang="en-US" sz="2400" b="1" dirty="0" smtClean="0">
                <a:solidFill>
                  <a:srgbClr val="0070C0"/>
                </a:solidFill>
                <a:latin typeface="Comic Sans MS" pitchFamily="66" charset="0"/>
              </a:rPr>
              <a:t> </a:t>
            </a:r>
            <a:r>
              <a:rPr lang="en-US" sz="2400" b="1" dirty="0" err="1" smtClean="0">
                <a:solidFill>
                  <a:srgbClr val="0070C0"/>
                </a:solidFill>
                <a:latin typeface="Comic Sans MS" pitchFamily="66" charset="0"/>
              </a:rPr>
              <a:t>memecahkan</a:t>
            </a:r>
            <a:r>
              <a:rPr lang="en-US" sz="2400" b="1" dirty="0" smtClean="0">
                <a:solidFill>
                  <a:srgbClr val="0070C0"/>
                </a:solidFill>
                <a:latin typeface="Comic Sans MS" pitchFamily="66" charset="0"/>
              </a:rPr>
              <a:t> </a:t>
            </a:r>
            <a:r>
              <a:rPr lang="en-US" sz="2400" b="1" dirty="0" err="1" smtClean="0">
                <a:solidFill>
                  <a:srgbClr val="0070C0"/>
                </a:solidFill>
                <a:latin typeface="Comic Sans MS" pitchFamily="66" charset="0"/>
              </a:rPr>
              <a:t>kesulitan</a:t>
            </a:r>
            <a:r>
              <a:rPr lang="en-US" sz="2400" b="1" dirty="0" smtClean="0">
                <a:solidFill>
                  <a:srgbClr val="0070C0"/>
                </a:solidFill>
                <a:latin typeface="Comic Sans MS" pitchFamily="66" charset="0"/>
              </a:rPr>
              <a:t> </a:t>
            </a:r>
            <a:r>
              <a:rPr lang="en-US" sz="2400" b="1" dirty="0" err="1" smtClean="0">
                <a:solidFill>
                  <a:srgbClr val="0070C0"/>
                </a:solidFill>
                <a:latin typeface="Comic Sans MS" pitchFamily="66" charset="0"/>
              </a:rPr>
              <a:t>tersebut</a:t>
            </a:r>
            <a:r>
              <a:rPr lang="en-US" sz="2400" b="1" dirty="0" smtClean="0">
                <a:solidFill>
                  <a:srgbClr val="0070C0"/>
                </a:solidFill>
                <a:latin typeface="Comic Sans MS" pitchFamily="66" charset="0"/>
              </a:rPr>
              <a:t>. </a:t>
            </a:r>
            <a:r>
              <a:rPr lang="en-US" sz="2400" b="1" dirty="0" err="1" smtClean="0">
                <a:solidFill>
                  <a:srgbClr val="0070C0"/>
                </a:solidFill>
                <a:latin typeface="Comic Sans MS" pitchFamily="66" charset="0"/>
              </a:rPr>
              <a:t>Jenis</a:t>
            </a:r>
            <a:r>
              <a:rPr lang="en-US" sz="2400" b="1" dirty="0" smtClean="0">
                <a:solidFill>
                  <a:srgbClr val="0070C0"/>
                </a:solidFill>
                <a:latin typeface="Comic Sans MS" pitchFamily="66" charset="0"/>
              </a:rPr>
              <a:t> </a:t>
            </a:r>
            <a:r>
              <a:rPr lang="en-US" sz="2400" b="1" dirty="0" err="1" smtClean="0">
                <a:solidFill>
                  <a:srgbClr val="0070C0"/>
                </a:solidFill>
                <a:latin typeface="Comic Sans MS" pitchFamily="66" charset="0"/>
              </a:rPr>
              <a:t>evaluasi</a:t>
            </a:r>
            <a:r>
              <a:rPr lang="en-US" sz="2400" b="1" dirty="0" smtClean="0">
                <a:solidFill>
                  <a:srgbClr val="0070C0"/>
                </a:solidFill>
                <a:latin typeface="Comic Sans MS" pitchFamily="66" charset="0"/>
              </a:rPr>
              <a:t> </a:t>
            </a:r>
            <a:r>
              <a:rPr lang="en-US" sz="2400" b="1" dirty="0" err="1" smtClean="0">
                <a:solidFill>
                  <a:srgbClr val="0070C0"/>
                </a:solidFill>
                <a:latin typeface="Comic Sans MS" pitchFamily="66" charset="0"/>
              </a:rPr>
              <a:t>ini</a:t>
            </a:r>
            <a:r>
              <a:rPr lang="en-US" sz="2400" b="1" dirty="0" smtClean="0">
                <a:solidFill>
                  <a:srgbClr val="0070C0"/>
                </a:solidFill>
                <a:latin typeface="Comic Sans MS" pitchFamily="66" charset="0"/>
              </a:rPr>
              <a:t> </a:t>
            </a:r>
            <a:r>
              <a:rPr lang="en-US" sz="2400" b="1" dirty="0" err="1" smtClean="0">
                <a:solidFill>
                  <a:srgbClr val="0070C0"/>
                </a:solidFill>
                <a:latin typeface="Comic Sans MS" pitchFamily="66" charset="0"/>
              </a:rPr>
              <a:t>erat</a:t>
            </a:r>
            <a:r>
              <a:rPr lang="en-US" sz="2400" b="1" dirty="0" smtClean="0">
                <a:solidFill>
                  <a:srgbClr val="0070C0"/>
                </a:solidFill>
                <a:latin typeface="Comic Sans MS" pitchFamily="66" charset="0"/>
              </a:rPr>
              <a:t> </a:t>
            </a:r>
            <a:r>
              <a:rPr lang="en-US" sz="2400" b="1" dirty="0" err="1" smtClean="0">
                <a:solidFill>
                  <a:srgbClr val="0070C0"/>
                </a:solidFill>
                <a:latin typeface="Comic Sans MS" pitchFamily="66" charset="0"/>
              </a:rPr>
              <a:t>hubungannya</a:t>
            </a:r>
            <a:r>
              <a:rPr lang="en-US" sz="2400" b="1" dirty="0" smtClean="0">
                <a:solidFill>
                  <a:srgbClr val="0070C0"/>
                </a:solidFill>
                <a:latin typeface="Comic Sans MS" pitchFamily="66" charset="0"/>
              </a:rPr>
              <a:t> </a:t>
            </a:r>
            <a:r>
              <a:rPr lang="en-US" sz="2400" b="1" dirty="0" err="1" smtClean="0">
                <a:solidFill>
                  <a:srgbClr val="0070C0"/>
                </a:solidFill>
                <a:latin typeface="Comic Sans MS" pitchFamily="66" charset="0"/>
              </a:rPr>
              <a:t>dengan</a:t>
            </a:r>
            <a:r>
              <a:rPr lang="en-US" sz="2400" b="1" dirty="0" smtClean="0">
                <a:solidFill>
                  <a:srgbClr val="0070C0"/>
                </a:solidFill>
                <a:latin typeface="Comic Sans MS" pitchFamily="66" charset="0"/>
              </a:rPr>
              <a:t> </a:t>
            </a:r>
            <a:r>
              <a:rPr lang="en-US" sz="2400" b="1" dirty="0" err="1" smtClean="0">
                <a:solidFill>
                  <a:srgbClr val="0070C0"/>
                </a:solidFill>
                <a:latin typeface="Comic Sans MS" pitchFamily="66" charset="0"/>
              </a:rPr>
              <a:t>bimbingan</a:t>
            </a:r>
            <a:r>
              <a:rPr lang="en-US" sz="2400" b="1" dirty="0" smtClean="0">
                <a:solidFill>
                  <a:srgbClr val="0070C0"/>
                </a:solidFill>
                <a:latin typeface="Comic Sans MS" pitchFamily="66" charset="0"/>
              </a:rPr>
              <a:t> </a:t>
            </a:r>
            <a:r>
              <a:rPr lang="en-US" sz="2400" b="1" dirty="0" err="1" smtClean="0">
                <a:solidFill>
                  <a:srgbClr val="0070C0"/>
                </a:solidFill>
                <a:latin typeface="Comic Sans MS" pitchFamily="66" charset="0"/>
              </a:rPr>
              <a:t>dan</a:t>
            </a:r>
            <a:r>
              <a:rPr lang="en-US" sz="2400" b="1" dirty="0" smtClean="0">
                <a:solidFill>
                  <a:srgbClr val="0070C0"/>
                </a:solidFill>
                <a:latin typeface="Comic Sans MS" pitchFamily="66" charset="0"/>
              </a:rPr>
              <a:t> </a:t>
            </a:r>
            <a:r>
              <a:rPr lang="en-US" sz="2400" b="1" dirty="0" err="1" smtClean="0">
                <a:solidFill>
                  <a:srgbClr val="0070C0"/>
                </a:solidFill>
                <a:latin typeface="Comic Sans MS" pitchFamily="66" charset="0"/>
              </a:rPr>
              <a:t>penyuluhan</a:t>
            </a:r>
            <a:r>
              <a:rPr lang="en-US" sz="2400" b="1" dirty="0" smtClean="0">
                <a:solidFill>
                  <a:srgbClr val="0070C0"/>
                </a:solidFill>
                <a:latin typeface="Comic Sans MS" pitchFamily="66" charset="0"/>
              </a:rPr>
              <a:t>.</a:t>
            </a:r>
            <a:endParaRPr lang="id-ID" sz="2400" b="1" dirty="0">
              <a:solidFill>
                <a:srgbClr val="0070C0"/>
              </a:solidFill>
              <a:latin typeface="Comic Sans MS" pitchFamily="66" charset="0"/>
            </a:endParaRPr>
          </a:p>
        </p:txBody>
      </p:sp>
      <p:sp>
        <p:nvSpPr>
          <p:cNvPr id="7" name="Action Button: Home 6">
            <a:hlinkClick r:id="rId2" action="ppaction://hlinksldjump" highlightClick="1"/>
          </p:cNvPr>
          <p:cNvSpPr/>
          <p:nvPr/>
        </p:nvSpPr>
        <p:spPr>
          <a:xfrm>
            <a:off x="8305800" y="228600"/>
            <a:ext cx="609600" cy="685800"/>
          </a:xfrm>
          <a:prstGeom prst="actionButtonHome">
            <a:avLst/>
          </a:prstGeom>
          <a:ln>
            <a:noFill/>
          </a:ln>
          <a:effectLst>
            <a:outerShdw blurRad="190500" dist="228600" dir="2700000" algn="ctr">
              <a:srgbClr val="000000">
                <a:alpha val="30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extBox 7"/>
          <p:cNvSpPr txBox="1"/>
          <p:nvPr/>
        </p:nvSpPr>
        <p:spPr>
          <a:xfrm>
            <a:off x="-11383244" y="6096000"/>
            <a:ext cx="11383244" cy="369332"/>
          </a:xfrm>
          <a:prstGeom prst="rect">
            <a:avLst/>
          </a:prstGeom>
          <a:noFill/>
        </p:spPr>
        <p:txBody>
          <a:bodyPr wrap="none" rtlCol="0">
            <a:spAutoFit/>
          </a:bodyPr>
          <a:lstStyle/>
          <a:p>
            <a:r>
              <a:rPr lang="en-US" dirty="0" smtClean="0">
                <a:solidFill>
                  <a:srgbClr val="002060"/>
                </a:solidFill>
                <a:latin typeface="Comic Sans MS" pitchFamily="66" charset="0"/>
              </a:rPr>
              <a:t>Created by : </a:t>
            </a:r>
            <a:r>
              <a:rPr lang="en-US" dirty="0" err="1" smtClean="0">
                <a:solidFill>
                  <a:srgbClr val="002060"/>
                </a:solidFill>
                <a:latin typeface="Comic Sans MS" pitchFamily="66" charset="0"/>
              </a:rPr>
              <a:t>Hanifah</a:t>
            </a:r>
            <a:r>
              <a:rPr lang="en-US" dirty="0" smtClean="0">
                <a:solidFill>
                  <a:srgbClr val="002060"/>
                </a:solidFill>
                <a:latin typeface="Comic Sans MS" pitchFamily="66" charset="0"/>
              </a:rPr>
              <a:t> </a:t>
            </a:r>
            <a:r>
              <a:rPr lang="en-US" dirty="0" err="1" smtClean="0">
                <a:solidFill>
                  <a:srgbClr val="002060"/>
                </a:solidFill>
                <a:latin typeface="Comic Sans MS" pitchFamily="66" charset="0"/>
              </a:rPr>
              <a:t>Rasyidah</a:t>
            </a:r>
            <a:r>
              <a:rPr lang="en-US" dirty="0" smtClean="0">
                <a:solidFill>
                  <a:srgbClr val="002060"/>
                </a:solidFill>
                <a:latin typeface="Comic Sans MS" pitchFamily="66" charset="0"/>
              </a:rPr>
              <a:t> R, </a:t>
            </a:r>
            <a:r>
              <a:rPr lang="en-US" dirty="0" err="1" smtClean="0">
                <a:solidFill>
                  <a:srgbClr val="002060"/>
                </a:solidFill>
                <a:latin typeface="Comic Sans MS" pitchFamily="66" charset="0"/>
              </a:rPr>
              <a:t>Safira</a:t>
            </a:r>
            <a:r>
              <a:rPr lang="en-US" dirty="0" smtClean="0">
                <a:solidFill>
                  <a:srgbClr val="002060"/>
                </a:solidFill>
                <a:latin typeface="Comic Sans MS" pitchFamily="66" charset="0"/>
              </a:rPr>
              <a:t> </a:t>
            </a:r>
            <a:r>
              <a:rPr lang="en-US" dirty="0" err="1" smtClean="0">
                <a:solidFill>
                  <a:srgbClr val="002060"/>
                </a:solidFill>
                <a:latin typeface="Comic Sans MS" pitchFamily="66" charset="0"/>
              </a:rPr>
              <a:t>Diah</a:t>
            </a:r>
            <a:r>
              <a:rPr lang="en-US" dirty="0" smtClean="0">
                <a:solidFill>
                  <a:srgbClr val="002060"/>
                </a:solidFill>
                <a:latin typeface="Comic Sans MS" pitchFamily="66" charset="0"/>
              </a:rPr>
              <a:t> F, Yoga </a:t>
            </a:r>
            <a:r>
              <a:rPr lang="en-US" dirty="0" err="1" smtClean="0">
                <a:solidFill>
                  <a:srgbClr val="002060"/>
                </a:solidFill>
                <a:latin typeface="Comic Sans MS" pitchFamily="66" charset="0"/>
              </a:rPr>
              <a:t>Dwi</a:t>
            </a:r>
            <a:r>
              <a:rPr lang="en-US" dirty="0" smtClean="0">
                <a:solidFill>
                  <a:srgbClr val="002060"/>
                </a:solidFill>
                <a:latin typeface="Comic Sans MS" pitchFamily="66" charset="0"/>
              </a:rPr>
              <a:t> M / TP 2015 B / </a:t>
            </a:r>
            <a:r>
              <a:rPr lang="en-US" dirty="0" err="1" smtClean="0">
                <a:solidFill>
                  <a:srgbClr val="002060"/>
                </a:solidFill>
                <a:latin typeface="Comic Sans MS" pitchFamily="66" charset="0"/>
              </a:rPr>
              <a:t>Universitas</a:t>
            </a:r>
            <a:r>
              <a:rPr lang="en-US" dirty="0" smtClean="0">
                <a:solidFill>
                  <a:srgbClr val="002060"/>
                </a:solidFill>
                <a:latin typeface="Comic Sans MS" pitchFamily="66" charset="0"/>
              </a:rPr>
              <a:t> </a:t>
            </a:r>
            <a:r>
              <a:rPr lang="en-US" dirty="0" err="1" smtClean="0">
                <a:solidFill>
                  <a:srgbClr val="002060"/>
                </a:solidFill>
                <a:latin typeface="Comic Sans MS" pitchFamily="66" charset="0"/>
              </a:rPr>
              <a:t>Negeri</a:t>
            </a:r>
            <a:r>
              <a:rPr lang="en-US" dirty="0" smtClean="0">
                <a:solidFill>
                  <a:srgbClr val="002060"/>
                </a:solidFill>
                <a:latin typeface="Comic Sans MS" pitchFamily="66" charset="0"/>
              </a:rPr>
              <a:t> Surabaya </a:t>
            </a:r>
            <a:endParaRPr lang="en-US" dirty="0">
              <a:solidFill>
                <a:srgbClr val="002060"/>
              </a:solidFill>
              <a:latin typeface="Comic Sans MS" pitchFamily="66" charset="0"/>
            </a:endParaRPr>
          </a:p>
        </p:txBody>
      </p:sp>
      <p:sp>
        <p:nvSpPr>
          <p:cNvPr id="9" name="Oval 8">
            <a:hlinkClick r:id="" action="ppaction://noaction" highlightClick="1"/>
            <a:hlinkHover r:id="" action="ppaction://noaction" highlightClick="1"/>
          </p:cNvPr>
          <p:cNvSpPr/>
          <p:nvPr/>
        </p:nvSpPr>
        <p:spPr>
          <a:xfrm>
            <a:off x="6705600" y="228600"/>
            <a:ext cx="1219200" cy="762000"/>
          </a:xfrm>
          <a:prstGeom prst="ellipse">
            <a:avLst/>
          </a:prstGeom>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rgbClr val="FF0000"/>
                </a:solidFill>
                <a:latin typeface="Comic Sans MS" pitchFamily="66" charset="0"/>
              </a:rPr>
              <a:t>End Show</a:t>
            </a:r>
            <a:endParaRPr lang="en-US" dirty="0">
              <a:solidFill>
                <a:srgbClr val="FF0000"/>
              </a:solidFill>
              <a:latin typeface="Comic Sans MS" pitchFamily="66" charset="0"/>
            </a:endParaRPr>
          </a:p>
        </p:txBody>
      </p:sp>
    </p:spTree>
  </p:cSld>
  <p:clrMapOvr>
    <a:masterClrMapping/>
  </p:clrMapOvr>
  <p:transition spd="slow" advClick="0">
    <p:circl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0" fill="hold" grpId="0" nodeType="after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500" fill="hold"/>
                                        <p:tgtEl>
                                          <p:spTgt spid="5"/>
                                        </p:tgtEl>
                                        <p:attrNameLst>
                                          <p:attrName>ppt_w</p:attrName>
                                        </p:attrNameLst>
                                      </p:cBhvr>
                                      <p:tavLst>
                                        <p:tav tm="0">
                                          <p:val>
                                            <p:fltVal val="0"/>
                                          </p:val>
                                        </p:tav>
                                        <p:tav tm="100000">
                                          <p:val>
                                            <p:strVal val="#ppt_w"/>
                                          </p:val>
                                        </p:tav>
                                      </p:tavLst>
                                    </p:anim>
                                    <p:anim calcmode="lin" valueType="num">
                                      <p:cBhvr>
                                        <p:cTn id="8" dur="500" fill="hold"/>
                                        <p:tgtEl>
                                          <p:spTgt spid="5"/>
                                        </p:tgtEl>
                                        <p:attrNameLst>
                                          <p:attrName>ppt_h</p:attrName>
                                        </p:attrNameLst>
                                      </p:cBhvr>
                                      <p:tavLst>
                                        <p:tav tm="0">
                                          <p:val>
                                            <p:fltVal val="0"/>
                                          </p:val>
                                        </p:tav>
                                        <p:tav tm="100000">
                                          <p:val>
                                            <p:strVal val="#ppt_h"/>
                                          </p:val>
                                        </p:tav>
                                      </p:tavLst>
                                    </p:anim>
                                    <p:animEffect transition="in" filter="fade">
                                      <p:cBhvr>
                                        <p:cTn id="9" dur="500"/>
                                        <p:tgtEl>
                                          <p:spTgt spid="5"/>
                                        </p:tgtEl>
                                      </p:cBhvr>
                                    </p:animEffect>
                                  </p:childTnLst>
                                </p:cTn>
                              </p:par>
                            </p:childTnLst>
                          </p:cTn>
                        </p:par>
                        <p:par>
                          <p:cTn id="10" fill="hold">
                            <p:stCondLst>
                              <p:cond delay="500"/>
                            </p:stCondLst>
                            <p:childTnLst>
                              <p:par>
                                <p:cTn id="11" presetID="10" presetClass="entr" presetSubtype="0" fill="hold" grpId="0" nodeType="afterEffect">
                                  <p:stCondLst>
                                    <p:cond delay="0"/>
                                  </p:stCondLst>
                                  <p:childTnLst>
                                    <p:set>
                                      <p:cBhvr>
                                        <p:cTn id="12" dur="1" fill="hold">
                                          <p:stCondLst>
                                            <p:cond delay="0"/>
                                          </p:stCondLst>
                                        </p:cTn>
                                        <p:tgtEl>
                                          <p:spTgt spid="6"/>
                                        </p:tgtEl>
                                        <p:attrNameLst>
                                          <p:attrName>style.visibility</p:attrName>
                                        </p:attrNameLst>
                                      </p:cBhvr>
                                      <p:to>
                                        <p:strVal val="visible"/>
                                      </p:to>
                                    </p:set>
                                    <p:animEffect transition="in" filter="fade">
                                      <p:cBhvr>
                                        <p:cTn id="13" dur="2000"/>
                                        <p:tgtEl>
                                          <p:spTgt spid="6"/>
                                        </p:tgtEl>
                                      </p:cBhvr>
                                    </p:animEffect>
                                  </p:childTnLst>
                                </p:cTn>
                              </p:par>
                              <p:par>
                                <p:cTn id="14" presetID="2" presetClass="entr" presetSubtype="2" repeatCount="indefinite" fill="hold" grpId="0" nodeType="withEffect">
                                  <p:stCondLst>
                                    <p:cond delay="0"/>
                                  </p:stCondLst>
                                  <p:childTnLst>
                                    <p:set>
                                      <p:cBhvr>
                                        <p:cTn id="15" dur="1" fill="hold">
                                          <p:stCondLst>
                                            <p:cond delay="0"/>
                                          </p:stCondLst>
                                        </p:cTn>
                                        <p:tgtEl>
                                          <p:spTgt spid="8"/>
                                        </p:tgtEl>
                                        <p:attrNameLst>
                                          <p:attrName>style.visibility</p:attrName>
                                        </p:attrNameLst>
                                      </p:cBhvr>
                                      <p:to>
                                        <p:strVal val="visible"/>
                                      </p:to>
                                    </p:set>
                                    <p:anim calcmode="lin" valueType="num">
                                      <p:cBhvr additive="base">
                                        <p:cTn id="16" dur="15000" fill="hold"/>
                                        <p:tgtEl>
                                          <p:spTgt spid="8"/>
                                        </p:tgtEl>
                                        <p:attrNameLst>
                                          <p:attrName>ppt_x</p:attrName>
                                        </p:attrNameLst>
                                      </p:cBhvr>
                                      <p:tavLst>
                                        <p:tav tm="0">
                                          <p:val>
                                            <p:strVal val="1+#ppt_w/2"/>
                                          </p:val>
                                        </p:tav>
                                        <p:tav tm="100000">
                                          <p:val>
                                            <p:strVal val="#ppt_x"/>
                                          </p:val>
                                        </p:tav>
                                      </p:tavLst>
                                    </p:anim>
                                    <p:anim calcmode="lin" valueType="num">
                                      <p:cBhvr additive="base">
                                        <p:cTn id="17" dur="15000" fill="hold"/>
                                        <p:tgtEl>
                                          <p:spTgt spid="8"/>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8"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pPr>
              <a:defRPr/>
            </a:pPr>
            <a:fld id="{9DA623C2-AB31-432D-9744-EBE9E0958EBB}" type="slidenum">
              <a:rPr lang="en-US" smtClean="0"/>
              <a:pPr>
                <a:defRPr/>
              </a:pPr>
              <a:t>2</a:t>
            </a:fld>
            <a:endParaRPr lang="en-US"/>
          </a:p>
        </p:txBody>
      </p:sp>
      <p:sp>
        <p:nvSpPr>
          <p:cNvPr id="6" name="TextBox 5"/>
          <p:cNvSpPr txBox="1"/>
          <p:nvPr/>
        </p:nvSpPr>
        <p:spPr>
          <a:xfrm>
            <a:off x="2743200" y="1295400"/>
            <a:ext cx="4216219" cy="523220"/>
          </a:xfrm>
          <a:prstGeom prst="rect">
            <a:avLst/>
          </a:prstGeom>
          <a:noFill/>
        </p:spPr>
        <p:txBody>
          <a:bodyPr wrap="none" rtlCol="0">
            <a:spAutoFit/>
          </a:bodyPr>
          <a:lstStyle/>
          <a:p>
            <a:r>
              <a:rPr lang="en-US" sz="2800" b="1" dirty="0" smtClean="0">
                <a:ln w="10541" cmpd="sng">
                  <a:noFill/>
                  <a:prstDash val="solid"/>
                </a:ln>
                <a:latin typeface="Comic Sans MS" pitchFamily="66" charset="0"/>
              </a:rPr>
              <a:t>EVALUASI FORMATIF</a:t>
            </a:r>
            <a:endParaRPr lang="en-US" sz="2800" b="1" dirty="0">
              <a:ln w="10541" cmpd="sng">
                <a:noFill/>
                <a:prstDash val="solid"/>
              </a:ln>
              <a:latin typeface="Comic Sans MS" pitchFamily="66" charset="0"/>
            </a:endParaRPr>
          </a:p>
        </p:txBody>
      </p:sp>
      <p:sp>
        <p:nvSpPr>
          <p:cNvPr id="7" name="TextBox 6"/>
          <p:cNvSpPr txBox="1"/>
          <p:nvPr/>
        </p:nvSpPr>
        <p:spPr>
          <a:xfrm>
            <a:off x="533400" y="2514600"/>
            <a:ext cx="7924800" cy="2246769"/>
          </a:xfrm>
          <a:prstGeom prst="rect">
            <a:avLst/>
          </a:prstGeom>
          <a:noFill/>
        </p:spPr>
        <p:txBody>
          <a:bodyPr wrap="square" rtlCol="0">
            <a:spAutoFit/>
          </a:bodyPr>
          <a:lstStyle/>
          <a:p>
            <a:pPr algn="ctr"/>
            <a:r>
              <a:rPr lang="id-ID" sz="2000" b="1" dirty="0" smtClean="0">
                <a:solidFill>
                  <a:srgbClr val="0070C0"/>
                </a:solidFill>
                <a:latin typeface="Comic Sans MS" pitchFamily="66" charset="0"/>
              </a:rPr>
              <a:t>Evaluasi  formatif adalah suatu proses yang dimaksudkan  untuk mengumpulkan data tentang efektifitas  dan efisiensi  penggunaan  media yang digunakan dalam usaha mencapai tujuan yang telah ditetapkan. Data-data tersebut dimaksudkan untuk memperbaiki dan menyempurnakan media yang bersangkutan agar lebih efektif dan efisien.</a:t>
            </a:r>
            <a:endParaRPr lang="en-US" sz="2000" b="1" dirty="0">
              <a:solidFill>
                <a:srgbClr val="0070C0"/>
              </a:solidFill>
              <a:latin typeface="Comic Sans MS" pitchFamily="66" charset="0"/>
            </a:endParaRPr>
          </a:p>
        </p:txBody>
      </p:sp>
      <p:sp>
        <p:nvSpPr>
          <p:cNvPr id="8" name="Action Button: Home 7">
            <a:hlinkClick r:id="rId2" action="ppaction://hlinksldjump" highlightClick="1"/>
          </p:cNvPr>
          <p:cNvSpPr/>
          <p:nvPr/>
        </p:nvSpPr>
        <p:spPr>
          <a:xfrm>
            <a:off x="8305800" y="228600"/>
            <a:ext cx="609600" cy="685800"/>
          </a:xfrm>
          <a:prstGeom prst="actionButtonHome">
            <a:avLst/>
          </a:prstGeom>
          <a:ln>
            <a:noFill/>
          </a:ln>
          <a:effectLst>
            <a:outerShdw blurRad="190500" dist="228600" dir="2700000" algn="ctr">
              <a:srgbClr val="000000">
                <a:alpha val="30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extBox 8"/>
          <p:cNvSpPr txBox="1"/>
          <p:nvPr/>
        </p:nvSpPr>
        <p:spPr>
          <a:xfrm>
            <a:off x="-11383244" y="6096000"/>
            <a:ext cx="11383244" cy="369332"/>
          </a:xfrm>
          <a:prstGeom prst="rect">
            <a:avLst/>
          </a:prstGeom>
          <a:noFill/>
        </p:spPr>
        <p:txBody>
          <a:bodyPr wrap="none" rtlCol="0">
            <a:spAutoFit/>
          </a:bodyPr>
          <a:lstStyle/>
          <a:p>
            <a:r>
              <a:rPr lang="en-US" dirty="0" smtClean="0">
                <a:solidFill>
                  <a:srgbClr val="002060"/>
                </a:solidFill>
                <a:latin typeface="Comic Sans MS" pitchFamily="66" charset="0"/>
              </a:rPr>
              <a:t>Created by : </a:t>
            </a:r>
            <a:r>
              <a:rPr lang="en-US" dirty="0" err="1" smtClean="0">
                <a:solidFill>
                  <a:srgbClr val="002060"/>
                </a:solidFill>
                <a:latin typeface="Comic Sans MS" pitchFamily="66" charset="0"/>
              </a:rPr>
              <a:t>Hanifah</a:t>
            </a:r>
            <a:r>
              <a:rPr lang="en-US" dirty="0" smtClean="0">
                <a:solidFill>
                  <a:srgbClr val="002060"/>
                </a:solidFill>
                <a:latin typeface="Comic Sans MS" pitchFamily="66" charset="0"/>
              </a:rPr>
              <a:t> </a:t>
            </a:r>
            <a:r>
              <a:rPr lang="en-US" dirty="0" err="1" smtClean="0">
                <a:solidFill>
                  <a:srgbClr val="002060"/>
                </a:solidFill>
                <a:latin typeface="Comic Sans MS" pitchFamily="66" charset="0"/>
              </a:rPr>
              <a:t>Rasyidah</a:t>
            </a:r>
            <a:r>
              <a:rPr lang="en-US" dirty="0" smtClean="0">
                <a:solidFill>
                  <a:srgbClr val="002060"/>
                </a:solidFill>
                <a:latin typeface="Comic Sans MS" pitchFamily="66" charset="0"/>
              </a:rPr>
              <a:t> R, </a:t>
            </a:r>
            <a:r>
              <a:rPr lang="en-US" dirty="0" err="1" smtClean="0">
                <a:solidFill>
                  <a:srgbClr val="002060"/>
                </a:solidFill>
                <a:latin typeface="Comic Sans MS" pitchFamily="66" charset="0"/>
              </a:rPr>
              <a:t>Safira</a:t>
            </a:r>
            <a:r>
              <a:rPr lang="en-US" dirty="0" smtClean="0">
                <a:solidFill>
                  <a:srgbClr val="002060"/>
                </a:solidFill>
                <a:latin typeface="Comic Sans MS" pitchFamily="66" charset="0"/>
              </a:rPr>
              <a:t> </a:t>
            </a:r>
            <a:r>
              <a:rPr lang="en-US" dirty="0" err="1" smtClean="0">
                <a:solidFill>
                  <a:srgbClr val="002060"/>
                </a:solidFill>
                <a:latin typeface="Comic Sans MS" pitchFamily="66" charset="0"/>
              </a:rPr>
              <a:t>Diah</a:t>
            </a:r>
            <a:r>
              <a:rPr lang="en-US" dirty="0" smtClean="0">
                <a:solidFill>
                  <a:srgbClr val="002060"/>
                </a:solidFill>
                <a:latin typeface="Comic Sans MS" pitchFamily="66" charset="0"/>
              </a:rPr>
              <a:t> F, Yoga </a:t>
            </a:r>
            <a:r>
              <a:rPr lang="en-US" dirty="0" err="1" smtClean="0">
                <a:solidFill>
                  <a:srgbClr val="002060"/>
                </a:solidFill>
                <a:latin typeface="Comic Sans MS" pitchFamily="66" charset="0"/>
              </a:rPr>
              <a:t>Dwi</a:t>
            </a:r>
            <a:r>
              <a:rPr lang="en-US" dirty="0" smtClean="0">
                <a:solidFill>
                  <a:srgbClr val="002060"/>
                </a:solidFill>
                <a:latin typeface="Comic Sans MS" pitchFamily="66" charset="0"/>
              </a:rPr>
              <a:t> M / TP 2015 B / </a:t>
            </a:r>
            <a:r>
              <a:rPr lang="en-US" dirty="0" err="1" smtClean="0">
                <a:solidFill>
                  <a:srgbClr val="002060"/>
                </a:solidFill>
                <a:latin typeface="Comic Sans MS" pitchFamily="66" charset="0"/>
              </a:rPr>
              <a:t>Universitas</a:t>
            </a:r>
            <a:r>
              <a:rPr lang="en-US" dirty="0" smtClean="0">
                <a:solidFill>
                  <a:srgbClr val="002060"/>
                </a:solidFill>
                <a:latin typeface="Comic Sans MS" pitchFamily="66" charset="0"/>
              </a:rPr>
              <a:t> </a:t>
            </a:r>
            <a:r>
              <a:rPr lang="en-US" dirty="0" err="1" smtClean="0">
                <a:solidFill>
                  <a:srgbClr val="002060"/>
                </a:solidFill>
                <a:latin typeface="Comic Sans MS" pitchFamily="66" charset="0"/>
              </a:rPr>
              <a:t>Negeri</a:t>
            </a:r>
            <a:r>
              <a:rPr lang="en-US" dirty="0" smtClean="0">
                <a:solidFill>
                  <a:srgbClr val="002060"/>
                </a:solidFill>
                <a:latin typeface="Comic Sans MS" pitchFamily="66" charset="0"/>
              </a:rPr>
              <a:t> Surabaya </a:t>
            </a:r>
            <a:endParaRPr lang="en-US" dirty="0">
              <a:solidFill>
                <a:srgbClr val="002060"/>
              </a:solidFill>
              <a:latin typeface="Comic Sans MS" pitchFamily="66" charset="0"/>
            </a:endParaRPr>
          </a:p>
        </p:txBody>
      </p:sp>
    </p:spTree>
  </p:cSld>
  <p:clrMapOvr>
    <a:masterClrMapping/>
  </p:clrMapOvr>
  <p:transition spd="slow" advClick="0">
    <p:circl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0" fill="hold" grpId="0" nodeType="after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p:cTn id="7" dur="500" fill="hold"/>
                                        <p:tgtEl>
                                          <p:spTgt spid="6"/>
                                        </p:tgtEl>
                                        <p:attrNameLst>
                                          <p:attrName>ppt_w</p:attrName>
                                        </p:attrNameLst>
                                      </p:cBhvr>
                                      <p:tavLst>
                                        <p:tav tm="0">
                                          <p:val>
                                            <p:fltVal val="0"/>
                                          </p:val>
                                        </p:tav>
                                        <p:tav tm="100000">
                                          <p:val>
                                            <p:strVal val="#ppt_w"/>
                                          </p:val>
                                        </p:tav>
                                      </p:tavLst>
                                    </p:anim>
                                    <p:anim calcmode="lin" valueType="num">
                                      <p:cBhvr>
                                        <p:cTn id="8" dur="500" fill="hold"/>
                                        <p:tgtEl>
                                          <p:spTgt spid="6"/>
                                        </p:tgtEl>
                                        <p:attrNameLst>
                                          <p:attrName>ppt_h</p:attrName>
                                        </p:attrNameLst>
                                      </p:cBhvr>
                                      <p:tavLst>
                                        <p:tav tm="0">
                                          <p:val>
                                            <p:fltVal val="0"/>
                                          </p:val>
                                        </p:tav>
                                        <p:tav tm="100000">
                                          <p:val>
                                            <p:strVal val="#ppt_h"/>
                                          </p:val>
                                        </p:tav>
                                      </p:tavLst>
                                    </p:anim>
                                    <p:animEffect transition="in" filter="fade">
                                      <p:cBhvr>
                                        <p:cTn id="9" dur="500"/>
                                        <p:tgtEl>
                                          <p:spTgt spid="6"/>
                                        </p:tgtEl>
                                      </p:cBhvr>
                                    </p:animEffect>
                                  </p:childTnLst>
                                </p:cTn>
                              </p:par>
                            </p:childTnLst>
                          </p:cTn>
                        </p:par>
                        <p:par>
                          <p:cTn id="10" fill="hold">
                            <p:stCondLst>
                              <p:cond delay="500"/>
                            </p:stCondLst>
                            <p:childTnLst>
                              <p:par>
                                <p:cTn id="11" presetID="10" presetClass="entr" presetSubtype="0" fill="hold" grpId="0" nodeType="afterEffect">
                                  <p:stCondLst>
                                    <p:cond delay="0"/>
                                  </p:stCondLst>
                                  <p:childTnLst>
                                    <p:set>
                                      <p:cBhvr>
                                        <p:cTn id="12" dur="1" fill="hold">
                                          <p:stCondLst>
                                            <p:cond delay="0"/>
                                          </p:stCondLst>
                                        </p:cTn>
                                        <p:tgtEl>
                                          <p:spTgt spid="7"/>
                                        </p:tgtEl>
                                        <p:attrNameLst>
                                          <p:attrName>style.visibility</p:attrName>
                                        </p:attrNameLst>
                                      </p:cBhvr>
                                      <p:to>
                                        <p:strVal val="visible"/>
                                      </p:to>
                                    </p:set>
                                    <p:animEffect transition="in" filter="fade">
                                      <p:cBhvr>
                                        <p:cTn id="13" dur="2000"/>
                                        <p:tgtEl>
                                          <p:spTgt spid="7"/>
                                        </p:tgtEl>
                                      </p:cBhvr>
                                    </p:animEffect>
                                  </p:childTnLst>
                                </p:cTn>
                              </p:par>
                              <p:par>
                                <p:cTn id="14" presetID="2" presetClass="entr" presetSubtype="2" repeatCount="indefinite" fill="hold" grpId="0" nodeType="withEffect">
                                  <p:stCondLst>
                                    <p:cond delay="0"/>
                                  </p:stCondLst>
                                  <p:childTnLst>
                                    <p:set>
                                      <p:cBhvr>
                                        <p:cTn id="15" dur="1" fill="hold">
                                          <p:stCondLst>
                                            <p:cond delay="0"/>
                                          </p:stCondLst>
                                        </p:cTn>
                                        <p:tgtEl>
                                          <p:spTgt spid="9"/>
                                        </p:tgtEl>
                                        <p:attrNameLst>
                                          <p:attrName>style.visibility</p:attrName>
                                        </p:attrNameLst>
                                      </p:cBhvr>
                                      <p:to>
                                        <p:strVal val="visible"/>
                                      </p:to>
                                    </p:set>
                                    <p:anim calcmode="lin" valueType="num">
                                      <p:cBhvr additive="base">
                                        <p:cTn id="16" dur="15000" fill="hold"/>
                                        <p:tgtEl>
                                          <p:spTgt spid="9"/>
                                        </p:tgtEl>
                                        <p:attrNameLst>
                                          <p:attrName>ppt_x</p:attrName>
                                        </p:attrNameLst>
                                      </p:cBhvr>
                                      <p:tavLst>
                                        <p:tav tm="0">
                                          <p:val>
                                            <p:strVal val="1+#ppt_w/2"/>
                                          </p:val>
                                        </p:tav>
                                        <p:tav tm="100000">
                                          <p:val>
                                            <p:strVal val="#ppt_x"/>
                                          </p:val>
                                        </p:tav>
                                      </p:tavLst>
                                    </p:anim>
                                    <p:anim calcmode="lin" valueType="num">
                                      <p:cBhvr additive="base">
                                        <p:cTn id="17" dur="15000" fill="hold"/>
                                        <p:tgtEl>
                                          <p:spTgt spid="9"/>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P spid="9"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pPr>
              <a:defRPr/>
            </a:pPr>
            <a:fld id="{9DA623C2-AB31-432D-9744-EBE9E0958EBB}" type="slidenum">
              <a:rPr lang="en-US" smtClean="0"/>
              <a:pPr>
                <a:defRPr/>
              </a:pPr>
              <a:t>3</a:t>
            </a:fld>
            <a:endParaRPr lang="en-US"/>
          </a:p>
        </p:txBody>
      </p:sp>
      <p:sp>
        <p:nvSpPr>
          <p:cNvPr id="5" name="TextBox 4"/>
          <p:cNvSpPr txBox="1"/>
          <p:nvPr/>
        </p:nvSpPr>
        <p:spPr>
          <a:xfrm>
            <a:off x="2895600" y="1295400"/>
            <a:ext cx="4145687" cy="461665"/>
          </a:xfrm>
          <a:prstGeom prst="rect">
            <a:avLst/>
          </a:prstGeom>
          <a:noFill/>
        </p:spPr>
        <p:txBody>
          <a:bodyPr wrap="none" rtlCol="0">
            <a:spAutoFit/>
          </a:bodyPr>
          <a:lstStyle/>
          <a:p>
            <a:r>
              <a:rPr lang="en-US" sz="2400" b="1" dirty="0" smtClean="0">
                <a:ln w="10541" cmpd="sng">
                  <a:noFill/>
                  <a:prstDash val="solid"/>
                </a:ln>
                <a:latin typeface="Comic Sans MS" pitchFamily="66" charset="0"/>
              </a:rPr>
              <a:t>EVALUASI AHLI MATERI</a:t>
            </a:r>
            <a:endParaRPr lang="en-US" sz="2400" b="1" dirty="0">
              <a:ln w="10541" cmpd="sng">
                <a:noFill/>
                <a:prstDash val="solid"/>
              </a:ln>
              <a:latin typeface="Comic Sans MS" pitchFamily="66" charset="0"/>
            </a:endParaRPr>
          </a:p>
        </p:txBody>
      </p:sp>
      <p:sp>
        <p:nvSpPr>
          <p:cNvPr id="6" name="TextBox 5"/>
          <p:cNvSpPr txBox="1"/>
          <p:nvPr/>
        </p:nvSpPr>
        <p:spPr>
          <a:xfrm>
            <a:off x="762000" y="2133600"/>
            <a:ext cx="7620000" cy="3170099"/>
          </a:xfrm>
          <a:prstGeom prst="rect">
            <a:avLst/>
          </a:prstGeom>
          <a:noFill/>
        </p:spPr>
        <p:txBody>
          <a:bodyPr wrap="square" rtlCol="0">
            <a:spAutoFit/>
          </a:bodyPr>
          <a:lstStyle/>
          <a:p>
            <a:pPr algn="ctr"/>
            <a:r>
              <a:rPr lang="en-US" sz="2000" b="1" dirty="0" err="1" smtClean="0">
                <a:solidFill>
                  <a:srgbClr val="0070C0"/>
                </a:solidFill>
                <a:latin typeface="Comic Sans MS" pitchFamily="66" charset="0"/>
              </a:rPr>
              <a:t>Tahap</a:t>
            </a:r>
            <a:r>
              <a:rPr lang="en-US" sz="2000" b="1" dirty="0" smtClean="0">
                <a:solidFill>
                  <a:srgbClr val="0070C0"/>
                </a:solidFill>
                <a:latin typeface="Comic Sans MS" pitchFamily="66" charset="0"/>
              </a:rPr>
              <a:t> </a:t>
            </a:r>
            <a:r>
              <a:rPr lang="en-US" sz="2000" b="1" dirty="0" err="1" smtClean="0">
                <a:solidFill>
                  <a:srgbClr val="0070C0"/>
                </a:solidFill>
                <a:latin typeface="Comic Sans MS" pitchFamily="66" charset="0"/>
              </a:rPr>
              <a:t>ini</a:t>
            </a:r>
            <a:r>
              <a:rPr lang="en-US" sz="2000" b="1" dirty="0" smtClean="0">
                <a:solidFill>
                  <a:srgbClr val="0070C0"/>
                </a:solidFill>
                <a:latin typeface="Comic Sans MS" pitchFamily="66" charset="0"/>
              </a:rPr>
              <a:t> </a:t>
            </a:r>
            <a:r>
              <a:rPr lang="en-US" sz="2000" b="1" dirty="0" err="1" smtClean="0">
                <a:solidFill>
                  <a:srgbClr val="0070C0"/>
                </a:solidFill>
                <a:latin typeface="Comic Sans MS" pitchFamily="66" charset="0"/>
              </a:rPr>
              <a:t>untuk</a:t>
            </a:r>
            <a:r>
              <a:rPr lang="en-US" sz="2000" b="1" dirty="0" smtClean="0">
                <a:solidFill>
                  <a:srgbClr val="0070C0"/>
                </a:solidFill>
                <a:latin typeface="Comic Sans MS" pitchFamily="66" charset="0"/>
              </a:rPr>
              <a:t> </a:t>
            </a:r>
            <a:r>
              <a:rPr lang="en-US" sz="2000" b="1" dirty="0" err="1" smtClean="0">
                <a:solidFill>
                  <a:srgbClr val="0070C0"/>
                </a:solidFill>
                <a:latin typeface="Comic Sans MS" pitchFamily="66" charset="0"/>
              </a:rPr>
              <a:t>menghindari</a:t>
            </a:r>
            <a:r>
              <a:rPr lang="en-US" sz="2000" b="1" dirty="0" smtClean="0">
                <a:solidFill>
                  <a:srgbClr val="0070C0"/>
                </a:solidFill>
                <a:latin typeface="Comic Sans MS" pitchFamily="66" charset="0"/>
              </a:rPr>
              <a:t> </a:t>
            </a:r>
            <a:r>
              <a:rPr lang="en-US" sz="2000" b="1" dirty="0" err="1" smtClean="0">
                <a:solidFill>
                  <a:srgbClr val="0070C0"/>
                </a:solidFill>
                <a:latin typeface="Comic Sans MS" pitchFamily="66" charset="0"/>
              </a:rPr>
              <a:t>subyektifitas</a:t>
            </a:r>
            <a:r>
              <a:rPr lang="en-US" sz="2000" b="1" dirty="0" smtClean="0">
                <a:solidFill>
                  <a:srgbClr val="0070C0"/>
                </a:solidFill>
                <a:latin typeface="Comic Sans MS" pitchFamily="66" charset="0"/>
              </a:rPr>
              <a:t>. </a:t>
            </a:r>
            <a:r>
              <a:rPr lang="en-US" sz="2000" b="1" dirty="0" err="1" smtClean="0">
                <a:solidFill>
                  <a:srgbClr val="0070C0"/>
                </a:solidFill>
                <a:latin typeface="Comic Sans MS" pitchFamily="66" charset="0"/>
              </a:rPr>
              <a:t>Validasi</a:t>
            </a:r>
            <a:r>
              <a:rPr lang="en-US" sz="2000" b="1" dirty="0" smtClean="0">
                <a:solidFill>
                  <a:srgbClr val="0070C0"/>
                </a:solidFill>
                <a:latin typeface="Comic Sans MS" pitchFamily="66" charset="0"/>
              </a:rPr>
              <a:t> </a:t>
            </a:r>
            <a:r>
              <a:rPr lang="en-US" sz="2000" b="1" dirty="0" err="1" smtClean="0">
                <a:solidFill>
                  <a:srgbClr val="0070C0"/>
                </a:solidFill>
                <a:latin typeface="Comic Sans MS" pitchFamily="66" charset="0"/>
              </a:rPr>
              <a:t>ini</a:t>
            </a:r>
            <a:r>
              <a:rPr lang="en-US" sz="2000" b="1" dirty="0" smtClean="0">
                <a:solidFill>
                  <a:srgbClr val="0070C0"/>
                </a:solidFill>
                <a:latin typeface="Comic Sans MS" pitchFamily="66" charset="0"/>
              </a:rPr>
              <a:t> </a:t>
            </a:r>
            <a:r>
              <a:rPr lang="en-US" sz="2000" b="1" dirty="0" err="1" smtClean="0">
                <a:solidFill>
                  <a:srgbClr val="0070C0"/>
                </a:solidFill>
                <a:latin typeface="Comic Sans MS" pitchFamily="66" charset="0"/>
              </a:rPr>
              <a:t>penting</a:t>
            </a:r>
            <a:r>
              <a:rPr lang="en-US" sz="2000" b="1" dirty="0" smtClean="0">
                <a:solidFill>
                  <a:srgbClr val="0070C0"/>
                </a:solidFill>
                <a:latin typeface="Comic Sans MS" pitchFamily="66" charset="0"/>
              </a:rPr>
              <a:t> </a:t>
            </a:r>
            <a:r>
              <a:rPr lang="en-US" sz="2000" b="1" dirty="0" err="1" smtClean="0">
                <a:solidFill>
                  <a:srgbClr val="0070C0"/>
                </a:solidFill>
                <a:latin typeface="Comic Sans MS" pitchFamily="66" charset="0"/>
              </a:rPr>
              <a:t>dilakukan</a:t>
            </a:r>
            <a:r>
              <a:rPr lang="en-US" sz="2000" b="1" dirty="0" smtClean="0">
                <a:solidFill>
                  <a:srgbClr val="0070C0"/>
                </a:solidFill>
                <a:latin typeface="Comic Sans MS" pitchFamily="66" charset="0"/>
              </a:rPr>
              <a:t> </a:t>
            </a:r>
            <a:r>
              <a:rPr lang="en-US" sz="2000" b="1" dirty="0" err="1" smtClean="0">
                <a:solidFill>
                  <a:srgbClr val="0070C0"/>
                </a:solidFill>
                <a:latin typeface="Comic Sans MS" pitchFamily="66" charset="0"/>
              </a:rPr>
              <a:t>untuk</a:t>
            </a:r>
            <a:r>
              <a:rPr lang="en-US" sz="2000" b="1" dirty="0" smtClean="0">
                <a:solidFill>
                  <a:srgbClr val="0070C0"/>
                </a:solidFill>
                <a:latin typeface="Comic Sans MS" pitchFamily="66" charset="0"/>
              </a:rPr>
              <a:t> </a:t>
            </a:r>
            <a:r>
              <a:rPr lang="en-US" sz="2000" b="1" dirty="0" err="1" smtClean="0">
                <a:solidFill>
                  <a:srgbClr val="0070C0"/>
                </a:solidFill>
                <a:latin typeface="Comic Sans MS" pitchFamily="66" charset="0"/>
              </a:rPr>
              <a:t>mendapatkan</a:t>
            </a:r>
            <a:r>
              <a:rPr lang="en-US" sz="2000" b="1" dirty="0" smtClean="0">
                <a:solidFill>
                  <a:srgbClr val="0070C0"/>
                </a:solidFill>
                <a:latin typeface="Comic Sans MS" pitchFamily="66" charset="0"/>
              </a:rPr>
              <a:t> </a:t>
            </a:r>
            <a:r>
              <a:rPr lang="en-US" sz="2000" b="1" dirty="0" err="1" smtClean="0">
                <a:solidFill>
                  <a:srgbClr val="0070C0"/>
                </a:solidFill>
                <a:latin typeface="Comic Sans MS" pitchFamily="66" charset="0"/>
              </a:rPr>
              <a:t>masukan</a:t>
            </a:r>
            <a:r>
              <a:rPr lang="en-US" sz="2000" b="1" dirty="0" smtClean="0">
                <a:solidFill>
                  <a:srgbClr val="0070C0"/>
                </a:solidFill>
                <a:latin typeface="Comic Sans MS" pitchFamily="66" charset="0"/>
              </a:rPr>
              <a:t> agar </a:t>
            </a:r>
            <a:r>
              <a:rPr lang="en-US" sz="2000" b="1" dirty="0" err="1" smtClean="0">
                <a:solidFill>
                  <a:srgbClr val="0070C0"/>
                </a:solidFill>
                <a:latin typeface="Comic Sans MS" pitchFamily="66" charset="0"/>
              </a:rPr>
              <a:t>produk</a:t>
            </a:r>
            <a:r>
              <a:rPr lang="en-US" sz="2000" b="1" dirty="0" smtClean="0">
                <a:solidFill>
                  <a:srgbClr val="0070C0"/>
                </a:solidFill>
                <a:latin typeface="Comic Sans MS" pitchFamily="66" charset="0"/>
              </a:rPr>
              <a:t> </a:t>
            </a:r>
            <a:r>
              <a:rPr lang="en-US" sz="2000" b="1" dirty="0" err="1" smtClean="0">
                <a:solidFill>
                  <a:srgbClr val="0070C0"/>
                </a:solidFill>
                <a:latin typeface="Comic Sans MS" pitchFamily="66" charset="0"/>
              </a:rPr>
              <a:t>awal</a:t>
            </a:r>
            <a:r>
              <a:rPr lang="en-US" sz="2000" b="1" dirty="0" smtClean="0">
                <a:solidFill>
                  <a:srgbClr val="0070C0"/>
                </a:solidFill>
                <a:latin typeface="Comic Sans MS" pitchFamily="66" charset="0"/>
              </a:rPr>
              <a:t>/</a:t>
            </a:r>
            <a:r>
              <a:rPr lang="en-US" sz="2000" b="1" dirty="0" err="1" smtClean="0">
                <a:solidFill>
                  <a:srgbClr val="0070C0"/>
                </a:solidFill>
                <a:latin typeface="Comic Sans MS" pitchFamily="66" charset="0"/>
              </a:rPr>
              <a:t>prototipe</a:t>
            </a:r>
            <a:r>
              <a:rPr lang="en-US" sz="2000" b="1" dirty="0" smtClean="0">
                <a:solidFill>
                  <a:srgbClr val="0070C0"/>
                </a:solidFill>
                <a:latin typeface="Comic Sans MS" pitchFamily="66" charset="0"/>
              </a:rPr>
              <a:t> yang </a:t>
            </a:r>
            <a:r>
              <a:rPr lang="en-US" sz="2000" b="1" dirty="0" err="1" smtClean="0">
                <a:solidFill>
                  <a:srgbClr val="0070C0"/>
                </a:solidFill>
                <a:latin typeface="Comic Sans MS" pitchFamily="66" charset="0"/>
              </a:rPr>
              <a:t>dikembangkan</a:t>
            </a:r>
            <a:r>
              <a:rPr lang="en-US" sz="2000" b="1" dirty="0" smtClean="0">
                <a:solidFill>
                  <a:srgbClr val="0070C0"/>
                </a:solidFill>
                <a:latin typeface="Comic Sans MS" pitchFamily="66" charset="0"/>
              </a:rPr>
              <a:t> </a:t>
            </a:r>
            <a:r>
              <a:rPr lang="en-US" sz="2000" b="1" dirty="0" err="1" smtClean="0">
                <a:solidFill>
                  <a:srgbClr val="0070C0"/>
                </a:solidFill>
                <a:latin typeface="Comic Sans MS" pitchFamily="66" charset="0"/>
              </a:rPr>
              <a:t>dari</a:t>
            </a:r>
            <a:r>
              <a:rPr lang="en-US" sz="2000" b="1" dirty="0" smtClean="0">
                <a:solidFill>
                  <a:srgbClr val="0070C0"/>
                </a:solidFill>
                <a:latin typeface="Comic Sans MS" pitchFamily="66" charset="0"/>
              </a:rPr>
              <a:t> </a:t>
            </a:r>
            <a:r>
              <a:rPr lang="en-US" sz="2000" b="1" dirty="0" err="1" smtClean="0">
                <a:solidFill>
                  <a:srgbClr val="0070C0"/>
                </a:solidFill>
                <a:latin typeface="Comic Sans MS" pitchFamily="66" charset="0"/>
              </a:rPr>
              <a:t>segi</a:t>
            </a:r>
            <a:r>
              <a:rPr lang="en-US" sz="2000" b="1" dirty="0" smtClean="0">
                <a:solidFill>
                  <a:srgbClr val="0070C0"/>
                </a:solidFill>
                <a:latin typeface="Comic Sans MS" pitchFamily="66" charset="0"/>
              </a:rPr>
              <a:t> </a:t>
            </a:r>
            <a:r>
              <a:rPr lang="en-US" sz="2000" b="1" dirty="0" err="1" smtClean="0">
                <a:solidFill>
                  <a:srgbClr val="0070C0"/>
                </a:solidFill>
                <a:latin typeface="Comic Sans MS" pitchFamily="66" charset="0"/>
              </a:rPr>
              <a:t>ketepatan</a:t>
            </a:r>
            <a:r>
              <a:rPr lang="en-US" sz="2000" b="1" dirty="0" smtClean="0">
                <a:solidFill>
                  <a:srgbClr val="0070C0"/>
                </a:solidFill>
                <a:latin typeface="Comic Sans MS" pitchFamily="66" charset="0"/>
              </a:rPr>
              <a:t> </a:t>
            </a:r>
            <a:r>
              <a:rPr lang="en-US" sz="2000" b="1" dirty="0" err="1" smtClean="0">
                <a:solidFill>
                  <a:srgbClr val="0070C0"/>
                </a:solidFill>
                <a:latin typeface="Comic Sans MS" pitchFamily="66" charset="0"/>
              </a:rPr>
              <a:t>materi</a:t>
            </a:r>
            <a:r>
              <a:rPr lang="en-US" sz="2000" b="1" dirty="0" smtClean="0">
                <a:solidFill>
                  <a:srgbClr val="0070C0"/>
                </a:solidFill>
                <a:latin typeface="Comic Sans MS" pitchFamily="66" charset="0"/>
              </a:rPr>
              <a:t>. </a:t>
            </a:r>
          </a:p>
          <a:p>
            <a:endParaRPr lang="en-US" sz="2000" b="1" dirty="0" smtClean="0">
              <a:solidFill>
                <a:srgbClr val="0070C0"/>
              </a:solidFill>
              <a:latin typeface="Comic Sans MS" pitchFamily="66" charset="0"/>
            </a:endParaRPr>
          </a:p>
          <a:p>
            <a:r>
              <a:rPr lang="en-US" sz="2000" b="1" dirty="0" err="1" smtClean="0">
                <a:solidFill>
                  <a:srgbClr val="0070C0"/>
                </a:solidFill>
                <a:latin typeface="Comic Sans MS" pitchFamily="66" charset="0"/>
              </a:rPr>
              <a:t>Prosedur</a:t>
            </a:r>
            <a:r>
              <a:rPr lang="en-US" sz="2000" b="1" dirty="0" smtClean="0">
                <a:solidFill>
                  <a:srgbClr val="0070C0"/>
                </a:solidFill>
                <a:latin typeface="Comic Sans MS" pitchFamily="66" charset="0"/>
              </a:rPr>
              <a:t> </a:t>
            </a:r>
            <a:r>
              <a:rPr lang="en-US" sz="2000" b="1" dirty="0" err="1" smtClean="0">
                <a:solidFill>
                  <a:srgbClr val="0070C0"/>
                </a:solidFill>
                <a:latin typeface="Comic Sans MS" pitchFamily="66" charset="0"/>
              </a:rPr>
              <a:t>pelaksanaan</a:t>
            </a:r>
            <a:r>
              <a:rPr lang="en-US" sz="2000" b="1" dirty="0" smtClean="0">
                <a:solidFill>
                  <a:srgbClr val="0070C0"/>
                </a:solidFill>
                <a:latin typeface="Comic Sans MS" pitchFamily="66" charset="0"/>
              </a:rPr>
              <a:t> </a:t>
            </a:r>
            <a:r>
              <a:rPr lang="en-US" sz="2000" b="1" dirty="0" err="1" smtClean="0">
                <a:solidFill>
                  <a:srgbClr val="0070C0"/>
                </a:solidFill>
                <a:latin typeface="Comic Sans MS" pitchFamily="66" charset="0"/>
              </a:rPr>
              <a:t>evaluasi</a:t>
            </a:r>
            <a:r>
              <a:rPr lang="en-US" sz="2000" b="1" dirty="0" smtClean="0">
                <a:solidFill>
                  <a:srgbClr val="0070C0"/>
                </a:solidFill>
                <a:latin typeface="Comic Sans MS" pitchFamily="66" charset="0"/>
              </a:rPr>
              <a:t> </a:t>
            </a:r>
            <a:r>
              <a:rPr lang="en-US" sz="2000" b="1" dirty="0" err="1" smtClean="0">
                <a:solidFill>
                  <a:srgbClr val="0070C0"/>
                </a:solidFill>
                <a:latin typeface="Comic Sans MS" pitchFamily="66" charset="0"/>
              </a:rPr>
              <a:t>ahli</a:t>
            </a:r>
            <a:r>
              <a:rPr lang="en-US" sz="2000" b="1" dirty="0" smtClean="0">
                <a:solidFill>
                  <a:srgbClr val="0070C0"/>
                </a:solidFill>
                <a:latin typeface="Comic Sans MS" pitchFamily="66" charset="0"/>
              </a:rPr>
              <a:t> </a:t>
            </a:r>
            <a:r>
              <a:rPr lang="en-US" sz="2000" b="1" dirty="0" err="1" smtClean="0">
                <a:solidFill>
                  <a:srgbClr val="0070C0"/>
                </a:solidFill>
                <a:latin typeface="Comic Sans MS" pitchFamily="66" charset="0"/>
              </a:rPr>
              <a:t>materi</a:t>
            </a:r>
            <a:r>
              <a:rPr lang="en-US" sz="2000" b="1" dirty="0" smtClean="0">
                <a:solidFill>
                  <a:srgbClr val="0070C0"/>
                </a:solidFill>
                <a:latin typeface="Comic Sans MS" pitchFamily="66" charset="0"/>
              </a:rPr>
              <a:t> </a:t>
            </a:r>
            <a:r>
              <a:rPr lang="en-US" sz="2000" b="1" dirty="0" err="1" smtClean="0">
                <a:solidFill>
                  <a:srgbClr val="0070C0"/>
                </a:solidFill>
                <a:latin typeface="Comic Sans MS" pitchFamily="66" charset="0"/>
              </a:rPr>
              <a:t>sebagai</a:t>
            </a:r>
            <a:r>
              <a:rPr lang="en-US" sz="2000" b="1" dirty="0" smtClean="0">
                <a:solidFill>
                  <a:srgbClr val="0070C0"/>
                </a:solidFill>
                <a:latin typeface="Comic Sans MS" pitchFamily="66" charset="0"/>
              </a:rPr>
              <a:t> </a:t>
            </a:r>
            <a:r>
              <a:rPr lang="en-US" sz="2000" b="1" dirty="0" err="1" smtClean="0">
                <a:solidFill>
                  <a:srgbClr val="0070C0"/>
                </a:solidFill>
                <a:latin typeface="Comic Sans MS" pitchFamily="66" charset="0"/>
              </a:rPr>
              <a:t>berikut</a:t>
            </a:r>
            <a:r>
              <a:rPr lang="en-US" sz="2000" b="1" dirty="0" smtClean="0">
                <a:solidFill>
                  <a:srgbClr val="0070C0"/>
                </a:solidFill>
                <a:latin typeface="Comic Sans MS" pitchFamily="66" charset="0"/>
              </a:rPr>
              <a:t> :</a:t>
            </a:r>
          </a:p>
          <a:p>
            <a:pPr marL="342900" indent="-342900">
              <a:buFont typeface="+mj-lt"/>
              <a:buAutoNum type="arabicPeriod"/>
            </a:pPr>
            <a:r>
              <a:rPr lang="en-US" sz="2000" b="1" dirty="0" err="1" smtClean="0">
                <a:solidFill>
                  <a:srgbClr val="0070C0"/>
                </a:solidFill>
                <a:latin typeface="Comic Sans MS" pitchFamily="66" charset="0"/>
              </a:rPr>
              <a:t>Jelaskan</a:t>
            </a:r>
            <a:r>
              <a:rPr lang="en-US" sz="2000" b="1" dirty="0" smtClean="0">
                <a:solidFill>
                  <a:srgbClr val="0070C0"/>
                </a:solidFill>
                <a:latin typeface="Comic Sans MS" pitchFamily="66" charset="0"/>
              </a:rPr>
              <a:t> media </a:t>
            </a:r>
            <a:r>
              <a:rPr lang="en-US" sz="2000" b="1" dirty="0" err="1" smtClean="0">
                <a:solidFill>
                  <a:srgbClr val="0070C0"/>
                </a:solidFill>
                <a:latin typeface="Comic Sans MS" pitchFamily="66" charset="0"/>
              </a:rPr>
              <a:t>tersebut</a:t>
            </a:r>
            <a:r>
              <a:rPr lang="en-US" sz="2000" b="1" dirty="0" smtClean="0">
                <a:solidFill>
                  <a:srgbClr val="0070C0"/>
                </a:solidFill>
                <a:latin typeface="Comic Sans MS" pitchFamily="66" charset="0"/>
              </a:rPr>
              <a:t>.</a:t>
            </a:r>
          </a:p>
          <a:p>
            <a:pPr marL="342900" indent="-342900">
              <a:buFont typeface="+mj-lt"/>
              <a:buAutoNum type="arabicPeriod"/>
            </a:pPr>
            <a:r>
              <a:rPr lang="en-US" sz="2000" b="1" dirty="0" err="1" smtClean="0">
                <a:solidFill>
                  <a:srgbClr val="0070C0"/>
                </a:solidFill>
                <a:latin typeface="Comic Sans MS" pitchFamily="66" charset="0"/>
              </a:rPr>
              <a:t>Lakukan</a:t>
            </a:r>
            <a:r>
              <a:rPr lang="en-US" sz="2000" b="1" dirty="0" smtClean="0">
                <a:solidFill>
                  <a:srgbClr val="0070C0"/>
                </a:solidFill>
                <a:latin typeface="Comic Sans MS" pitchFamily="66" charset="0"/>
              </a:rPr>
              <a:t> </a:t>
            </a:r>
            <a:r>
              <a:rPr lang="en-US" sz="2000" b="1" dirty="0" err="1" smtClean="0">
                <a:solidFill>
                  <a:srgbClr val="0070C0"/>
                </a:solidFill>
                <a:latin typeface="Comic Sans MS" pitchFamily="66" charset="0"/>
              </a:rPr>
              <a:t>wawancara</a:t>
            </a:r>
            <a:r>
              <a:rPr lang="en-US" sz="2000" b="1" dirty="0" smtClean="0">
                <a:solidFill>
                  <a:srgbClr val="0070C0"/>
                </a:solidFill>
                <a:latin typeface="Comic Sans MS" pitchFamily="66" charset="0"/>
              </a:rPr>
              <a:t> </a:t>
            </a:r>
            <a:r>
              <a:rPr lang="en-US" sz="2000" b="1" dirty="0" err="1" smtClean="0">
                <a:solidFill>
                  <a:srgbClr val="0070C0"/>
                </a:solidFill>
                <a:latin typeface="Comic Sans MS" pitchFamily="66" charset="0"/>
              </a:rPr>
              <a:t>atau</a:t>
            </a:r>
            <a:r>
              <a:rPr lang="en-US" sz="2000" b="1" dirty="0" smtClean="0">
                <a:solidFill>
                  <a:srgbClr val="0070C0"/>
                </a:solidFill>
                <a:latin typeface="Comic Sans MS" pitchFamily="66" charset="0"/>
              </a:rPr>
              <a:t> </a:t>
            </a:r>
            <a:r>
              <a:rPr lang="en-US" sz="2000" b="1" dirty="0" err="1" smtClean="0">
                <a:solidFill>
                  <a:srgbClr val="0070C0"/>
                </a:solidFill>
                <a:latin typeface="Comic Sans MS" pitchFamily="66" charset="0"/>
              </a:rPr>
              <a:t>angket</a:t>
            </a:r>
            <a:r>
              <a:rPr lang="en-US" sz="2000" b="1" dirty="0" smtClean="0">
                <a:solidFill>
                  <a:srgbClr val="0070C0"/>
                </a:solidFill>
                <a:latin typeface="Comic Sans MS" pitchFamily="66" charset="0"/>
              </a:rPr>
              <a:t> </a:t>
            </a:r>
            <a:r>
              <a:rPr lang="en-US" sz="2000" b="1" dirty="0" err="1" smtClean="0">
                <a:solidFill>
                  <a:srgbClr val="0070C0"/>
                </a:solidFill>
                <a:latin typeface="Comic Sans MS" pitchFamily="66" charset="0"/>
              </a:rPr>
              <a:t>tertutup</a:t>
            </a:r>
            <a:r>
              <a:rPr lang="en-US" sz="2000" b="1" dirty="0" smtClean="0">
                <a:solidFill>
                  <a:srgbClr val="0070C0"/>
                </a:solidFill>
                <a:latin typeface="Comic Sans MS" pitchFamily="66" charset="0"/>
              </a:rPr>
              <a:t> </a:t>
            </a:r>
            <a:r>
              <a:rPr lang="en-US" sz="2000" b="1" dirty="0" err="1" smtClean="0">
                <a:solidFill>
                  <a:srgbClr val="0070C0"/>
                </a:solidFill>
                <a:latin typeface="Comic Sans MS" pitchFamily="66" charset="0"/>
              </a:rPr>
              <a:t>maupun</a:t>
            </a:r>
            <a:r>
              <a:rPr lang="en-US" sz="2000" b="1" dirty="0" smtClean="0">
                <a:solidFill>
                  <a:srgbClr val="0070C0"/>
                </a:solidFill>
                <a:latin typeface="Comic Sans MS" pitchFamily="66" charset="0"/>
              </a:rPr>
              <a:t> </a:t>
            </a:r>
            <a:r>
              <a:rPr lang="en-US" sz="2000" b="1" dirty="0" err="1" smtClean="0">
                <a:solidFill>
                  <a:srgbClr val="0070C0"/>
                </a:solidFill>
                <a:latin typeface="Comic Sans MS" pitchFamily="66" charset="0"/>
              </a:rPr>
              <a:t>terbuka</a:t>
            </a:r>
            <a:r>
              <a:rPr lang="en-US" sz="2000" b="1" dirty="0" smtClean="0">
                <a:solidFill>
                  <a:srgbClr val="0070C0"/>
                </a:solidFill>
                <a:latin typeface="Comic Sans MS" pitchFamily="66" charset="0"/>
              </a:rPr>
              <a:t>.</a:t>
            </a:r>
          </a:p>
          <a:p>
            <a:pPr marL="342900" indent="-342900">
              <a:buFont typeface="+mj-lt"/>
              <a:buAutoNum type="arabicPeriod"/>
            </a:pPr>
            <a:r>
              <a:rPr lang="en-US" sz="2000" b="1" dirty="0" err="1" smtClean="0">
                <a:solidFill>
                  <a:srgbClr val="0070C0"/>
                </a:solidFill>
                <a:latin typeface="Comic Sans MS" pitchFamily="66" charset="0"/>
              </a:rPr>
              <a:t>Lakukan</a:t>
            </a:r>
            <a:r>
              <a:rPr lang="en-US" sz="2000" b="1" dirty="0" smtClean="0">
                <a:solidFill>
                  <a:srgbClr val="0070C0"/>
                </a:solidFill>
                <a:latin typeface="Comic Sans MS" pitchFamily="66" charset="0"/>
              </a:rPr>
              <a:t> </a:t>
            </a:r>
            <a:r>
              <a:rPr lang="en-US" sz="2000" b="1" dirty="0" err="1" smtClean="0">
                <a:solidFill>
                  <a:srgbClr val="0070C0"/>
                </a:solidFill>
                <a:latin typeface="Comic Sans MS" pitchFamily="66" charset="0"/>
              </a:rPr>
              <a:t>analisis</a:t>
            </a:r>
            <a:r>
              <a:rPr lang="en-US" sz="2000" b="1" dirty="0" smtClean="0">
                <a:solidFill>
                  <a:srgbClr val="0070C0"/>
                </a:solidFill>
                <a:latin typeface="Comic Sans MS" pitchFamily="66" charset="0"/>
              </a:rPr>
              <a:t>.</a:t>
            </a:r>
            <a:endParaRPr lang="en-US" sz="2000" b="1" dirty="0">
              <a:solidFill>
                <a:srgbClr val="0070C0"/>
              </a:solidFill>
              <a:latin typeface="Comic Sans MS" pitchFamily="66" charset="0"/>
            </a:endParaRPr>
          </a:p>
        </p:txBody>
      </p:sp>
      <p:sp>
        <p:nvSpPr>
          <p:cNvPr id="7" name="Action Button: Home 6">
            <a:hlinkClick r:id="rId2" action="ppaction://hlinksldjump" highlightClick="1"/>
          </p:cNvPr>
          <p:cNvSpPr/>
          <p:nvPr/>
        </p:nvSpPr>
        <p:spPr>
          <a:xfrm>
            <a:off x="8305800" y="228600"/>
            <a:ext cx="609600" cy="685800"/>
          </a:xfrm>
          <a:prstGeom prst="actionButtonHome">
            <a:avLst/>
          </a:prstGeom>
          <a:ln>
            <a:noFill/>
          </a:ln>
          <a:effectLst>
            <a:outerShdw blurRad="190500" dist="228600" dir="2700000" algn="ctr">
              <a:srgbClr val="000000">
                <a:alpha val="30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extBox 7"/>
          <p:cNvSpPr txBox="1"/>
          <p:nvPr/>
        </p:nvSpPr>
        <p:spPr>
          <a:xfrm>
            <a:off x="-11383244" y="6096000"/>
            <a:ext cx="11383244" cy="369332"/>
          </a:xfrm>
          <a:prstGeom prst="rect">
            <a:avLst/>
          </a:prstGeom>
          <a:noFill/>
        </p:spPr>
        <p:txBody>
          <a:bodyPr wrap="none" rtlCol="0">
            <a:spAutoFit/>
          </a:bodyPr>
          <a:lstStyle/>
          <a:p>
            <a:r>
              <a:rPr lang="en-US" dirty="0" smtClean="0">
                <a:solidFill>
                  <a:srgbClr val="002060"/>
                </a:solidFill>
                <a:latin typeface="Comic Sans MS" pitchFamily="66" charset="0"/>
              </a:rPr>
              <a:t>Created by : </a:t>
            </a:r>
            <a:r>
              <a:rPr lang="en-US" dirty="0" err="1" smtClean="0">
                <a:solidFill>
                  <a:srgbClr val="002060"/>
                </a:solidFill>
                <a:latin typeface="Comic Sans MS" pitchFamily="66" charset="0"/>
              </a:rPr>
              <a:t>Hanifah</a:t>
            </a:r>
            <a:r>
              <a:rPr lang="en-US" dirty="0" smtClean="0">
                <a:solidFill>
                  <a:srgbClr val="002060"/>
                </a:solidFill>
                <a:latin typeface="Comic Sans MS" pitchFamily="66" charset="0"/>
              </a:rPr>
              <a:t> </a:t>
            </a:r>
            <a:r>
              <a:rPr lang="en-US" dirty="0" err="1" smtClean="0">
                <a:solidFill>
                  <a:srgbClr val="002060"/>
                </a:solidFill>
                <a:latin typeface="Comic Sans MS" pitchFamily="66" charset="0"/>
              </a:rPr>
              <a:t>Rasyidah</a:t>
            </a:r>
            <a:r>
              <a:rPr lang="en-US" dirty="0" smtClean="0">
                <a:solidFill>
                  <a:srgbClr val="002060"/>
                </a:solidFill>
                <a:latin typeface="Comic Sans MS" pitchFamily="66" charset="0"/>
              </a:rPr>
              <a:t> R, </a:t>
            </a:r>
            <a:r>
              <a:rPr lang="en-US" dirty="0" err="1" smtClean="0">
                <a:solidFill>
                  <a:srgbClr val="002060"/>
                </a:solidFill>
                <a:latin typeface="Comic Sans MS" pitchFamily="66" charset="0"/>
              </a:rPr>
              <a:t>Safira</a:t>
            </a:r>
            <a:r>
              <a:rPr lang="en-US" dirty="0" smtClean="0">
                <a:solidFill>
                  <a:srgbClr val="002060"/>
                </a:solidFill>
                <a:latin typeface="Comic Sans MS" pitchFamily="66" charset="0"/>
              </a:rPr>
              <a:t> </a:t>
            </a:r>
            <a:r>
              <a:rPr lang="en-US" dirty="0" err="1" smtClean="0">
                <a:solidFill>
                  <a:srgbClr val="002060"/>
                </a:solidFill>
                <a:latin typeface="Comic Sans MS" pitchFamily="66" charset="0"/>
              </a:rPr>
              <a:t>Diah</a:t>
            </a:r>
            <a:r>
              <a:rPr lang="en-US" dirty="0" smtClean="0">
                <a:solidFill>
                  <a:srgbClr val="002060"/>
                </a:solidFill>
                <a:latin typeface="Comic Sans MS" pitchFamily="66" charset="0"/>
              </a:rPr>
              <a:t> F, Yoga </a:t>
            </a:r>
            <a:r>
              <a:rPr lang="en-US" dirty="0" err="1" smtClean="0">
                <a:solidFill>
                  <a:srgbClr val="002060"/>
                </a:solidFill>
                <a:latin typeface="Comic Sans MS" pitchFamily="66" charset="0"/>
              </a:rPr>
              <a:t>Dwi</a:t>
            </a:r>
            <a:r>
              <a:rPr lang="en-US" dirty="0" smtClean="0">
                <a:solidFill>
                  <a:srgbClr val="002060"/>
                </a:solidFill>
                <a:latin typeface="Comic Sans MS" pitchFamily="66" charset="0"/>
              </a:rPr>
              <a:t> M / TP 2015 B / </a:t>
            </a:r>
            <a:r>
              <a:rPr lang="en-US" dirty="0" err="1" smtClean="0">
                <a:solidFill>
                  <a:srgbClr val="002060"/>
                </a:solidFill>
                <a:latin typeface="Comic Sans MS" pitchFamily="66" charset="0"/>
              </a:rPr>
              <a:t>Universitas</a:t>
            </a:r>
            <a:r>
              <a:rPr lang="en-US" dirty="0" smtClean="0">
                <a:solidFill>
                  <a:srgbClr val="002060"/>
                </a:solidFill>
                <a:latin typeface="Comic Sans MS" pitchFamily="66" charset="0"/>
              </a:rPr>
              <a:t> </a:t>
            </a:r>
            <a:r>
              <a:rPr lang="en-US" dirty="0" err="1" smtClean="0">
                <a:solidFill>
                  <a:srgbClr val="002060"/>
                </a:solidFill>
                <a:latin typeface="Comic Sans MS" pitchFamily="66" charset="0"/>
              </a:rPr>
              <a:t>Negeri</a:t>
            </a:r>
            <a:r>
              <a:rPr lang="en-US" dirty="0" smtClean="0">
                <a:solidFill>
                  <a:srgbClr val="002060"/>
                </a:solidFill>
                <a:latin typeface="Comic Sans MS" pitchFamily="66" charset="0"/>
              </a:rPr>
              <a:t> Surabaya </a:t>
            </a:r>
            <a:endParaRPr lang="en-US" dirty="0">
              <a:solidFill>
                <a:srgbClr val="002060"/>
              </a:solidFill>
              <a:latin typeface="Comic Sans MS" pitchFamily="66" charset="0"/>
            </a:endParaRPr>
          </a:p>
        </p:txBody>
      </p:sp>
    </p:spTree>
  </p:cSld>
  <p:clrMapOvr>
    <a:masterClrMapping/>
  </p:clrMapOvr>
  <p:transition spd="slow" advClick="0">
    <p:circl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0" fill="hold" grpId="0" nodeType="after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500" fill="hold"/>
                                        <p:tgtEl>
                                          <p:spTgt spid="5"/>
                                        </p:tgtEl>
                                        <p:attrNameLst>
                                          <p:attrName>ppt_w</p:attrName>
                                        </p:attrNameLst>
                                      </p:cBhvr>
                                      <p:tavLst>
                                        <p:tav tm="0">
                                          <p:val>
                                            <p:fltVal val="0"/>
                                          </p:val>
                                        </p:tav>
                                        <p:tav tm="100000">
                                          <p:val>
                                            <p:strVal val="#ppt_w"/>
                                          </p:val>
                                        </p:tav>
                                      </p:tavLst>
                                    </p:anim>
                                    <p:anim calcmode="lin" valueType="num">
                                      <p:cBhvr>
                                        <p:cTn id="8" dur="500" fill="hold"/>
                                        <p:tgtEl>
                                          <p:spTgt spid="5"/>
                                        </p:tgtEl>
                                        <p:attrNameLst>
                                          <p:attrName>ppt_h</p:attrName>
                                        </p:attrNameLst>
                                      </p:cBhvr>
                                      <p:tavLst>
                                        <p:tav tm="0">
                                          <p:val>
                                            <p:fltVal val="0"/>
                                          </p:val>
                                        </p:tav>
                                        <p:tav tm="100000">
                                          <p:val>
                                            <p:strVal val="#ppt_h"/>
                                          </p:val>
                                        </p:tav>
                                      </p:tavLst>
                                    </p:anim>
                                    <p:animEffect transition="in" filter="fade">
                                      <p:cBhvr>
                                        <p:cTn id="9" dur="500"/>
                                        <p:tgtEl>
                                          <p:spTgt spid="5"/>
                                        </p:tgtEl>
                                      </p:cBhvr>
                                    </p:animEffect>
                                  </p:childTnLst>
                                </p:cTn>
                              </p:par>
                            </p:childTnLst>
                          </p:cTn>
                        </p:par>
                        <p:par>
                          <p:cTn id="10" fill="hold">
                            <p:stCondLst>
                              <p:cond delay="500"/>
                            </p:stCondLst>
                            <p:childTnLst>
                              <p:par>
                                <p:cTn id="11" presetID="10" presetClass="entr" presetSubtype="0" fill="hold" grpId="0" nodeType="afterEffect">
                                  <p:stCondLst>
                                    <p:cond delay="0"/>
                                  </p:stCondLst>
                                  <p:childTnLst>
                                    <p:set>
                                      <p:cBhvr>
                                        <p:cTn id="12" dur="1" fill="hold">
                                          <p:stCondLst>
                                            <p:cond delay="0"/>
                                          </p:stCondLst>
                                        </p:cTn>
                                        <p:tgtEl>
                                          <p:spTgt spid="6"/>
                                        </p:tgtEl>
                                        <p:attrNameLst>
                                          <p:attrName>style.visibility</p:attrName>
                                        </p:attrNameLst>
                                      </p:cBhvr>
                                      <p:to>
                                        <p:strVal val="visible"/>
                                      </p:to>
                                    </p:set>
                                    <p:animEffect transition="in" filter="fade">
                                      <p:cBhvr>
                                        <p:cTn id="13" dur="2000"/>
                                        <p:tgtEl>
                                          <p:spTgt spid="6"/>
                                        </p:tgtEl>
                                      </p:cBhvr>
                                    </p:animEffect>
                                  </p:childTnLst>
                                </p:cTn>
                              </p:par>
                              <p:par>
                                <p:cTn id="14" presetID="2" presetClass="entr" presetSubtype="2" repeatCount="indefinite" fill="hold" grpId="0" nodeType="withEffect">
                                  <p:stCondLst>
                                    <p:cond delay="0"/>
                                  </p:stCondLst>
                                  <p:childTnLst>
                                    <p:set>
                                      <p:cBhvr>
                                        <p:cTn id="15" dur="1" fill="hold">
                                          <p:stCondLst>
                                            <p:cond delay="0"/>
                                          </p:stCondLst>
                                        </p:cTn>
                                        <p:tgtEl>
                                          <p:spTgt spid="8"/>
                                        </p:tgtEl>
                                        <p:attrNameLst>
                                          <p:attrName>style.visibility</p:attrName>
                                        </p:attrNameLst>
                                      </p:cBhvr>
                                      <p:to>
                                        <p:strVal val="visible"/>
                                      </p:to>
                                    </p:set>
                                    <p:anim calcmode="lin" valueType="num">
                                      <p:cBhvr additive="base">
                                        <p:cTn id="16" dur="15000" fill="hold"/>
                                        <p:tgtEl>
                                          <p:spTgt spid="8"/>
                                        </p:tgtEl>
                                        <p:attrNameLst>
                                          <p:attrName>ppt_x</p:attrName>
                                        </p:attrNameLst>
                                      </p:cBhvr>
                                      <p:tavLst>
                                        <p:tav tm="0">
                                          <p:val>
                                            <p:strVal val="1+#ppt_w/2"/>
                                          </p:val>
                                        </p:tav>
                                        <p:tav tm="100000">
                                          <p:val>
                                            <p:strVal val="#ppt_x"/>
                                          </p:val>
                                        </p:tav>
                                      </p:tavLst>
                                    </p:anim>
                                    <p:anim calcmode="lin" valueType="num">
                                      <p:cBhvr additive="base">
                                        <p:cTn id="17" dur="15000" fill="hold"/>
                                        <p:tgtEl>
                                          <p:spTgt spid="8"/>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8"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pPr>
              <a:defRPr/>
            </a:pPr>
            <a:fld id="{9DA623C2-AB31-432D-9744-EBE9E0958EBB}" type="slidenum">
              <a:rPr lang="en-US" smtClean="0"/>
              <a:pPr>
                <a:defRPr/>
              </a:pPr>
              <a:t>4</a:t>
            </a:fld>
            <a:endParaRPr lang="en-US"/>
          </a:p>
        </p:txBody>
      </p:sp>
      <p:sp>
        <p:nvSpPr>
          <p:cNvPr id="5" name="TextBox 4"/>
          <p:cNvSpPr txBox="1"/>
          <p:nvPr/>
        </p:nvSpPr>
        <p:spPr>
          <a:xfrm>
            <a:off x="2514600" y="990600"/>
            <a:ext cx="4343400" cy="461665"/>
          </a:xfrm>
          <a:prstGeom prst="rect">
            <a:avLst/>
          </a:prstGeom>
          <a:noFill/>
        </p:spPr>
        <p:txBody>
          <a:bodyPr wrap="square" rtlCol="0">
            <a:spAutoFit/>
          </a:bodyPr>
          <a:lstStyle/>
          <a:p>
            <a:r>
              <a:rPr lang="en-US" sz="2400" b="1" dirty="0" smtClean="0">
                <a:ln w="10541" cmpd="sng">
                  <a:noFill/>
                  <a:prstDash val="solid"/>
                </a:ln>
                <a:latin typeface="Comic Sans MS" pitchFamily="66" charset="0"/>
              </a:rPr>
              <a:t>EVALUASI AHLI MEDIA</a:t>
            </a:r>
            <a:endParaRPr lang="en-US" sz="2400" b="1" dirty="0">
              <a:ln w="10541" cmpd="sng">
                <a:noFill/>
                <a:prstDash val="solid"/>
              </a:ln>
              <a:latin typeface="Comic Sans MS" pitchFamily="66" charset="0"/>
            </a:endParaRPr>
          </a:p>
        </p:txBody>
      </p:sp>
      <p:sp>
        <p:nvSpPr>
          <p:cNvPr id="6" name="TextBox 5"/>
          <p:cNvSpPr txBox="1"/>
          <p:nvPr/>
        </p:nvSpPr>
        <p:spPr>
          <a:xfrm>
            <a:off x="457200" y="1676400"/>
            <a:ext cx="7848600" cy="4401205"/>
          </a:xfrm>
          <a:prstGeom prst="rect">
            <a:avLst/>
          </a:prstGeom>
          <a:noFill/>
        </p:spPr>
        <p:txBody>
          <a:bodyPr wrap="square" rtlCol="0">
            <a:spAutoFit/>
          </a:bodyPr>
          <a:lstStyle/>
          <a:p>
            <a:pPr algn="ctr"/>
            <a:r>
              <a:rPr lang="en-US" sz="2000" b="1" dirty="0" err="1" smtClean="0">
                <a:solidFill>
                  <a:srgbClr val="0070C0"/>
                </a:solidFill>
                <a:latin typeface="Comic Sans MS" pitchFamily="66" charset="0"/>
              </a:rPr>
              <a:t>Validasi</a:t>
            </a:r>
            <a:r>
              <a:rPr lang="en-US" sz="2000" b="1" dirty="0" smtClean="0">
                <a:solidFill>
                  <a:srgbClr val="0070C0"/>
                </a:solidFill>
                <a:latin typeface="Comic Sans MS" pitchFamily="66" charset="0"/>
              </a:rPr>
              <a:t> </a:t>
            </a:r>
            <a:r>
              <a:rPr lang="en-US" sz="2000" b="1" dirty="0" err="1" smtClean="0">
                <a:solidFill>
                  <a:srgbClr val="0070C0"/>
                </a:solidFill>
                <a:latin typeface="Comic Sans MS" pitchFamily="66" charset="0"/>
              </a:rPr>
              <a:t>ini</a:t>
            </a:r>
            <a:r>
              <a:rPr lang="en-US" sz="2000" b="1" dirty="0" smtClean="0">
                <a:solidFill>
                  <a:srgbClr val="0070C0"/>
                </a:solidFill>
                <a:latin typeface="Comic Sans MS" pitchFamily="66" charset="0"/>
              </a:rPr>
              <a:t> </a:t>
            </a:r>
            <a:r>
              <a:rPr lang="en-US" sz="2000" b="1" dirty="0" err="1" smtClean="0">
                <a:solidFill>
                  <a:srgbClr val="0070C0"/>
                </a:solidFill>
                <a:latin typeface="Comic Sans MS" pitchFamily="66" charset="0"/>
              </a:rPr>
              <a:t>penting</a:t>
            </a:r>
            <a:r>
              <a:rPr lang="en-US" sz="2000" b="1" dirty="0" smtClean="0">
                <a:solidFill>
                  <a:srgbClr val="0070C0"/>
                </a:solidFill>
                <a:latin typeface="Comic Sans MS" pitchFamily="66" charset="0"/>
              </a:rPr>
              <a:t> </a:t>
            </a:r>
            <a:r>
              <a:rPr lang="en-US" sz="2000" b="1" dirty="0" err="1" smtClean="0">
                <a:solidFill>
                  <a:srgbClr val="0070C0"/>
                </a:solidFill>
                <a:latin typeface="Comic Sans MS" pitchFamily="66" charset="0"/>
              </a:rPr>
              <a:t>dilakukan</a:t>
            </a:r>
            <a:r>
              <a:rPr lang="en-US" sz="2000" b="1" dirty="0" smtClean="0">
                <a:solidFill>
                  <a:srgbClr val="0070C0"/>
                </a:solidFill>
                <a:latin typeface="Comic Sans MS" pitchFamily="66" charset="0"/>
              </a:rPr>
              <a:t> </a:t>
            </a:r>
            <a:r>
              <a:rPr lang="en-US" sz="2000" b="1" dirty="0" err="1" smtClean="0">
                <a:solidFill>
                  <a:srgbClr val="0070C0"/>
                </a:solidFill>
                <a:latin typeface="Comic Sans MS" pitchFamily="66" charset="0"/>
              </a:rPr>
              <a:t>untuk</a:t>
            </a:r>
            <a:r>
              <a:rPr lang="en-US" sz="2000" b="1" dirty="0" smtClean="0">
                <a:solidFill>
                  <a:srgbClr val="0070C0"/>
                </a:solidFill>
                <a:latin typeface="Comic Sans MS" pitchFamily="66" charset="0"/>
              </a:rPr>
              <a:t> </a:t>
            </a:r>
            <a:r>
              <a:rPr lang="en-US" sz="2000" b="1" dirty="0" err="1" smtClean="0">
                <a:solidFill>
                  <a:srgbClr val="0070C0"/>
                </a:solidFill>
                <a:latin typeface="Comic Sans MS" pitchFamily="66" charset="0"/>
              </a:rPr>
              <a:t>mendapatkan</a:t>
            </a:r>
            <a:r>
              <a:rPr lang="en-US" sz="2000" b="1" dirty="0" smtClean="0">
                <a:solidFill>
                  <a:srgbClr val="0070C0"/>
                </a:solidFill>
                <a:latin typeface="Comic Sans MS" pitchFamily="66" charset="0"/>
              </a:rPr>
              <a:t> </a:t>
            </a:r>
            <a:r>
              <a:rPr lang="en-US" sz="2000" b="1" dirty="0" err="1" smtClean="0">
                <a:solidFill>
                  <a:srgbClr val="0070C0"/>
                </a:solidFill>
                <a:latin typeface="Comic Sans MS" pitchFamily="66" charset="0"/>
              </a:rPr>
              <a:t>masukan</a:t>
            </a:r>
            <a:r>
              <a:rPr lang="en-US" sz="2000" b="1" dirty="0" smtClean="0">
                <a:solidFill>
                  <a:srgbClr val="0070C0"/>
                </a:solidFill>
                <a:latin typeface="Comic Sans MS" pitchFamily="66" charset="0"/>
              </a:rPr>
              <a:t> </a:t>
            </a:r>
            <a:r>
              <a:rPr lang="en-US" sz="2000" b="1" dirty="0" err="1" smtClean="0">
                <a:solidFill>
                  <a:srgbClr val="0070C0"/>
                </a:solidFill>
                <a:latin typeface="Comic Sans MS" pitchFamily="66" charset="0"/>
              </a:rPr>
              <a:t>dan</a:t>
            </a:r>
            <a:r>
              <a:rPr lang="en-US" sz="2000" b="1" dirty="0" smtClean="0">
                <a:solidFill>
                  <a:srgbClr val="0070C0"/>
                </a:solidFill>
                <a:latin typeface="Comic Sans MS" pitchFamily="66" charset="0"/>
              </a:rPr>
              <a:t> saran agar </a:t>
            </a:r>
            <a:r>
              <a:rPr lang="en-US" sz="2000" b="1" dirty="0" err="1" smtClean="0">
                <a:solidFill>
                  <a:srgbClr val="0070C0"/>
                </a:solidFill>
                <a:latin typeface="Comic Sans MS" pitchFamily="66" charset="0"/>
              </a:rPr>
              <a:t>produk</a:t>
            </a:r>
            <a:r>
              <a:rPr lang="en-US" sz="2000" b="1" dirty="0" smtClean="0">
                <a:solidFill>
                  <a:srgbClr val="0070C0"/>
                </a:solidFill>
                <a:latin typeface="Comic Sans MS" pitchFamily="66" charset="0"/>
              </a:rPr>
              <a:t> </a:t>
            </a:r>
            <a:r>
              <a:rPr lang="en-US" sz="2000" b="1" dirty="0" err="1" smtClean="0">
                <a:solidFill>
                  <a:srgbClr val="0070C0"/>
                </a:solidFill>
                <a:latin typeface="Comic Sans MS" pitchFamily="66" charset="0"/>
              </a:rPr>
              <a:t>awal</a:t>
            </a:r>
            <a:r>
              <a:rPr lang="en-US" sz="2000" b="1" dirty="0" smtClean="0">
                <a:solidFill>
                  <a:srgbClr val="0070C0"/>
                </a:solidFill>
                <a:latin typeface="Comic Sans MS" pitchFamily="66" charset="0"/>
              </a:rPr>
              <a:t>/</a:t>
            </a:r>
            <a:r>
              <a:rPr lang="en-US" sz="2000" b="1" dirty="0" err="1" smtClean="0">
                <a:solidFill>
                  <a:srgbClr val="0070C0"/>
                </a:solidFill>
                <a:latin typeface="Comic Sans MS" pitchFamily="66" charset="0"/>
              </a:rPr>
              <a:t>prototipe</a:t>
            </a:r>
            <a:r>
              <a:rPr lang="en-US" sz="2000" b="1" dirty="0" smtClean="0">
                <a:solidFill>
                  <a:srgbClr val="0070C0"/>
                </a:solidFill>
                <a:latin typeface="Comic Sans MS" pitchFamily="66" charset="0"/>
              </a:rPr>
              <a:t> yang </a:t>
            </a:r>
            <a:r>
              <a:rPr lang="en-US" sz="2000" b="1" dirty="0" err="1" smtClean="0">
                <a:solidFill>
                  <a:srgbClr val="0070C0"/>
                </a:solidFill>
                <a:latin typeface="Comic Sans MS" pitchFamily="66" charset="0"/>
              </a:rPr>
              <a:t>dikembangkan</a:t>
            </a:r>
            <a:r>
              <a:rPr lang="en-US" sz="2000" b="1" dirty="0" smtClean="0">
                <a:solidFill>
                  <a:srgbClr val="0070C0"/>
                </a:solidFill>
                <a:latin typeface="Comic Sans MS" pitchFamily="66" charset="0"/>
              </a:rPr>
              <a:t> </a:t>
            </a:r>
            <a:r>
              <a:rPr lang="en-US" sz="2000" b="1" dirty="0" err="1" smtClean="0">
                <a:solidFill>
                  <a:srgbClr val="0070C0"/>
                </a:solidFill>
                <a:latin typeface="Comic Sans MS" pitchFamily="66" charset="0"/>
              </a:rPr>
              <a:t>dari</a:t>
            </a:r>
            <a:r>
              <a:rPr lang="en-US" sz="2000" b="1" dirty="0" smtClean="0">
                <a:solidFill>
                  <a:srgbClr val="0070C0"/>
                </a:solidFill>
                <a:latin typeface="Comic Sans MS" pitchFamily="66" charset="0"/>
              </a:rPr>
              <a:t> </a:t>
            </a:r>
            <a:r>
              <a:rPr lang="en-US" sz="2000" b="1" dirty="0" err="1" smtClean="0">
                <a:solidFill>
                  <a:srgbClr val="0070C0"/>
                </a:solidFill>
                <a:latin typeface="Comic Sans MS" pitchFamily="66" charset="0"/>
              </a:rPr>
              <a:t>segi</a:t>
            </a:r>
            <a:r>
              <a:rPr lang="en-US" sz="2000" b="1" dirty="0" smtClean="0">
                <a:solidFill>
                  <a:srgbClr val="0070C0"/>
                </a:solidFill>
                <a:latin typeface="Comic Sans MS" pitchFamily="66" charset="0"/>
              </a:rPr>
              <a:t> media, </a:t>
            </a:r>
            <a:r>
              <a:rPr lang="en-US" sz="2000" b="1" dirty="0" err="1" smtClean="0">
                <a:solidFill>
                  <a:srgbClr val="0070C0"/>
                </a:solidFill>
                <a:latin typeface="Comic Sans MS" pitchFamily="66" charset="0"/>
              </a:rPr>
              <a:t>seperti</a:t>
            </a:r>
            <a:r>
              <a:rPr lang="en-US" sz="2000" b="1" dirty="0" smtClean="0">
                <a:solidFill>
                  <a:srgbClr val="0070C0"/>
                </a:solidFill>
                <a:latin typeface="Comic Sans MS" pitchFamily="66" charset="0"/>
              </a:rPr>
              <a:t> format media, </a:t>
            </a:r>
            <a:r>
              <a:rPr lang="en-US" sz="2000" b="1" dirty="0" err="1" smtClean="0">
                <a:solidFill>
                  <a:srgbClr val="0070C0"/>
                </a:solidFill>
                <a:latin typeface="Comic Sans MS" pitchFamily="66" charset="0"/>
              </a:rPr>
              <a:t>keterbacaan</a:t>
            </a:r>
            <a:r>
              <a:rPr lang="en-US" sz="2000" b="1" dirty="0" smtClean="0">
                <a:solidFill>
                  <a:srgbClr val="0070C0"/>
                </a:solidFill>
                <a:latin typeface="Comic Sans MS" pitchFamily="66" charset="0"/>
              </a:rPr>
              <a:t>, </a:t>
            </a:r>
            <a:r>
              <a:rPr lang="en-US" sz="2000" b="1" dirty="0" err="1" smtClean="0">
                <a:solidFill>
                  <a:srgbClr val="0070C0"/>
                </a:solidFill>
                <a:latin typeface="Comic Sans MS" pitchFamily="66" charset="0"/>
              </a:rPr>
              <a:t>kemasan</a:t>
            </a:r>
            <a:r>
              <a:rPr lang="en-US" sz="2000" b="1" dirty="0" smtClean="0">
                <a:solidFill>
                  <a:srgbClr val="0070C0"/>
                </a:solidFill>
                <a:latin typeface="Comic Sans MS" pitchFamily="66" charset="0"/>
              </a:rPr>
              <a:t> media, </a:t>
            </a:r>
            <a:r>
              <a:rPr lang="en-US" sz="2000" b="1" dirty="0" err="1" smtClean="0">
                <a:solidFill>
                  <a:srgbClr val="0070C0"/>
                </a:solidFill>
                <a:latin typeface="Comic Sans MS" pitchFamily="66" charset="0"/>
              </a:rPr>
              <a:t>dll</a:t>
            </a:r>
            <a:r>
              <a:rPr lang="en-US" sz="2000" b="1" dirty="0" smtClean="0">
                <a:solidFill>
                  <a:srgbClr val="0070C0"/>
                </a:solidFill>
                <a:latin typeface="Comic Sans MS" pitchFamily="66" charset="0"/>
              </a:rPr>
              <a:t>. </a:t>
            </a:r>
            <a:r>
              <a:rPr lang="en-US" sz="2000" b="1" dirty="0" err="1" smtClean="0">
                <a:solidFill>
                  <a:srgbClr val="0070C0"/>
                </a:solidFill>
                <a:latin typeface="Comic Sans MS" pitchFamily="66" charset="0"/>
              </a:rPr>
              <a:t>Masukan</a:t>
            </a:r>
            <a:r>
              <a:rPr lang="en-US" sz="2000" b="1" dirty="0" smtClean="0">
                <a:solidFill>
                  <a:srgbClr val="0070C0"/>
                </a:solidFill>
                <a:latin typeface="Comic Sans MS" pitchFamily="66" charset="0"/>
              </a:rPr>
              <a:t> </a:t>
            </a:r>
            <a:r>
              <a:rPr lang="en-US" sz="2000" b="1" dirty="0" err="1" smtClean="0">
                <a:solidFill>
                  <a:srgbClr val="0070C0"/>
                </a:solidFill>
                <a:latin typeface="Comic Sans MS" pitchFamily="66" charset="0"/>
              </a:rPr>
              <a:t>dan</a:t>
            </a:r>
            <a:r>
              <a:rPr lang="en-US" sz="2000" b="1" dirty="0" smtClean="0">
                <a:solidFill>
                  <a:srgbClr val="0070C0"/>
                </a:solidFill>
                <a:latin typeface="Comic Sans MS" pitchFamily="66" charset="0"/>
              </a:rPr>
              <a:t> saran </a:t>
            </a:r>
            <a:r>
              <a:rPr lang="en-US" sz="2000" b="1" dirty="0" err="1" smtClean="0">
                <a:solidFill>
                  <a:srgbClr val="0070C0"/>
                </a:solidFill>
                <a:latin typeface="Comic Sans MS" pitchFamily="66" charset="0"/>
              </a:rPr>
              <a:t>dari</a:t>
            </a:r>
            <a:r>
              <a:rPr lang="en-US" sz="2000" b="1" dirty="0" smtClean="0">
                <a:solidFill>
                  <a:srgbClr val="0070C0"/>
                </a:solidFill>
                <a:latin typeface="Comic Sans MS" pitchFamily="66" charset="0"/>
              </a:rPr>
              <a:t> </a:t>
            </a:r>
            <a:r>
              <a:rPr lang="en-US" sz="2000" b="1" dirty="0" err="1" smtClean="0">
                <a:solidFill>
                  <a:srgbClr val="0070C0"/>
                </a:solidFill>
                <a:latin typeface="Comic Sans MS" pitchFamily="66" charset="0"/>
              </a:rPr>
              <a:t>ahli</a:t>
            </a:r>
            <a:r>
              <a:rPr lang="en-US" sz="2000" b="1" dirty="0" smtClean="0">
                <a:solidFill>
                  <a:srgbClr val="0070C0"/>
                </a:solidFill>
                <a:latin typeface="Comic Sans MS" pitchFamily="66" charset="0"/>
              </a:rPr>
              <a:t> media </a:t>
            </a:r>
            <a:r>
              <a:rPr lang="en-US" sz="2000" b="1" dirty="0" err="1" smtClean="0">
                <a:solidFill>
                  <a:srgbClr val="0070C0"/>
                </a:solidFill>
                <a:latin typeface="Comic Sans MS" pitchFamily="66" charset="0"/>
              </a:rPr>
              <a:t>bisa</a:t>
            </a:r>
            <a:r>
              <a:rPr lang="en-US" sz="2000" b="1" dirty="0" smtClean="0">
                <a:solidFill>
                  <a:srgbClr val="0070C0"/>
                </a:solidFill>
                <a:latin typeface="Comic Sans MS" pitchFamily="66" charset="0"/>
              </a:rPr>
              <a:t> </a:t>
            </a:r>
            <a:r>
              <a:rPr lang="en-US" sz="2000" b="1" dirty="0" err="1" smtClean="0">
                <a:solidFill>
                  <a:srgbClr val="0070C0"/>
                </a:solidFill>
                <a:latin typeface="Comic Sans MS" pitchFamily="66" charset="0"/>
              </a:rPr>
              <a:t>didapatkan</a:t>
            </a:r>
            <a:r>
              <a:rPr lang="en-US" sz="2000" b="1" dirty="0" smtClean="0">
                <a:solidFill>
                  <a:srgbClr val="0070C0"/>
                </a:solidFill>
                <a:latin typeface="Comic Sans MS" pitchFamily="66" charset="0"/>
              </a:rPr>
              <a:t> </a:t>
            </a:r>
            <a:r>
              <a:rPr lang="en-US" sz="2000" b="1" dirty="0" err="1" smtClean="0">
                <a:solidFill>
                  <a:srgbClr val="0070C0"/>
                </a:solidFill>
                <a:latin typeface="Comic Sans MS" pitchFamily="66" charset="0"/>
              </a:rPr>
              <a:t>melalui</a:t>
            </a:r>
            <a:r>
              <a:rPr lang="en-US" sz="2000" b="1" dirty="0" smtClean="0">
                <a:solidFill>
                  <a:srgbClr val="0070C0"/>
                </a:solidFill>
                <a:latin typeface="Comic Sans MS" pitchFamily="66" charset="0"/>
              </a:rPr>
              <a:t> </a:t>
            </a:r>
            <a:r>
              <a:rPr lang="en-US" sz="2000" b="1" dirty="0" err="1" smtClean="0">
                <a:solidFill>
                  <a:srgbClr val="0070C0"/>
                </a:solidFill>
                <a:latin typeface="Comic Sans MS" pitchFamily="66" charset="0"/>
              </a:rPr>
              <a:t>wawancara</a:t>
            </a:r>
            <a:r>
              <a:rPr lang="en-US" sz="2000" b="1" dirty="0" smtClean="0">
                <a:solidFill>
                  <a:srgbClr val="0070C0"/>
                </a:solidFill>
                <a:latin typeface="Comic Sans MS" pitchFamily="66" charset="0"/>
              </a:rPr>
              <a:t>, </a:t>
            </a:r>
            <a:r>
              <a:rPr lang="en-US" sz="2000" b="1" dirty="0" err="1" smtClean="0">
                <a:solidFill>
                  <a:srgbClr val="0070C0"/>
                </a:solidFill>
                <a:latin typeface="Comic Sans MS" pitchFamily="66" charset="0"/>
              </a:rPr>
              <a:t>angket</a:t>
            </a:r>
            <a:r>
              <a:rPr lang="en-US" sz="2000" b="1" dirty="0" smtClean="0">
                <a:solidFill>
                  <a:srgbClr val="0070C0"/>
                </a:solidFill>
                <a:latin typeface="Comic Sans MS" pitchFamily="66" charset="0"/>
              </a:rPr>
              <a:t>. </a:t>
            </a:r>
            <a:r>
              <a:rPr lang="en-US" sz="2000" b="1" dirty="0" err="1" smtClean="0">
                <a:solidFill>
                  <a:srgbClr val="0070C0"/>
                </a:solidFill>
                <a:latin typeface="Comic Sans MS" pitchFamily="66" charset="0"/>
              </a:rPr>
              <a:t>Masukan</a:t>
            </a:r>
            <a:r>
              <a:rPr lang="en-US" sz="2000" b="1" dirty="0" smtClean="0">
                <a:solidFill>
                  <a:srgbClr val="0070C0"/>
                </a:solidFill>
                <a:latin typeface="Comic Sans MS" pitchFamily="66" charset="0"/>
              </a:rPr>
              <a:t> </a:t>
            </a:r>
            <a:r>
              <a:rPr lang="en-US" sz="2000" b="1" dirty="0" err="1" smtClean="0">
                <a:solidFill>
                  <a:srgbClr val="0070C0"/>
                </a:solidFill>
                <a:latin typeface="Comic Sans MS" pitchFamily="66" charset="0"/>
              </a:rPr>
              <a:t>dari</a:t>
            </a:r>
            <a:r>
              <a:rPr lang="en-US" sz="2000" b="1" dirty="0" smtClean="0">
                <a:solidFill>
                  <a:srgbClr val="0070C0"/>
                </a:solidFill>
                <a:latin typeface="Comic Sans MS" pitchFamily="66" charset="0"/>
              </a:rPr>
              <a:t> </a:t>
            </a:r>
            <a:r>
              <a:rPr lang="en-US" sz="2000" b="1" dirty="0" err="1" smtClean="0">
                <a:solidFill>
                  <a:srgbClr val="0070C0"/>
                </a:solidFill>
                <a:latin typeface="Comic Sans MS" pitchFamily="66" charset="0"/>
              </a:rPr>
              <a:t>ahli</a:t>
            </a:r>
            <a:r>
              <a:rPr lang="en-US" sz="2000" b="1" dirty="0" smtClean="0">
                <a:solidFill>
                  <a:srgbClr val="0070C0"/>
                </a:solidFill>
                <a:latin typeface="Comic Sans MS" pitchFamily="66" charset="0"/>
              </a:rPr>
              <a:t> media </a:t>
            </a:r>
            <a:r>
              <a:rPr lang="en-US" sz="2000" b="1" dirty="0" err="1" smtClean="0">
                <a:solidFill>
                  <a:srgbClr val="0070C0"/>
                </a:solidFill>
                <a:latin typeface="Comic Sans MS" pitchFamily="66" charset="0"/>
              </a:rPr>
              <a:t>di</a:t>
            </a:r>
            <a:r>
              <a:rPr lang="en-US" sz="2000" b="1" dirty="0" smtClean="0">
                <a:solidFill>
                  <a:srgbClr val="0070C0"/>
                </a:solidFill>
                <a:latin typeface="Comic Sans MS" pitchFamily="66" charset="0"/>
              </a:rPr>
              <a:t> </a:t>
            </a:r>
            <a:r>
              <a:rPr lang="en-US" sz="2000" b="1" dirty="0" err="1" smtClean="0">
                <a:solidFill>
                  <a:srgbClr val="0070C0"/>
                </a:solidFill>
                <a:latin typeface="Comic Sans MS" pitchFamily="66" charset="0"/>
              </a:rPr>
              <a:t>analisis</a:t>
            </a:r>
            <a:r>
              <a:rPr lang="en-US" sz="2000" b="1" dirty="0" smtClean="0">
                <a:solidFill>
                  <a:srgbClr val="0070C0"/>
                </a:solidFill>
                <a:latin typeface="Comic Sans MS" pitchFamily="66" charset="0"/>
              </a:rPr>
              <a:t> </a:t>
            </a:r>
            <a:r>
              <a:rPr lang="en-US" sz="2000" b="1" dirty="0" err="1" smtClean="0">
                <a:solidFill>
                  <a:srgbClr val="0070C0"/>
                </a:solidFill>
                <a:latin typeface="Comic Sans MS" pitchFamily="66" charset="0"/>
              </a:rPr>
              <a:t>dan</a:t>
            </a:r>
            <a:r>
              <a:rPr lang="en-US" sz="2000" b="1" dirty="0" smtClean="0">
                <a:solidFill>
                  <a:srgbClr val="0070C0"/>
                </a:solidFill>
                <a:latin typeface="Comic Sans MS" pitchFamily="66" charset="0"/>
              </a:rPr>
              <a:t> </a:t>
            </a:r>
            <a:r>
              <a:rPr lang="en-US" sz="2000" b="1" dirty="0" err="1" smtClean="0">
                <a:solidFill>
                  <a:srgbClr val="0070C0"/>
                </a:solidFill>
                <a:latin typeface="Comic Sans MS" pitchFamily="66" charset="0"/>
              </a:rPr>
              <a:t>dilakukan</a:t>
            </a:r>
            <a:r>
              <a:rPr lang="en-US" sz="2000" b="1" dirty="0" smtClean="0">
                <a:solidFill>
                  <a:srgbClr val="0070C0"/>
                </a:solidFill>
                <a:latin typeface="Comic Sans MS" pitchFamily="66" charset="0"/>
              </a:rPr>
              <a:t> </a:t>
            </a:r>
            <a:r>
              <a:rPr lang="en-US" sz="2000" b="1" dirty="0" err="1" smtClean="0">
                <a:solidFill>
                  <a:srgbClr val="0070C0"/>
                </a:solidFill>
                <a:latin typeface="Comic Sans MS" pitchFamily="66" charset="0"/>
              </a:rPr>
              <a:t>revisi</a:t>
            </a:r>
            <a:r>
              <a:rPr lang="en-US" sz="2000" b="1" dirty="0" smtClean="0">
                <a:solidFill>
                  <a:srgbClr val="0070C0"/>
                </a:solidFill>
                <a:latin typeface="Comic Sans MS" pitchFamily="66" charset="0"/>
              </a:rPr>
              <a:t> </a:t>
            </a:r>
            <a:r>
              <a:rPr lang="en-US" sz="2000" b="1" dirty="0" err="1" smtClean="0">
                <a:solidFill>
                  <a:srgbClr val="0070C0"/>
                </a:solidFill>
                <a:latin typeface="Comic Sans MS" pitchFamily="66" charset="0"/>
              </a:rPr>
              <a:t>perbaikan</a:t>
            </a:r>
            <a:r>
              <a:rPr lang="en-US" sz="2000" b="1" dirty="0" smtClean="0">
                <a:solidFill>
                  <a:srgbClr val="0070C0"/>
                </a:solidFill>
                <a:latin typeface="Comic Sans MS" pitchFamily="66" charset="0"/>
              </a:rPr>
              <a:t> </a:t>
            </a:r>
            <a:r>
              <a:rPr lang="en-US" sz="2000" b="1" dirty="0" err="1" smtClean="0">
                <a:solidFill>
                  <a:srgbClr val="0070C0"/>
                </a:solidFill>
                <a:latin typeface="Comic Sans MS" pitchFamily="66" charset="0"/>
              </a:rPr>
              <a:t>untuk</a:t>
            </a:r>
            <a:r>
              <a:rPr lang="en-US" sz="2000" b="1" dirty="0" smtClean="0">
                <a:solidFill>
                  <a:srgbClr val="0070C0"/>
                </a:solidFill>
                <a:latin typeface="Comic Sans MS" pitchFamily="66" charset="0"/>
              </a:rPr>
              <a:t> </a:t>
            </a:r>
            <a:r>
              <a:rPr lang="en-US" sz="2000" b="1" dirty="0" err="1" smtClean="0">
                <a:solidFill>
                  <a:srgbClr val="0070C0"/>
                </a:solidFill>
                <a:latin typeface="Comic Sans MS" pitchFamily="66" charset="0"/>
              </a:rPr>
              <a:t>meminimalisir</a:t>
            </a:r>
            <a:r>
              <a:rPr lang="en-US" sz="2000" b="1" dirty="0" smtClean="0">
                <a:solidFill>
                  <a:srgbClr val="0070C0"/>
                </a:solidFill>
                <a:latin typeface="Comic Sans MS" pitchFamily="66" charset="0"/>
              </a:rPr>
              <a:t> </a:t>
            </a:r>
            <a:r>
              <a:rPr lang="en-US" sz="2000" b="1" dirty="0" err="1" smtClean="0">
                <a:solidFill>
                  <a:srgbClr val="0070C0"/>
                </a:solidFill>
                <a:latin typeface="Comic Sans MS" pitchFamily="66" charset="0"/>
              </a:rPr>
              <a:t>kelemahan</a:t>
            </a:r>
            <a:r>
              <a:rPr lang="en-US" sz="2000" b="1" dirty="0" smtClean="0">
                <a:solidFill>
                  <a:srgbClr val="0070C0"/>
                </a:solidFill>
                <a:latin typeface="Comic Sans MS" pitchFamily="66" charset="0"/>
              </a:rPr>
              <a:t>/</a:t>
            </a:r>
            <a:r>
              <a:rPr lang="en-US" sz="2000" b="1" dirty="0" err="1" smtClean="0">
                <a:solidFill>
                  <a:srgbClr val="0070C0"/>
                </a:solidFill>
                <a:latin typeface="Comic Sans MS" pitchFamily="66" charset="0"/>
              </a:rPr>
              <a:t>kekurangan</a:t>
            </a:r>
            <a:r>
              <a:rPr lang="en-US" sz="2000" b="1" dirty="0" smtClean="0">
                <a:solidFill>
                  <a:srgbClr val="0070C0"/>
                </a:solidFill>
                <a:latin typeface="Comic Sans MS" pitchFamily="66" charset="0"/>
              </a:rPr>
              <a:t> media yang </a:t>
            </a:r>
            <a:r>
              <a:rPr lang="en-US" sz="2000" b="1" dirty="0" err="1" smtClean="0">
                <a:solidFill>
                  <a:srgbClr val="0070C0"/>
                </a:solidFill>
                <a:latin typeface="Comic Sans MS" pitchFamily="66" charset="0"/>
              </a:rPr>
              <a:t>dikembangkan</a:t>
            </a:r>
            <a:r>
              <a:rPr lang="en-US" sz="2000" b="1" dirty="0" smtClean="0">
                <a:solidFill>
                  <a:srgbClr val="0070C0"/>
                </a:solidFill>
                <a:latin typeface="Comic Sans MS" pitchFamily="66" charset="0"/>
              </a:rPr>
              <a:t>.</a:t>
            </a:r>
          </a:p>
          <a:p>
            <a:endParaRPr lang="en-US" sz="2000" b="1" dirty="0" smtClean="0">
              <a:solidFill>
                <a:srgbClr val="0070C0"/>
              </a:solidFill>
              <a:latin typeface="Comic Sans MS" pitchFamily="66" charset="0"/>
            </a:endParaRPr>
          </a:p>
          <a:p>
            <a:r>
              <a:rPr lang="en-US" sz="2000" b="1" dirty="0" err="1" smtClean="0">
                <a:solidFill>
                  <a:srgbClr val="0070C0"/>
                </a:solidFill>
                <a:latin typeface="Comic Sans MS" pitchFamily="66" charset="0"/>
              </a:rPr>
              <a:t>Prosedur</a:t>
            </a:r>
            <a:r>
              <a:rPr lang="en-US" sz="2000" b="1" dirty="0" smtClean="0">
                <a:solidFill>
                  <a:srgbClr val="0070C0"/>
                </a:solidFill>
                <a:latin typeface="Comic Sans MS" pitchFamily="66" charset="0"/>
              </a:rPr>
              <a:t> </a:t>
            </a:r>
            <a:r>
              <a:rPr lang="en-US" sz="2000" b="1" dirty="0" err="1" smtClean="0">
                <a:solidFill>
                  <a:srgbClr val="0070C0"/>
                </a:solidFill>
                <a:latin typeface="Comic Sans MS" pitchFamily="66" charset="0"/>
              </a:rPr>
              <a:t>evaluasi</a:t>
            </a:r>
            <a:r>
              <a:rPr lang="en-US" sz="2000" b="1" dirty="0" smtClean="0">
                <a:solidFill>
                  <a:srgbClr val="0070C0"/>
                </a:solidFill>
                <a:latin typeface="Comic Sans MS" pitchFamily="66" charset="0"/>
              </a:rPr>
              <a:t> </a:t>
            </a:r>
            <a:r>
              <a:rPr lang="en-US" sz="2000" b="1" dirty="0" err="1" smtClean="0">
                <a:solidFill>
                  <a:srgbClr val="0070C0"/>
                </a:solidFill>
                <a:latin typeface="Comic Sans MS" pitchFamily="66" charset="0"/>
              </a:rPr>
              <a:t>ahli</a:t>
            </a:r>
            <a:r>
              <a:rPr lang="en-US" sz="2000" b="1" dirty="0" smtClean="0">
                <a:solidFill>
                  <a:srgbClr val="0070C0"/>
                </a:solidFill>
                <a:latin typeface="Comic Sans MS" pitchFamily="66" charset="0"/>
              </a:rPr>
              <a:t> media </a:t>
            </a:r>
            <a:r>
              <a:rPr lang="en-US" sz="2000" b="1" dirty="0" err="1" smtClean="0">
                <a:solidFill>
                  <a:srgbClr val="0070C0"/>
                </a:solidFill>
                <a:latin typeface="Comic Sans MS" pitchFamily="66" charset="0"/>
              </a:rPr>
              <a:t>sebagai</a:t>
            </a:r>
            <a:r>
              <a:rPr lang="en-US" sz="2000" b="1" dirty="0" smtClean="0">
                <a:solidFill>
                  <a:srgbClr val="0070C0"/>
                </a:solidFill>
                <a:latin typeface="Comic Sans MS" pitchFamily="66" charset="0"/>
              </a:rPr>
              <a:t> </a:t>
            </a:r>
            <a:r>
              <a:rPr lang="en-US" sz="2000" b="1" dirty="0" err="1" smtClean="0">
                <a:solidFill>
                  <a:srgbClr val="0070C0"/>
                </a:solidFill>
                <a:latin typeface="Comic Sans MS" pitchFamily="66" charset="0"/>
              </a:rPr>
              <a:t>berikut</a:t>
            </a:r>
            <a:r>
              <a:rPr lang="en-US" sz="2000" b="1" dirty="0" smtClean="0">
                <a:solidFill>
                  <a:srgbClr val="0070C0"/>
                </a:solidFill>
                <a:latin typeface="Comic Sans MS" pitchFamily="66" charset="0"/>
              </a:rPr>
              <a:t> :</a:t>
            </a:r>
          </a:p>
          <a:p>
            <a:pPr marL="342900" indent="-342900">
              <a:buFont typeface="+mj-lt"/>
              <a:buAutoNum type="arabicPeriod"/>
            </a:pPr>
            <a:r>
              <a:rPr lang="en-US" sz="2000" b="1" dirty="0" err="1" smtClean="0">
                <a:solidFill>
                  <a:srgbClr val="0070C0"/>
                </a:solidFill>
                <a:latin typeface="Comic Sans MS" pitchFamily="66" charset="0"/>
              </a:rPr>
              <a:t>Jelaskan</a:t>
            </a:r>
            <a:r>
              <a:rPr lang="en-US" sz="2000" b="1" dirty="0" smtClean="0">
                <a:solidFill>
                  <a:srgbClr val="0070C0"/>
                </a:solidFill>
                <a:latin typeface="Comic Sans MS" pitchFamily="66" charset="0"/>
              </a:rPr>
              <a:t> media </a:t>
            </a:r>
            <a:r>
              <a:rPr lang="en-US" sz="2000" b="1" dirty="0" err="1" smtClean="0">
                <a:solidFill>
                  <a:srgbClr val="0070C0"/>
                </a:solidFill>
                <a:latin typeface="Comic Sans MS" pitchFamily="66" charset="0"/>
              </a:rPr>
              <a:t>tersebut</a:t>
            </a:r>
            <a:r>
              <a:rPr lang="en-US" sz="2000" b="1" dirty="0" smtClean="0">
                <a:solidFill>
                  <a:srgbClr val="0070C0"/>
                </a:solidFill>
                <a:latin typeface="Comic Sans MS" pitchFamily="66" charset="0"/>
              </a:rPr>
              <a:t>.</a:t>
            </a:r>
          </a:p>
          <a:p>
            <a:pPr marL="342900" indent="-342900">
              <a:buFont typeface="+mj-lt"/>
              <a:buAutoNum type="arabicPeriod"/>
            </a:pPr>
            <a:r>
              <a:rPr lang="en-US" sz="2000" b="1" dirty="0" err="1" smtClean="0">
                <a:solidFill>
                  <a:srgbClr val="0070C0"/>
                </a:solidFill>
                <a:latin typeface="Comic Sans MS" pitchFamily="66" charset="0"/>
              </a:rPr>
              <a:t>Lakukan</a:t>
            </a:r>
            <a:r>
              <a:rPr lang="en-US" sz="2000" b="1" dirty="0" smtClean="0">
                <a:solidFill>
                  <a:srgbClr val="0070C0"/>
                </a:solidFill>
                <a:latin typeface="Comic Sans MS" pitchFamily="66" charset="0"/>
              </a:rPr>
              <a:t> </a:t>
            </a:r>
            <a:r>
              <a:rPr lang="en-US" sz="2000" b="1" dirty="0" err="1" smtClean="0">
                <a:solidFill>
                  <a:srgbClr val="0070C0"/>
                </a:solidFill>
                <a:latin typeface="Comic Sans MS" pitchFamily="66" charset="0"/>
              </a:rPr>
              <a:t>wawancara</a:t>
            </a:r>
            <a:r>
              <a:rPr lang="en-US" sz="2000" b="1" dirty="0" smtClean="0">
                <a:solidFill>
                  <a:srgbClr val="0070C0"/>
                </a:solidFill>
                <a:latin typeface="Comic Sans MS" pitchFamily="66" charset="0"/>
              </a:rPr>
              <a:t> </a:t>
            </a:r>
            <a:r>
              <a:rPr lang="en-US" sz="2000" b="1" dirty="0" err="1" smtClean="0">
                <a:solidFill>
                  <a:srgbClr val="0070C0"/>
                </a:solidFill>
                <a:latin typeface="Comic Sans MS" pitchFamily="66" charset="0"/>
              </a:rPr>
              <a:t>atau</a:t>
            </a:r>
            <a:r>
              <a:rPr lang="en-US" sz="2000" b="1" dirty="0" smtClean="0">
                <a:solidFill>
                  <a:srgbClr val="0070C0"/>
                </a:solidFill>
                <a:latin typeface="Comic Sans MS" pitchFamily="66" charset="0"/>
              </a:rPr>
              <a:t> </a:t>
            </a:r>
            <a:r>
              <a:rPr lang="en-US" sz="2000" b="1" dirty="0" err="1" smtClean="0">
                <a:solidFill>
                  <a:srgbClr val="0070C0"/>
                </a:solidFill>
                <a:latin typeface="Comic Sans MS" pitchFamily="66" charset="0"/>
              </a:rPr>
              <a:t>angket</a:t>
            </a:r>
            <a:r>
              <a:rPr lang="en-US" sz="2000" b="1" dirty="0" smtClean="0">
                <a:solidFill>
                  <a:srgbClr val="0070C0"/>
                </a:solidFill>
                <a:latin typeface="Comic Sans MS" pitchFamily="66" charset="0"/>
              </a:rPr>
              <a:t> </a:t>
            </a:r>
            <a:r>
              <a:rPr lang="en-US" sz="2000" b="1" dirty="0" err="1" smtClean="0">
                <a:solidFill>
                  <a:srgbClr val="0070C0"/>
                </a:solidFill>
                <a:latin typeface="Comic Sans MS" pitchFamily="66" charset="0"/>
              </a:rPr>
              <a:t>tertutup</a:t>
            </a:r>
            <a:r>
              <a:rPr lang="en-US" sz="2000" b="1" dirty="0" smtClean="0">
                <a:solidFill>
                  <a:srgbClr val="0070C0"/>
                </a:solidFill>
                <a:latin typeface="Comic Sans MS" pitchFamily="66" charset="0"/>
              </a:rPr>
              <a:t> </a:t>
            </a:r>
            <a:r>
              <a:rPr lang="en-US" sz="2000" b="1" dirty="0" err="1" smtClean="0">
                <a:solidFill>
                  <a:srgbClr val="0070C0"/>
                </a:solidFill>
                <a:latin typeface="Comic Sans MS" pitchFamily="66" charset="0"/>
              </a:rPr>
              <a:t>maupun</a:t>
            </a:r>
            <a:r>
              <a:rPr lang="en-US" sz="2000" b="1" dirty="0" smtClean="0">
                <a:solidFill>
                  <a:srgbClr val="0070C0"/>
                </a:solidFill>
                <a:latin typeface="Comic Sans MS" pitchFamily="66" charset="0"/>
              </a:rPr>
              <a:t> </a:t>
            </a:r>
            <a:r>
              <a:rPr lang="en-US" sz="2000" b="1" dirty="0" err="1" smtClean="0">
                <a:solidFill>
                  <a:srgbClr val="0070C0"/>
                </a:solidFill>
                <a:latin typeface="Comic Sans MS" pitchFamily="66" charset="0"/>
              </a:rPr>
              <a:t>terbuka</a:t>
            </a:r>
            <a:r>
              <a:rPr lang="en-US" sz="2000" b="1" dirty="0" smtClean="0">
                <a:solidFill>
                  <a:srgbClr val="0070C0"/>
                </a:solidFill>
                <a:latin typeface="Comic Sans MS" pitchFamily="66" charset="0"/>
              </a:rPr>
              <a:t>.</a:t>
            </a:r>
          </a:p>
          <a:p>
            <a:pPr marL="342900" indent="-342900">
              <a:buFont typeface="+mj-lt"/>
              <a:buAutoNum type="arabicPeriod"/>
            </a:pPr>
            <a:r>
              <a:rPr lang="en-US" sz="2000" b="1" dirty="0" err="1" smtClean="0">
                <a:solidFill>
                  <a:srgbClr val="0070C0"/>
                </a:solidFill>
                <a:latin typeface="Comic Sans MS" pitchFamily="66" charset="0"/>
              </a:rPr>
              <a:t>Lakukan</a:t>
            </a:r>
            <a:r>
              <a:rPr lang="en-US" sz="2000" b="1" dirty="0" smtClean="0">
                <a:solidFill>
                  <a:srgbClr val="0070C0"/>
                </a:solidFill>
                <a:latin typeface="Comic Sans MS" pitchFamily="66" charset="0"/>
              </a:rPr>
              <a:t> </a:t>
            </a:r>
            <a:r>
              <a:rPr lang="en-US" sz="2000" b="1" dirty="0" err="1" smtClean="0">
                <a:solidFill>
                  <a:srgbClr val="0070C0"/>
                </a:solidFill>
                <a:latin typeface="Comic Sans MS" pitchFamily="66" charset="0"/>
              </a:rPr>
              <a:t>analisis</a:t>
            </a:r>
            <a:r>
              <a:rPr lang="en-US" sz="2000" b="1" dirty="0" smtClean="0">
                <a:solidFill>
                  <a:srgbClr val="0070C0"/>
                </a:solidFill>
                <a:latin typeface="Comic Sans MS" pitchFamily="66" charset="0"/>
              </a:rPr>
              <a:t>.</a:t>
            </a:r>
          </a:p>
          <a:p>
            <a:pPr marL="342900" indent="-342900">
              <a:buFont typeface="+mj-lt"/>
              <a:buAutoNum type="arabicPeriod"/>
            </a:pPr>
            <a:endParaRPr lang="en-US" sz="2000" b="1" dirty="0">
              <a:solidFill>
                <a:srgbClr val="0070C0"/>
              </a:solidFill>
              <a:latin typeface="Comic Sans MS" pitchFamily="66" charset="0"/>
            </a:endParaRPr>
          </a:p>
        </p:txBody>
      </p:sp>
      <p:sp>
        <p:nvSpPr>
          <p:cNvPr id="7" name="Action Button: Home 6">
            <a:hlinkClick r:id="rId2" action="ppaction://hlinksldjump" highlightClick="1"/>
          </p:cNvPr>
          <p:cNvSpPr/>
          <p:nvPr/>
        </p:nvSpPr>
        <p:spPr>
          <a:xfrm>
            <a:off x="8305800" y="228600"/>
            <a:ext cx="609600" cy="685800"/>
          </a:xfrm>
          <a:prstGeom prst="actionButtonHome">
            <a:avLst/>
          </a:prstGeom>
          <a:ln>
            <a:noFill/>
          </a:ln>
          <a:effectLst>
            <a:outerShdw blurRad="190500" dist="228600" dir="2700000" algn="ctr">
              <a:srgbClr val="000000">
                <a:alpha val="30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extBox 7"/>
          <p:cNvSpPr txBox="1"/>
          <p:nvPr/>
        </p:nvSpPr>
        <p:spPr>
          <a:xfrm>
            <a:off x="-11383244" y="6096000"/>
            <a:ext cx="11383244" cy="369332"/>
          </a:xfrm>
          <a:prstGeom prst="rect">
            <a:avLst/>
          </a:prstGeom>
          <a:noFill/>
        </p:spPr>
        <p:txBody>
          <a:bodyPr wrap="none" rtlCol="0">
            <a:spAutoFit/>
          </a:bodyPr>
          <a:lstStyle/>
          <a:p>
            <a:r>
              <a:rPr lang="en-US" dirty="0" smtClean="0">
                <a:solidFill>
                  <a:srgbClr val="002060"/>
                </a:solidFill>
                <a:latin typeface="Comic Sans MS" pitchFamily="66" charset="0"/>
              </a:rPr>
              <a:t>Created by : </a:t>
            </a:r>
            <a:r>
              <a:rPr lang="en-US" dirty="0" err="1" smtClean="0">
                <a:solidFill>
                  <a:srgbClr val="002060"/>
                </a:solidFill>
                <a:latin typeface="Comic Sans MS" pitchFamily="66" charset="0"/>
              </a:rPr>
              <a:t>Hanifah</a:t>
            </a:r>
            <a:r>
              <a:rPr lang="en-US" dirty="0" smtClean="0">
                <a:solidFill>
                  <a:srgbClr val="002060"/>
                </a:solidFill>
                <a:latin typeface="Comic Sans MS" pitchFamily="66" charset="0"/>
              </a:rPr>
              <a:t> </a:t>
            </a:r>
            <a:r>
              <a:rPr lang="en-US" dirty="0" err="1" smtClean="0">
                <a:solidFill>
                  <a:srgbClr val="002060"/>
                </a:solidFill>
                <a:latin typeface="Comic Sans MS" pitchFamily="66" charset="0"/>
              </a:rPr>
              <a:t>Rasyidah</a:t>
            </a:r>
            <a:r>
              <a:rPr lang="en-US" dirty="0" smtClean="0">
                <a:solidFill>
                  <a:srgbClr val="002060"/>
                </a:solidFill>
                <a:latin typeface="Comic Sans MS" pitchFamily="66" charset="0"/>
              </a:rPr>
              <a:t> R, </a:t>
            </a:r>
            <a:r>
              <a:rPr lang="en-US" dirty="0" err="1" smtClean="0">
                <a:solidFill>
                  <a:srgbClr val="002060"/>
                </a:solidFill>
                <a:latin typeface="Comic Sans MS" pitchFamily="66" charset="0"/>
              </a:rPr>
              <a:t>Safira</a:t>
            </a:r>
            <a:r>
              <a:rPr lang="en-US" dirty="0" smtClean="0">
                <a:solidFill>
                  <a:srgbClr val="002060"/>
                </a:solidFill>
                <a:latin typeface="Comic Sans MS" pitchFamily="66" charset="0"/>
              </a:rPr>
              <a:t> </a:t>
            </a:r>
            <a:r>
              <a:rPr lang="en-US" dirty="0" err="1" smtClean="0">
                <a:solidFill>
                  <a:srgbClr val="002060"/>
                </a:solidFill>
                <a:latin typeface="Comic Sans MS" pitchFamily="66" charset="0"/>
              </a:rPr>
              <a:t>Diah</a:t>
            </a:r>
            <a:r>
              <a:rPr lang="en-US" dirty="0" smtClean="0">
                <a:solidFill>
                  <a:srgbClr val="002060"/>
                </a:solidFill>
                <a:latin typeface="Comic Sans MS" pitchFamily="66" charset="0"/>
              </a:rPr>
              <a:t> F, Yoga </a:t>
            </a:r>
            <a:r>
              <a:rPr lang="en-US" dirty="0" err="1" smtClean="0">
                <a:solidFill>
                  <a:srgbClr val="002060"/>
                </a:solidFill>
                <a:latin typeface="Comic Sans MS" pitchFamily="66" charset="0"/>
              </a:rPr>
              <a:t>Dwi</a:t>
            </a:r>
            <a:r>
              <a:rPr lang="en-US" dirty="0" smtClean="0">
                <a:solidFill>
                  <a:srgbClr val="002060"/>
                </a:solidFill>
                <a:latin typeface="Comic Sans MS" pitchFamily="66" charset="0"/>
              </a:rPr>
              <a:t> M / TP 2015 B / </a:t>
            </a:r>
            <a:r>
              <a:rPr lang="en-US" dirty="0" err="1" smtClean="0">
                <a:solidFill>
                  <a:srgbClr val="002060"/>
                </a:solidFill>
                <a:latin typeface="Comic Sans MS" pitchFamily="66" charset="0"/>
              </a:rPr>
              <a:t>Universitas</a:t>
            </a:r>
            <a:r>
              <a:rPr lang="en-US" dirty="0" smtClean="0">
                <a:solidFill>
                  <a:srgbClr val="002060"/>
                </a:solidFill>
                <a:latin typeface="Comic Sans MS" pitchFamily="66" charset="0"/>
              </a:rPr>
              <a:t> </a:t>
            </a:r>
            <a:r>
              <a:rPr lang="en-US" dirty="0" err="1" smtClean="0">
                <a:solidFill>
                  <a:srgbClr val="002060"/>
                </a:solidFill>
                <a:latin typeface="Comic Sans MS" pitchFamily="66" charset="0"/>
              </a:rPr>
              <a:t>Negeri</a:t>
            </a:r>
            <a:r>
              <a:rPr lang="en-US" dirty="0" smtClean="0">
                <a:solidFill>
                  <a:srgbClr val="002060"/>
                </a:solidFill>
                <a:latin typeface="Comic Sans MS" pitchFamily="66" charset="0"/>
              </a:rPr>
              <a:t> Surabaya </a:t>
            </a:r>
            <a:endParaRPr lang="en-US" dirty="0">
              <a:solidFill>
                <a:srgbClr val="002060"/>
              </a:solidFill>
              <a:latin typeface="Comic Sans MS" pitchFamily="66" charset="0"/>
            </a:endParaRPr>
          </a:p>
        </p:txBody>
      </p:sp>
    </p:spTree>
  </p:cSld>
  <p:clrMapOvr>
    <a:masterClrMapping/>
  </p:clrMapOvr>
  <p:transition spd="slow" advClick="0">
    <p:circl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0" fill="hold" grpId="0" nodeType="after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500" fill="hold"/>
                                        <p:tgtEl>
                                          <p:spTgt spid="5"/>
                                        </p:tgtEl>
                                        <p:attrNameLst>
                                          <p:attrName>ppt_w</p:attrName>
                                        </p:attrNameLst>
                                      </p:cBhvr>
                                      <p:tavLst>
                                        <p:tav tm="0">
                                          <p:val>
                                            <p:fltVal val="0"/>
                                          </p:val>
                                        </p:tav>
                                        <p:tav tm="100000">
                                          <p:val>
                                            <p:strVal val="#ppt_w"/>
                                          </p:val>
                                        </p:tav>
                                      </p:tavLst>
                                    </p:anim>
                                    <p:anim calcmode="lin" valueType="num">
                                      <p:cBhvr>
                                        <p:cTn id="8" dur="500" fill="hold"/>
                                        <p:tgtEl>
                                          <p:spTgt spid="5"/>
                                        </p:tgtEl>
                                        <p:attrNameLst>
                                          <p:attrName>ppt_h</p:attrName>
                                        </p:attrNameLst>
                                      </p:cBhvr>
                                      <p:tavLst>
                                        <p:tav tm="0">
                                          <p:val>
                                            <p:fltVal val="0"/>
                                          </p:val>
                                        </p:tav>
                                        <p:tav tm="100000">
                                          <p:val>
                                            <p:strVal val="#ppt_h"/>
                                          </p:val>
                                        </p:tav>
                                      </p:tavLst>
                                    </p:anim>
                                    <p:animEffect transition="in" filter="fade">
                                      <p:cBhvr>
                                        <p:cTn id="9" dur="500"/>
                                        <p:tgtEl>
                                          <p:spTgt spid="5"/>
                                        </p:tgtEl>
                                      </p:cBhvr>
                                    </p:animEffect>
                                  </p:childTnLst>
                                </p:cTn>
                              </p:par>
                            </p:childTnLst>
                          </p:cTn>
                        </p:par>
                        <p:par>
                          <p:cTn id="10" fill="hold">
                            <p:stCondLst>
                              <p:cond delay="500"/>
                            </p:stCondLst>
                            <p:childTnLst>
                              <p:par>
                                <p:cTn id="11" presetID="10" presetClass="entr" presetSubtype="0" fill="hold" grpId="0" nodeType="afterEffect">
                                  <p:stCondLst>
                                    <p:cond delay="0"/>
                                  </p:stCondLst>
                                  <p:childTnLst>
                                    <p:set>
                                      <p:cBhvr>
                                        <p:cTn id="12" dur="1" fill="hold">
                                          <p:stCondLst>
                                            <p:cond delay="0"/>
                                          </p:stCondLst>
                                        </p:cTn>
                                        <p:tgtEl>
                                          <p:spTgt spid="6"/>
                                        </p:tgtEl>
                                        <p:attrNameLst>
                                          <p:attrName>style.visibility</p:attrName>
                                        </p:attrNameLst>
                                      </p:cBhvr>
                                      <p:to>
                                        <p:strVal val="visible"/>
                                      </p:to>
                                    </p:set>
                                    <p:animEffect transition="in" filter="fade">
                                      <p:cBhvr>
                                        <p:cTn id="13" dur="2000"/>
                                        <p:tgtEl>
                                          <p:spTgt spid="6"/>
                                        </p:tgtEl>
                                      </p:cBhvr>
                                    </p:animEffect>
                                  </p:childTnLst>
                                </p:cTn>
                              </p:par>
                              <p:par>
                                <p:cTn id="14" presetID="2" presetClass="entr" presetSubtype="2" repeatCount="indefinite" fill="hold" grpId="0" nodeType="withEffect">
                                  <p:stCondLst>
                                    <p:cond delay="0"/>
                                  </p:stCondLst>
                                  <p:childTnLst>
                                    <p:set>
                                      <p:cBhvr>
                                        <p:cTn id="15" dur="1" fill="hold">
                                          <p:stCondLst>
                                            <p:cond delay="0"/>
                                          </p:stCondLst>
                                        </p:cTn>
                                        <p:tgtEl>
                                          <p:spTgt spid="8"/>
                                        </p:tgtEl>
                                        <p:attrNameLst>
                                          <p:attrName>style.visibility</p:attrName>
                                        </p:attrNameLst>
                                      </p:cBhvr>
                                      <p:to>
                                        <p:strVal val="visible"/>
                                      </p:to>
                                    </p:set>
                                    <p:anim calcmode="lin" valueType="num">
                                      <p:cBhvr additive="base">
                                        <p:cTn id="16" dur="15000" fill="hold"/>
                                        <p:tgtEl>
                                          <p:spTgt spid="8"/>
                                        </p:tgtEl>
                                        <p:attrNameLst>
                                          <p:attrName>ppt_x</p:attrName>
                                        </p:attrNameLst>
                                      </p:cBhvr>
                                      <p:tavLst>
                                        <p:tav tm="0">
                                          <p:val>
                                            <p:strVal val="1+#ppt_w/2"/>
                                          </p:val>
                                        </p:tav>
                                        <p:tav tm="100000">
                                          <p:val>
                                            <p:strVal val="#ppt_x"/>
                                          </p:val>
                                        </p:tav>
                                      </p:tavLst>
                                    </p:anim>
                                    <p:anim calcmode="lin" valueType="num">
                                      <p:cBhvr additive="base">
                                        <p:cTn id="17" dur="15000" fill="hold"/>
                                        <p:tgtEl>
                                          <p:spTgt spid="8"/>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8"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pPr>
              <a:defRPr/>
            </a:pPr>
            <a:fld id="{9DA623C2-AB31-432D-9744-EBE9E0958EBB}" type="slidenum">
              <a:rPr lang="en-US" smtClean="0"/>
              <a:pPr>
                <a:defRPr/>
              </a:pPr>
              <a:t>5</a:t>
            </a:fld>
            <a:endParaRPr lang="en-US"/>
          </a:p>
        </p:txBody>
      </p:sp>
      <p:sp>
        <p:nvSpPr>
          <p:cNvPr id="5" name="TextBox 4"/>
          <p:cNvSpPr txBox="1"/>
          <p:nvPr/>
        </p:nvSpPr>
        <p:spPr>
          <a:xfrm>
            <a:off x="2971800" y="1371600"/>
            <a:ext cx="4030078" cy="523220"/>
          </a:xfrm>
          <a:prstGeom prst="rect">
            <a:avLst/>
          </a:prstGeom>
          <a:noFill/>
        </p:spPr>
        <p:txBody>
          <a:bodyPr wrap="none" rtlCol="0">
            <a:spAutoFit/>
          </a:bodyPr>
          <a:lstStyle/>
          <a:p>
            <a:r>
              <a:rPr lang="en-US" sz="2800" b="1" dirty="0" smtClean="0">
                <a:ln w="10541" cmpd="sng">
                  <a:noFill/>
                  <a:prstDash val="solid"/>
                </a:ln>
                <a:latin typeface="Comic Sans MS" pitchFamily="66" charset="0"/>
              </a:rPr>
              <a:t>SATU LAWAN SATU</a:t>
            </a:r>
            <a:endParaRPr lang="en-US" sz="2800" b="1" dirty="0">
              <a:ln w="10541" cmpd="sng">
                <a:noFill/>
                <a:prstDash val="solid"/>
              </a:ln>
              <a:latin typeface="Comic Sans MS" pitchFamily="66" charset="0"/>
            </a:endParaRPr>
          </a:p>
        </p:txBody>
      </p:sp>
      <p:sp>
        <p:nvSpPr>
          <p:cNvPr id="6" name="TextBox 5"/>
          <p:cNvSpPr txBox="1"/>
          <p:nvPr/>
        </p:nvSpPr>
        <p:spPr>
          <a:xfrm>
            <a:off x="838200" y="2514600"/>
            <a:ext cx="7467600" cy="2246769"/>
          </a:xfrm>
          <a:prstGeom prst="rect">
            <a:avLst/>
          </a:prstGeom>
          <a:noFill/>
        </p:spPr>
        <p:txBody>
          <a:bodyPr wrap="square" rtlCol="0">
            <a:spAutoFit/>
          </a:bodyPr>
          <a:lstStyle/>
          <a:p>
            <a:pPr algn="ctr"/>
            <a:r>
              <a:rPr lang="id-ID" sz="2000" b="1" dirty="0" smtClean="0">
                <a:solidFill>
                  <a:srgbClr val="0070C0"/>
                </a:solidFill>
                <a:latin typeface="Comic Sans MS" pitchFamily="66" charset="0"/>
              </a:rPr>
              <a:t>Pada tahapan ini, dipilih 2 orang atau lebih yang dapat mewakili populasi target media yang dibuat media yang disajikan kepada siswa secara individual. Kedua orang yang dipilih tersebut satu diantranya adalah mempunyai kemampuan dibawah rata-rata, dan yang satunya lagi diatas rata-rata.</a:t>
            </a:r>
            <a:endParaRPr lang="en-US" sz="2000" b="1" dirty="0" smtClean="0">
              <a:solidFill>
                <a:srgbClr val="0070C0"/>
              </a:solidFill>
              <a:latin typeface="Comic Sans MS" pitchFamily="66" charset="0"/>
            </a:endParaRPr>
          </a:p>
          <a:p>
            <a:pPr algn="ctr"/>
            <a:endParaRPr lang="en-US" sz="2000" b="1" dirty="0">
              <a:solidFill>
                <a:srgbClr val="0070C0"/>
              </a:solidFill>
              <a:latin typeface="Comic Sans MS" pitchFamily="66" charset="0"/>
            </a:endParaRPr>
          </a:p>
        </p:txBody>
      </p:sp>
      <p:sp>
        <p:nvSpPr>
          <p:cNvPr id="7" name="Action Button: Home 6">
            <a:hlinkClick r:id="rId2" action="ppaction://hlinksldjump" highlightClick="1"/>
          </p:cNvPr>
          <p:cNvSpPr/>
          <p:nvPr/>
        </p:nvSpPr>
        <p:spPr>
          <a:xfrm>
            <a:off x="8305800" y="228600"/>
            <a:ext cx="609600" cy="685800"/>
          </a:xfrm>
          <a:prstGeom prst="actionButtonHome">
            <a:avLst/>
          </a:prstGeom>
          <a:ln>
            <a:noFill/>
          </a:ln>
          <a:effectLst>
            <a:outerShdw blurRad="190500" dist="228600" dir="2700000" algn="ctr">
              <a:srgbClr val="000000">
                <a:alpha val="30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extBox 7"/>
          <p:cNvSpPr txBox="1"/>
          <p:nvPr/>
        </p:nvSpPr>
        <p:spPr>
          <a:xfrm>
            <a:off x="-11383244" y="6096000"/>
            <a:ext cx="11383244" cy="369332"/>
          </a:xfrm>
          <a:prstGeom prst="rect">
            <a:avLst/>
          </a:prstGeom>
          <a:noFill/>
        </p:spPr>
        <p:txBody>
          <a:bodyPr wrap="none" rtlCol="0">
            <a:spAutoFit/>
          </a:bodyPr>
          <a:lstStyle/>
          <a:p>
            <a:r>
              <a:rPr lang="en-US" dirty="0" smtClean="0">
                <a:solidFill>
                  <a:srgbClr val="002060"/>
                </a:solidFill>
                <a:latin typeface="Comic Sans MS" pitchFamily="66" charset="0"/>
              </a:rPr>
              <a:t>Created by : </a:t>
            </a:r>
            <a:r>
              <a:rPr lang="en-US" dirty="0" err="1" smtClean="0">
                <a:solidFill>
                  <a:srgbClr val="002060"/>
                </a:solidFill>
                <a:latin typeface="Comic Sans MS" pitchFamily="66" charset="0"/>
              </a:rPr>
              <a:t>Hanifah</a:t>
            </a:r>
            <a:r>
              <a:rPr lang="en-US" dirty="0" smtClean="0">
                <a:solidFill>
                  <a:srgbClr val="002060"/>
                </a:solidFill>
                <a:latin typeface="Comic Sans MS" pitchFamily="66" charset="0"/>
              </a:rPr>
              <a:t> </a:t>
            </a:r>
            <a:r>
              <a:rPr lang="en-US" dirty="0" err="1" smtClean="0">
                <a:solidFill>
                  <a:srgbClr val="002060"/>
                </a:solidFill>
                <a:latin typeface="Comic Sans MS" pitchFamily="66" charset="0"/>
              </a:rPr>
              <a:t>Rasyidah</a:t>
            </a:r>
            <a:r>
              <a:rPr lang="en-US" dirty="0" smtClean="0">
                <a:solidFill>
                  <a:srgbClr val="002060"/>
                </a:solidFill>
                <a:latin typeface="Comic Sans MS" pitchFamily="66" charset="0"/>
              </a:rPr>
              <a:t> R, </a:t>
            </a:r>
            <a:r>
              <a:rPr lang="en-US" dirty="0" err="1" smtClean="0">
                <a:solidFill>
                  <a:srgbClr val="002060"/>
                </a:solidFill>
                <a:latin typeface="Comic Sans MS" pitchFamily="66" charset="0"/>
              </a:rPr>
              <a:t>Safira</a:t>
            </a:r>
            <a:r>
              <a:rPr lang="en-US" dirty="0" smtClean="0">
                <a:solidFill>
                  <a:srgbClr val="002060"/>
                </a:solidFill>
                <a:latin typeface="Comic Sans MS" pitchFamily="66" charset="0"/>
              </a:rPr>
              <a:t> </a:t>
            </a:r>
            <a:r>
              <a:rPr lang="en-US" dirty="0" err="1" smtClean="0">
                <a:solidFill>
                  <a:srgbClr val="002060"/>
                </a:solidFill>
                <a:latin typeface="Comic Sans MS" pitchFamily="66" charset="0"/>
              </a:rPr>
              <a:t>Diah</a:t>
            </a:r>
            <a:r>
              <a:rPr lang="en-US" dirty="0" smtClean="0">
                <a:solidFill>
                  <a:srgbClr val="002060"/>
                </a:solidFill>
                <a:latin typeface="Comic Sans MS" pitchFamily="66" charset="0"/>
              </a:rPr>
              <a:t> F, Yoga </a:t>
            </a:r>
            <a:r>
              <a:rPr lang="en-US" dirty="0" err="1" smtClean="0">
                <a:solidFill>
                  <a:srgbClr val="002060"/>
                </a:solidFill>
                <a:latin typeface="Comic Sans MS" pitchFamily="66" charset="0"/>
              </a:rPr>
              <a:t>Dwi</a:t>
            </a:r>
            <a:r>
              <a:rPr lang="en-US" dirty="0" smtClean="0">
                <a:solidFill>
                  <a:srgbClr val="002060"/>
                </a:solidFill>
                <a:latin typeface="Comic Sans MS" pitchFamily="66" charset="0"/>
              </a:rPr>
              <a:t> M / TP 2015 B / </a:t>
            </a:r>
            <a:r>
              <a:rPr lang="en-US" dirty="0" err="1" smtClean="0">
                <a:solidFill>
                  <a:srgbClr val="002060"/>
                </a:solidFill>
                <a:latin typeface="Comic Sans MS" pitchFamily="66" charset="0"/>
              </a:rPr>
              <a:t>Universitas</a:t>
            </a:r>
            <a:r>
              <a:rPr lang="en-US" dirty="0" smtClean="0">
                <a:solidFill>
                  <a:srgbClr val="002060"/>
                </a:solidFill>
                <a:latin typeface="Comic Sans MS" pitchFamily="66" charset="0"/>
              </a:rPr>
              <a:t> </a:t>
            </a:r>
            <a:r>
              <a:rPr lang="en-US" dirty="0" err="1" smtClean="0">
                <a:solidFill>
                  <a:srgbClr val="002060"/>
                </a:solidFill>
                <a:latin typeface="Comic Sans MS" pitchFamily="66" charset="0"/>
              </a:rPr>
              <a:t>Negeri</a:t>
            </a:r>
            <a:r>
              <a:rPr lang="en-US" dirty="0" smtClean="0">
                <a:solidFill>
                  <a:srgbClr val="002060"/>
                </a:solidFill>
                <a:latin typeface="Comic Sans MS" pitchFamily="66" charset="0"/>
              </a:rPr>
              <a:t> Surabaya </a:t>
            </a:r>
            <a:endParaRPr lang="en-US" dirty="0">
              <a:solidFill>
                <a:srgbClr val="002060"/>
              </a:solidFill>
              <a:latin typeface="Comic Sans MS" pitchFamily="66" charset="0"/>
            </a:endParaRPr>
          </a:p>
        </p:txBody>
      </p:sp>
    </p:spTree>
  </p:cSld>
  <p:clrMapOvr>
    <a:masterClrMapping/>
  </p:clrMapOvr>
  <p:transition spd="slow" advClick="0">
    <p:circl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0" fill="hold" grpId="0" nodeType="after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500" fill="hold"/>
                                        <p:tgtEl>
                                          <p:spTgt spid="5"/>
                                        </p:tgtEl>
                                        <p:attrNameLst>
                                          <p:attrName>ppt_w</p:attrName>
                                        </p:attrNameLst>
                                      </p:cBhvr>
                                      <p:tavLst>
                                        <p:tav tm="0">
                                          <p:val>
                                            <p:fltVal val="0"/>
                                          </p:val>
                                        </p:tav>
                                        <p:tav tm="100000">
                                          <p:val>
                                            <p:strVal val="#ppt_w"/>
                                          </p:val>
                                        </p:tav>
                                      </p:tavLst>
                                    </p:anim>
                                    <p:anim calcmode="lin" valueType="num">
                                      <p:cBhvr>
                                        <p:cTn id="8" dur="500" fill="hold"/>
                                        <p:tgtEl>
                                          <p:spTgt spid="5"/>
                                        </p:tgtEl>
                                        <p:attrNameLst>
                                          <p:attrName>ppt_h</p:attrName>
                                        </p:attrNameLst>
                                      </p:cBhvr>
                                      <p:tavLst>
                                        <p:tav tm="0">
                                          <p:val>
                                            <p:fltVal val="0"/>
                                          </p:val>
                                        </p:tav>
                                        <p:tav tm="100000">
                                          <p:val>
                                            <p:strVal val="#ppt_h"/>
                                          </p:val>
                                        </p:tav>
                                      </p:tavLst>
                                    </p:anim>
                                    <p:animEffect transition="in" filter="fade">
                                      <p:cBhvr>
                                        <p:cTn id="9" dur="500"/>
                                        <p:tgtEl>
                                          <p:spTgt spid="5"/>
                                        </p:tgtEl>
                                      </p:cBhvr>
                                    </p:animEffect>
                                  </p:childTnLst>
                                </p:cTn>
                              </p:par>
                            </p:childTnLst>
                          </p:cTn>
                        </p:par>
                        <p:par>
                          <p:cTn id="10" fill="hold">
                            <p:stCondLst>
                              <p:cond delay="500"/>
                            </p:stCondLst>
                            <p:childTnLst>
                              <p:par>
                                <p:cTn id="11" presetID="10" presetClass="entr" presetSubtype="0" fill="hold" grpId="0" nodeType="afterEffect">
                                  <p:stCondLst>
                                    <p:cond delay="0"/>
                                  </p:stCondLst>
                                  <p:childTnLst>
                                    <p:set>
                                      <p:cBhvr>
                                        <p:cTn id="12" dur="1" fill="hold">
                                          <p:stCondLst>
                                            <p:cond delay="0"/>
                                          </p:stCondLst>
                                        </p:cTn>
                                        <p:tgtEl>
                                          <p:spTgt spid="6"/>
                                        </p:tgtEl>
                                        <p:attrNameLst>
                                          <p:attrName>style.visibility</p:attrName>
                                        </p:attrNameLst>
                                      </p:cBhvr>
                                      <p:to>
                                        <p:strVal val="visible"/>
                                      </p:to>
                                    </p:set>
                                    <p:animEffect transition="in" filter="fade">
                                      <p:cBhvr>
                                        <p:cTn id="13" dur="2000"/>
                                        <p:tgtEl>
                                          <p:spTgt spid="6"/>
                                        </p:tgtEl>
                                      </p:cBhvr>
                                    </p:animEffect>
                                  </p:childTnLst>
                                </p:cTn>
                              </p:par>
                              <p:par>
                                <p:cTn id="14" presetID="2" presetClass="entr" presetSubtype="2" repeatCount="indefinite" fill="hold" grpId="0" nodeType="withEffect">
                                  <p:stCondLst>
                                    <p:cond delay="0"/>
                                  </p:stCondLst>
                                  <p:childTnLst>
                                    <p:set>
                                      <p:cBhvr>
                                        <p:cTn id="15" dur="1" fill="hold">
                                          <p:stCondLst>
                                            <p:cond delay="0"/>
                                          </p:stCondLst>
                                        </p:cTn>
                                        <p:tgtEl>
                                          <p:spTgt spid="8"/>
                                        </p:tgtEl>
                                        <p:attrNameLst>
                                          <p:attrName>style.visibility</p:attrName>
                                        </p:attrNameLst>
                                      </p:cBhvr>
                                      <p:to>
                                        <p:strVal val="visible"/>
                                      </p:to>
                                    </p:set>
                                    <p:anim calcmode="lin" valueType="num">
                                      <p:cBhvr additive="base">
                                        <p:cTn id="16" dur="15000" fill="hold"/>
                                        <p:tgtEl>
                                          <p:spTgt spid="8"/>
                                        </p:tgtEl>
                                        <p:attrNameLst>
                                          <p:attrName>ppt_x</p:attrName>
                                        </p:attrNameLst>
                                      </p:cBhvr>
                                      <p:tavLst>
                                        <p:tav tm="0">
                                          <p:val>
                                            <p:strVal val="1+#ppt_w/2"/>
                                          </p:val>
                                        </p:tav>
                                        <p:tav tm="100000">
                                          <p:val>
                                            <p:strVal val="#ppt_x"/>
                                          </p:val>
                                        </p:tav>
                                      </p:tavLst>
                                    </p:anim>
                                    <p:anim calcmode="lin" valueType="num">
                                      <p:cBhvr additive="base">
                                        <p:cTn id="17" dur="15000" fill="hold"/>
                                        <p:tgtEl>
                                          <p:spTgt spid="8"/>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8"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pPr>
              <a:defRPr/>
            </a:pPr>
            <a:fld id="{9DA623C2-AB31-432D-9744-EBE9E0958EBB}" type="slidenum">
              <a:rPr lang="en-US" smtClean="0"/>
              <a:pPr>
                <a:defRPr/>
              </a:pPr>
              <a:t>6</a:t>
            </a:fld>
            <a:endParaRPr lang="en-US"/>
          </a:p>
        </p:txBody>
      </p:sp>
      <p:sp>
        <p:nvSpPr>
          <p:cNvPr id="5" name="TextBox 4"/>
          <p:cNvSpPr txBox="1"/>
          <p:nvPr/>
        </p:nvSpPr>
        <p:spPr>
          <a:xfrm>
            <a:off x="2514600" y="1143000"/>
            <a:ext cx="4650632" cy="461665"/>
          </a:xfrm>
          <a:prstGeom prst="rect">
            <a:avLst/>
          </a:prstGeom>
          <a:noFill/>
        </p:spPr>
        <p:txBody>
          <a:bodyPr wrap="none" rtlCol="0">
            <a:spAutoFit/>
          </a:bodyPr>
          <a:lstStyle/>
          <a:p>
            <a:r>
              <a:rPr lang="en-US" sz="2400" b="1" dirty="0" smtClean="0">
                <a:ln w="10541" cmpd="sng">
                  <a:noFill/>
                  <a:prstDash val="solid"/>
                </a:ln>
                <a:latin typeface="Comic Sans MS" pitchFamily="66" charset="0"/>
              </a:rPr>
              <a:t>EVALUASI KELOMPOK KECIL</a:t>
            </a:r>
            <a:endParaRPr lang="en-US" sz="2400" b="1" dirty="0">
              <a:ln w="10541" cmpd="sng">
                <a:noFill/>
                <a:prstDash val="solid"/>
              </a:ln>
              <a:latin typeface="Comic Sans MS" pitchFamily="66" charset="0"/>
            </a:endParaRPr>
          </a:p>
        </p:txBody>
      </p:sp>
      <p:sp>
        <p:nvSpPr>
          <p:cNvPr id="6" name="TextBox 5"/>
          <p:cNvSpPr txBox="1"/>
          <p:nvPr/>
        </p:nvSpPr>
        <p:spPr>
          <a:xfrm>
            <a:off x="685800" y="2286000"/>
            <a:ext cx="7543800" cy="2554545"/>
          </a:xfrm>
          <a:prstGeom prst="rect">
            <a:avLst/>
          </a:prstGeom>
          <a:noFill/>
        </p:spPr>
        <p:txBody>
          <a:bodyPr wrap="square" rtlCol="0">
            <a:spAutoFit/>
          </a:bodyPr>
          <a:lstStyle/>
          <a:p>
            <a:pPr algn="ctr"/>
            <a:r>
              <a:rPr lang="id-ID" sz="2000" b="1" dirty="0" smtClean="0">
                <a:solidFill>
                  <a:srgbClr val="0070C0"/>
                </a:solidFill>
                <a:latin typeface="Comic Sans MS" pitchFamily="66" charset="0"/>
              </a:rPr>
              <a:t>Pada tahap ini perlu dicobakan kepada 10-20 orang siswa yang dapat mewakili populasi target. Siswa yang dipilih tersebut hendaknya dapat mewakili populasi. usahakan siswa yang dipilh tersebut terdiri dari siswa yang kurang pandai, sedang, dan pandai, laki-laki dan perempuan yang terdiri dari berbagi latar belakang pendidikan sosial orang tua, dan seb</a:t>
            </a:r>
            <a:r>
              <a:rPr lang="en-US" sz="2000" b="1" dirty="0" smtClean="0">
                <a:solidFill>
                  <a:srgbClr val="0070C0"/>
                </a:solidFill>
                <a:latin typeface="Comic Sans MS" pitchFamily="66" charset="0"/>
              </a:rPr>
              <a:t>a</a:t>
            </a:r>
            <a:r>
              <a:rPr lang="id-ID" sz="2000" b="1" dirty="0" smtClean="0">
                <a:solidFill>
                  <a:srgbClr val="0070C0"/>
                </a:solidFill>
                <a:latin typeface="Comic Sans MS" pitchFamily="66" charset="0"/>
              </a:rPr>
              <a:t>gainya.</a:t>
            </a:r>
            <a:endParaRPr lang="en-US" sz="2000" b="1" dirty="0" smtClean="0">
              <a:solidFill>
                <a:srgbClr val="0070C0"/>
              </a:solidFill>
              <a:latin typeface="Comic Sans MS" pitchFamily="66" charset="0"/>
            </a:endParaRPr>
          </a:p>
          <a:p>
            <a:pPr algn="ctr"/>
            <a:endParaRPr lang="en-US" sz="2000" b="1" dirty="0">
              <a:solidFill>
                <a:srgbClr val="0070C0"/>
              </a:solidFill>
              <a:latin typeface="Comic Sans MS" pitchFamily="66" charset="0"/>
            </a:endParaRPr>
          </a:p>
        </p:txBody>
      </p:sp>
      <p:sp>
        <p:nvSpPr>
          <p:cNvPr id="7" name="Action Button: Home 6">
            <a:hlinkClick r:id="rId2" action="ppaction://hlinksldjump" highlightClick="1"/>
          </p:cNvPr>
          <p:cNvSpPr/>
          <p:nvPr/>
        </p:nvSpPr>
        <p:spPr>
          <a:xfrm>
            <a:off x="8305800" y="228600"/>
            <a:ext cx="609600" cy="685800"/>
          </a:xfrm>
          <a:prstGeom prst="actionButtonHome">
            <a:avLst/>
          </a:prstGeom>
          <a:ln>
            <a:noFill/>
          </a:ln>
          <a:effectLst>
            <a:outerShdw blurRad="190500" dist="228600" dir="2700000" algn="ctr">
              <a:srgbClr val="000000">
                <a:alpha val="30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extBox 7"/>
          <p:cNvSpPr txBox="1"/>
          <p:nvPr/>
        </p:nvSpPr>
        <p:spPr>
          <a:xfrm>
            <a:off x="-11383244" y="6096000"/>
            <a:ext cx="11383244" cy="369332"/>
          </a:xfrm>
          <a:prstGeom prst="rect">
            <a:avLst/>
          </a:prstGeom>
          <a:noFill/>
        </p:spPr>
        <p:txBody>
          <a:bodyPr wrap="none" rtlCol="0">
            <a:spAutoFit/>
          </a:bodyPr>
          <a:lstStyle/>
          <a:p>
            <a:r>
              <a:rPr lang="en-US" dirty="0" smtClean="0">
                <a:solidFill>
                  <a:srgbClr val="002060"/>
                </a:solidFill>
                <a:latin typeface="Comic Sans MS" pitchFamily="66" charset="0"/>
              </a:rPr>
              <a:t>Created by : </a:t>
            </a:r>
            <a:r>
              <a:rPr lang="en-US" dirty="0" err="1" smtClean="0">
                <a:solidFill>
                  <a:srgbClr val="002060"/>
                </a:solidFill>
                <a:latin typeface="Comic Sans MS" pitchFamily="66" charset="0"/>
              </a:rPr>
              <a:t>Hanifah</a:t>
            </a:r>
            <a:r>
              <a:rPr lang="en-US" dirty="0" smtClean="0">
                <a:solidFill>
                  <a:srgbClr val="002060"/>
                </a:solidFill>
                <a:latin typeface="Comic Sans MS" pitchFamily="66" charset="0"/>
              </a:rPr>
              <a:t> </a:t>
            </a:r>
            <a:r>
              <a:rPr lang="en-US" dirty="0" err="1" smtClean="0">
                <a:solidFill>
                  <a:srgbClr val="002060"/>
                </a:solidFill>
                <a:latin typeface="Comic Sans MS" pitchFamily="66" charset="0"/>
              </a:rPr>
              <a:t>Rasyidah</a:t>
            </a:r>
            <a:r>
              <a:rPr lang="en-US" dirty="0" smtClean="0">
                <a:solidFill>
                  <a:srgbClr val="002060"/>
                </a:solidFill>
                <a:latin typeface="Comic Sans MS" pitchFamily="66" charset="0"/>
              </a:rPr>
              <a:t> R, </a:t>
            </a:r>
            <a:r>
              <a:rPr lang="en-US" dirty="0" err="1" smtClean="0">
                <a:solidFill>
                  <a:srgbClr val="002060"/>
                </a:solidFill>
                <a:latin typeface="Comic Sans MS" pitchFamily="66" charset="0"/>
              </a:rPr>
              <a:t>Safira</a:t>
            </a:r>
            <a:r>
              <a:rPr lang="en-US" dirty="0" smtClean="0">
                <a:solidFill>
                  <a:srgbClr val="002060"/>
                </a:solidFill>
                <a:latin typeface="Comic Sans MS" pitchFamily="66" charset="0"/>
              </a:rPr>
              <a:t> </a:t>
            </a:r>
            <a:r>
              <a:rPr lang="en-US" dirty="0" err="1" smtClean="0">
                <a:solidFill>
                  <a:srgbClr val="002060"/>
                </a:solidFill>
                <a:latin typeface="Comic Sans MS" pitchFamily="66" charset="0"/>
              </a:rPr>
              <a:t>Diah</a:t>
            </a:r>
            <a:r>
              <a:rPr lang="en-US" dirty="0" smtClean="0">
                <a:solidFill>
                  <a:srgbClr val="002060"/>
                </a:solidFill>
                <a:latin typeface="Comic Sans MS" pitchFamily="66" charset="0"/>
              </a:rPr>
              <a:t> F, Yoga </a:t>
            </a:r>
            <a:r>
              <a:rPr lang="en-US" dirty="0" err="1" smtClean="0">
                <a:solidFill>
                  <a:srgbClr val="002060"/>
                </a:solidFill>
                <a:latin typeface="Comic Sans MS" pitchFamily="66" charset="0"/>
              </a:rPr>
              <a:t>Dwi</a:t>
            </a:r>
            <a:r>
              <a:rPr lang="en-US" dirty="0" smtClean="0">
                <a:solidFill>
                  <a:srgbClr val="002060"/>
                </a:solidFill>
                <a:latin typeface="Comic Sans MS" pitchFamily="66" charset="0"/>
              </a:rPr>
              <a:t> M / TP 2015 B / </a:t>
            </a:r>
            <a:r>
              <a:rPr lang="en-US" dirty="0" err="1" smtClean="0">
                <a:solidFill>
                  <a:srgbClr val="002060"/>
                </a:solidFill>
                <a:latin typeface="Comic Sans MS" pitchFamily="66" charset="0"/>
              </a:rPr>
              <a:t>Universitas</a:t>
            </a:r>
            <a:r>
              <a:rPr lang="en-US" dirty="0" smtClean="0">
                <a:solidFill>
                  <a:srgbClr val="002060"/>
                </a:solidFill>
                <a:latin typeface="Comic Sans MS" pitchFamily="66" charset="0"/>
              </a:rPr>
              <a:t> </a:t>
            </a:r>
            <a:r>
              <a:rPr lang="en-US" dirty="0" err="1" smtClean="0">
                <a:solidFill>
                  <a:srgbClr val="002060"/>
                </a:solidFill>
                <a:latin typeface="Comic Sans MS" pitchFamily="66" charset="0"/>
              </a:rPr>
              <a:t>Negeri</a:t>
            </a:r>
            <a:r>
              <a:rPr lang="en-US" dirty="0" smtClean="0">
                <a:solidFill>
                  <a:srgbClr val="002060"/>
                </a:solidFill>
                <a:latin typeface="Comic Sans MS" pitchFamily="66" charset="0"/>
              </a:rPr>
              <a:t> Surabaya </a:t>
            </a:r>
            <a:endParaRPr lang="en-US" dirty="0">
              <a:solidFill>
                <a:srgbClr val="002060"/>
              </a:solidFill>
              <a:latin typeface="Comic Sans MS" pitchFamily="66" charset="0"/>
            </a:endParaRPr>
          </a:p>
        </p:txBody>
      </p:sp>
    </p:spTree>
  </p:cSld>
  <p:clrMapOvr>
    <a:masterClrMapping/>
  </p:clrMapOvr>
  <p:transition spd="slow" advClick="0">
    <p:circl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0" fill="hold" grpId="0" nodeType="after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500" fill="hold"/>
                                        <p:tgtEl>
                                          <p:spTgt spid="5"/>
                                        </p:tgtEl>
                                        <p:attrNameLst>
                                          <p:attrName>ppt_w</p:attrName>
                                        </p:attrNameLst>
                                      </p:cBhvr>
                                      <p:tavLst>
                                        <p:tav tm="0">
                                          <p:val>
                                            <p:fltVal val="0"/>
                                          </p:val>
                                        </p:tav>
                                        <p:tav tm="100000">
                                          <p:val>
                                            <p:strVal val="#ppt_w"/>
                                          </p:val>
                                        </p:tav>
                                      </p:tavLst>
                                    </p:anim>
                                    <p:anim calcmode="lin" valueType="num">
                                      <p:cBhvr>
                                        <p:cTn id="8" dur="500" fill="hold"/>
                                        <p:tgtEl>
                                          <p:spTgt spid="5"/>
                                        </p:tgtEl>
                                        <p:attrNameLst>
                                          <p:attrName>ppt_h</p:attrName>
                                        </p:attrNameLst>
                                      </p:cBhvr>
                                      <p:tavLst>
                                        <p:tav tm="0">
                                          <p:val>
                                            <p:fltVal val="0"/>
                                          </p:val>
                                        </p:tav>
                                        <p:tav tm="100000">
                                          <p:val>
                                            <p:strVal val="#ppt_h"/>
                                          </p:val>
                                        </p:tav>
                                      </p:tavLst>
                                    </p:anim>
                                    <p:animEffect transition="in" filter="fade">
                                      <p:cBhvr>
                                        <p:cTn id="9" dur="500"/>
                                        <p:tgtEl>
                                          <p:spTgt spid="5"/>
                                        </p:tgtEl>
                                      </p:cBhvr>
                                    </p:animEffect>
                                  </p:childTnLst>
                                </p:cTn>
                              </p:par>
                            </p:childTnLst>
                          </p:cTn>
                        </p:par>
                        <p:par>
                          <p:cTn id="10" fill="hold">
                            <p:stCondLst>
                              <p:cond delay="500"/>
                            </p:stCondLst>
                            <p:childTnLst>
                              <p:par>
                                <p:cTn id="11" presetID="10" presetClass="entr" presetSubtype="0" fill="hold" grpId="0" nodeType="afterEffect">
                                  <p:stCondLst>
                                    <p:cond delay="0"/>
                                  </p:stCondLst>
                                  <p:childTnLst>
                                    <p:set>
                                      <p:cBhvr>
                                        <p:cTn id="12" dur="1" fill="hold">
                                          <p:stCondLst>
                                            <p:cond delay="0"/>
                                          </p:stCondLst>
                                        </p:cTn>
                                        <p:tgtEl>
                                          <p:spTgt spid="6"/>
                                        </p:tgtEl>
                                        <p:attrNameLst>
                                          <p:attrName>style.visibility</p:attrName>
                                        </p:attrNameLst>
                                      </p:cBhvr>
                                      <p:to>
                                        <p:strVal val="visible"/>
                                      </p:to>
                                    </p:set>
                                    <p:animEffect transition="in" filter="fade">
                                      <p:cBhvr>
                                        <p:cTn id="13" dur="2000"/>
                                        <p:tgtEl>
                                          <p:spTgt spid="6"/>
                                        </p:tgtEl>
                                      </p:cBhvr>
                                    </p:animEffect>
                                  </p:childTnLst>
                                </p:cTn>
                              </p:par>
                              <p:par>
                                <p:cTn id="14" presetID="2" presetClass="entr" presetSubtype="2" repeatCount="indefinite" fill="hold" grpId="0" nodeType="withEffect">
                                  <p:stCondLst>
                                    <p:cond delay="0"/>
                                  </p:stCondLst>
                                  <p:childTnLst>
                                    <p:set>
                                      <p:cBhvr>
                                        <p:cTn id="15" dur="1" fill="hold">
                                          <p:stCondLst>
                                            <p:cond delay="0"/>
                                          </p:stCondLst>
                                        </p:cTn>
                                        <p:tgtEl>
                                          <p:spTgt spid="8"/>
                                        </p:tgtEl>
                                        <p:attrNameLst>
                                          <p:attrName>style.visibility</p:attrName>
                                        </p:attrNameLst>
                                      </p:cBhvr>
                                      <p:to>
                                        <p:strVal val="visible"/>
                                      </p:to>
                                    </p:set>
                                    <p:anim calcmode="lin" valueType="num">
                                      <p:cBhvr additive="base">
                                        <p:cTn id="16" dur="15000" fill="hold"/>
                                        <p:tgtEl>
                                          <p:spTgt spid="8"/>
                                        </p:tgtEl>
                                        <p:attrNameLst>
                                          <p:attrName>ppt_x</p:attrName>
                                        </p:attrNameLst>
                                      </p:cBhvr>
                                      <p:tavLst>
                                        <p:tav tm="0">
                                          <p:val>
                                            <p:strVal val="1+#ppt_w/2"/>
                                          </p:val>
                                        </p:tav>
                                        <p:tav tm="100000">
                                          <p:val>
                                            <p:strVal val="#ppt_x"/>
                                          </p:val>
                                        </p:tav>
                                      </p:tavLst>
                                    </p:anim>
                                    <p:anim calcmode="lin" valueType="num">
                                      <p:cBhvr additive="base">
                                        <p:cTn id="17" dur="15000" fill="hold"/>
                                        <p:tgtEl>
                                          <p:spTgt spid="8"/>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8"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pPr>
              <a:defRPr/>
            </a:pPr>
            <a:fld id="{9DA623C2-AB31-432D-9744-EBE9E0958EBB}" type="slidenum">
              <a:rPr lang="en-US" smtClean="0"/>
              <a:pPr>
                <a:defRPr/>
              </a:pPr>
              <a:t>7</a:t>
            </a:fld>
            <a:endParaRPr lang="en-US"/>
          </a:p>
        </p:txBody>
      </p:sp>
      <p:sp>
        <p:nvSpPr>
          <p:cNvPr id="5" name="TextBox 4"/>
          <p:cNvSpPr txBox="1"/>
          <p:nvPr/>
        </p:nvSpPr>
        <p:spPr>
          <a:xfrm>
            <a:off x="3200400" y="1143000"/>
            <a:ext cx="3661580" cy="461665"/>
          </a:xfrm>
          <a:prstGeom prst="rect">
            <a:avLst/>
          </a:prstGeom>
          <a:noFill/>
        </p:spPr>
        <p:txBody>
          <a:bodyPr wrap="none" rtlCol="0">
            <a:spAutoFit/>
          </a:bodyPr>
          <a:lstStyle/>
          <a:p>
            <a:r>
              <a:rPr lang="en-US" sz="2400" b="1" dirty="0" smtClean="0">
                <a:ln w="10541" cmpd="sng">
                  <a:noFill/>
                  <a:prstDash val="solid"/>
                </a:ln>
                <a:latin typeface="Comic Sans MS" pitchFamily="66" charset="0"/>
              </a:rPr>
              <a:t>EVALUASI LAPANGAN</a:t>
            </a:r>
            <a:endParaRPr lang="en-US" sz="2400" b="1" dirty="0">
              <a:ln w="10541" cmpd="sng">
                <a:noFill/>
                <a:prstDash val="solid"/>
              </a:ln>
              <a:latin typeface="Comic Sans MS" pitchFamily="66" charset="0"/>
            </a:endParaRPr>
          </a:p>
        </p:txBody>
      </p:sp>
      <p:sp>
        <p:nvSpPr>
          <p:cNvPr id="6" name="TextBox 5"/>
          <p:cNvSpPr txBox="1"/>
          <p:nvPr/>
        </p:nvSpPr>
        <p:spPr>
          <a:xfrm>
            <a:off x="838200" y="2286000"/>
            <a:ext cx="7467600" cy="2862322"/>
          </a:xfrm>
          <a:prstGeom prst="rect">
            <a:avLst/>
          </a:prstGeom>
          <a:noFill/>
        </p:spPr>
        <p:txBody>
          <a:bodyPr wrap="square" rtlCol="0">
            <a:spAutoFit/>
          </a:bodyPr>
          <a:lstStyle/>
          <a:p>
            <a:pPr algn="ctr"/>
            <a:r>
              <a:rPr lang="id-ID" sz="2000" b="1" dirty="0" smtClean="0">
                <a:solidFill>
                  <a:srgbClr val="0070C0"/>
                </a:solidFill>
                <a:latin typeface="Comic Sans MS" pitchFamily="66" charset="0"/>
              </a:rPr>
              <a:t>Berikutnya evaluasi lapangan ( field evaluation) merupakan tahap akhir dari evaluasi formatif. Untuk itu diusahakan situasi yang mirip dengan situasi yang sebenarnya. Dalam pelaksannannya dipilih 30 orang siswa dengan berbagi karakteristik yang meliputi tingkat kepandaian kelas , latar belakang, jenis kelamin, usia, kemajuan belajar, dan sebagainya. Usahakan agar hindari dari pengaruh efek hallo (efek hallo).</a:t>
            </a:r>
            <a:endParaRPr lang="en-US" sz="2000" b="1" dirty="0" smtClean="0">
              <a:solidFill>
                <a:srgbClr val="0070C0"/>
              </a:solidFill>
              <a:latin typeface="Comic Sans MS" pitchFamily="66" charset="0"/>
            </a:endParaRPr>
          </a:p>
          <a:p>
            <a:pPr algn="ctr"/>
            <a:endParaRPr lang="en-US" sz="2000" b="1" dirty="0">
              <a:solidFill>
                <a:srgbClr val="0070C0"/>
              </a:solidFill>
              <a:latin typeface="Comic Sans MS" pitchFamily="66" charset="0"/>
            </a:endParaRPr>
          </a:p>
        </p:txBody>
      </p:sp>
      <p:sp>
        <p:nvSpPr>
          <p:cNvPr id="7" name="Action Button: Home 6">
            <a:hlinkClick r:id="rId2" action="ppaction://hlinksldjump" highlightClick="1"/>
          </p:cNvPr>
          <p:cNvSpPr/>
          <p:nvPr/>
        </p:nvSpPr>
        <p:spPr>
          <a:xfrm>
            <a:off x="8305800" y="228600"/>
            <a:ext cx="609600" cy="685800"/>
          </a:xfrm>
          <a:prstGeom prst="actionButtonHome">
            <a:avLst/>
          </a:prstGeom>
          <a:ln>
            <a:noFill/>
          </a:ln>
          <a:effectLst>
            <a:outerShdw blurRad="190500" dist="228600" dir="2700000" algn="ctr">
              <a:srgbClr val="000000">
                <a:alpha val="30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extBox 7"/>
          <p:cNvSpPr txBox="1"/>
          <p:nvPr/>
        </p:nvSpPr>
        <p:spPr>
          <a:xfrm>
            <a:off x="-11383244" y="6096000"/>
            <a:ext cx="11383244" cy="369332"/>
          </a:xfrm>
          <a:prstGeom prst="rect">
            <a:avLst/>
          </a:prstGeom>
          <a:noFill/>
        </p:spPr>
        <p:txBody>
          <a:bodyPr wrap="none" rtlCol="0">
            <a:spAutoFit/>
          </a:bodyPr>
          <a:lstStyle/>
          <a:p>
            <a:r>
              <a:rPr lang="en-US" dirty="0" smtClean="0">
                <a:solidFill>
                  <a:srgbClr val="002060"/>
                </a:solidFill>
                <a:latin typeface="Comic Sans MS" pitchFamily="66" charset="0"/>
              </a:rPr>
              <a:t>Created by : </a:t>
            </a:r>
            <a:r>
              <a:rPr lang="en-US" dirty="0" err="1" smtClean="0">
                <a:solidFill>
                  <a:srgbClr val="002060"/>
                </a:solidFill>
                <a:latin typeface="Comic Sans MS" pitchFamily="66" charset="0"/>
              </a:rPr>
              <a:t>Hanifah</a:t>
            </a:r>
            <a:r>
              <a:rPr lang="en-US" dirty="0" smtClean="0">
                <a:solidFill>
                  <a:srgbClr val="002060"/>
                </a:solidFill>
                <a:latin typeface="Comic Sans MS" pitchFamily="66" charset="0"/>
              </a:rPr>
              <a:t> </a:t>
            </a:r>
            <a:r>
              <a:rPr lang="en-US" dirty="0" err="1" smtClean="0">
                <a:solidFill>
                  <a:srgbClr val="002060"/>
                </a:solidFill>
                <a:latin typeface="Comic Sans MS" pitchFamily="66" charset="0"/>
              </a:rPr>
              <a:t>Rasyidah</a:t>
            </a:r>
            <a:r>
              <a:rPr lang="en-US" dirty="0" smtClean="0">
                <a:solidFill>
                  <a:srgbClr val="002060"/>
                </a:solidFill>
                <a:latin typeface="Comic Sans MS" pitchFamily="66" charset="0"/>
              </a:rPr>
              <a:t> R, </a:t>
            </a:r>
            <a:r>
              <a:rPr lang="en-US" dirty="0" err="1" smtClean="0">
                <a:solidFill>
                  <a:srgbClr val="002060"/>
                </a:solidFill>
                <a:latin typeface="Comic Sans MS" pitchFamily="66" charset="0"/>
              </a:rPr>
              <a:t>Safira</a:t>
            </a:r>
            <a:r>
              <a:rPr lang="en-US" dirty="0" smtClean="0">
                <a:solidFill>
                  <a:srgbClr val="002060"/>
                </a:solidFill>
                <a:latin typeface="Comic Sans MS" pitchFamily="66" charset="0"/>
              </a:rPr>
              <a:t> </a:t>
            </a:r>
            <a:r>
              <a:rPr lang="en-US" dirty="0" err="1" smtClean="0">
                <a:solidFill>
                  <a:srgbClr val="002060"/>
                </a:solidFill>
                <a:latin typeface="Comic Sans MS" pitchFamily="66" charset="0"/>
              </a:rPr>
              <a:t>Diah</a:t>
            </a:r>
            <a:r>
              <a:rPr lang="en-US" dirty="0" smtClean="0">
                <a:solidFill>
                  <a:srgbClr val="002060"/>
                </a:solidFill>
                <a:latin typeface="Comic Sans MS" pitchFamily="66" charset="0"/>
              </a:rPr>
              <a:t> F, Yoga </a:t>
            </a:r>
            <a:r>
              <a:rPr lang="en-US" dirty="0" err="1" smtClean="0">
                <a:solidFill>
                  <a:srgbClr val="002060"/>
                </a:solidFill>
                <a:latin typeface="Comic Sans MS" pitchFamily="66" charset="0"/>
              </a:rPr>
              <a:t>Dwi</a:t>
            </a:r>
            <a:r>
              <a:rPr lang="en-US" dirty="0" smtClean="0">
                <a:solidFill>
                  <a:srgbClr val="002060"/>
                </a:solidFill>
                <a:latin typeface="Comic Sans MS" pitchFamily="66" charset="0"/>
              </a:rPr>
              <a:t> M / TP 2015 B / </a:t>
            </a:r>
            <a:r>
              <a:rPr lang="en-US" dirty="0" err="1" smtClean="0">
                <a:solidFill>
                  <a:srgbClr val="002060"/>
                </a:solidFill>
                <a:latin typeface="Comic Sans MS" pitchFamily="66" charset="0"/>
              </a:rPr>
              <a:t>Universitas</a:t>
            </a:r>
            <a:r>
              <a:rPr lang="en-US" dirty="0" smtClean="0">
                <a:solidFill>
                  <a:srgbClr val="002060"/>
                </a:solidFill>
                <a:latin typeface="Comic Sans MS" pitchFamily="66" charset="0"/>
              </a:rPr>
              <a:t> </a:t>
            </a:r>
            <a:r>
              <a:rPr lang="en-US" dirty="0" err="1" smtClean="0">
                <a:solidFill>
                  <a:srgbClr val="002060"/>
                </a:solidFill>
                <a:latin typeface="Comic Sans MS" pitchFamily="66" charset="0"/>
              </a:rPr>
              <a:t>Negeri</a:t>
            </a:r>
            <a:r>
              <a:rPr lang="en-US" dirty="0" smtClean="0">
                <a:solidFill>
                  <a:srgbClr val="002060"/>
                </a:solidFill>
                <a:latin typeface="Comic Sans MS" pitchFamily="66" charset="0"/>
              </a:rPr>
              <a:t> Surabaya </a:t>
            </a:r>
            <a:endParaRPr lang="en-US" dirty="0">
              <a:solidFill>
                <a:srgbClr val="002060"/>
              </a:solidFill>
              <a:latin typeface="Comic Sans MS" pitchFamily="66" charset="0"/>
            </a:endParaRPr>
          </a:p>
        </p:txBody>
      </p:sp>
    </p:spTree>
  </p:cSld>
  <p:clrMapOvr>
    <a:masterClrMapping/>
  </p:clrMapOvr>
  <p:transition spd="slow" advClick="0">
    <p:circl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0" fill="hold" grpId="0" nodeType="after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500" fill="hold"/>
                                        <p:tgtEl>
                                          <p:spTgt spid="5"/>
                                        </p:tgtEl>
                                        <p:attrNameLst>
                                          <p:attrName>ppt_w</p:attrName>
                                        </p:attrNameLst>
                                      </p:cBhvr>
                                      <p:tavLst>
                                        <p:tav tm="0">
                                          <p:val>
                                            <p:fltVal val="0"/>
                                          </p:val>
                                        </p:tav>
                                        <p:tav tm="100000">
                                          <p:val>
                                            <p:strVal val="#ppt_w"/>
                                          </p:val>
                                        </p:tav>
                                      </p:tavLst>
                                    </p:anim>
                                    <p:anim calcmode="lin" valueType="num">
                                      <p:cBhvr>
                                        <p:cTn id="8" dur="500" fill="hold"/>
                                        <p:tgtEl>
                                          <p:spTgt spid="5"/>
                                        </p:tgtEl>
                                        <p:attrNameLst>
                                          <p:attrName>ppt_h</p:attrName>
                                        </p:attrNameLst>
                                      </p:cBhvr>
                                      <p:tavLst>
                                        <p:tav tm="0">
                                          <p:val>
                                            <p:fltVal val="0"/>
                                          </p:val>
                                        </p:tav>
                                        <p:tav tm="100000">
                                          <p:val>
                                            <p:strVal val="#ppt_h"/>
                                          </p:val>
                                        </p:tav>
                                      </p:tavLst>
                                    </p:anim>
                                    <p:animEffect transition="in" filter="fade">
                                      <p:cBhvr>
                                        <p:cTn id="9" dur="500"/>
                                        <p:tgtEl>
                                          <p:spTgt spid="5"/>
                                        </p:tgtEl>
                                      </p:cBhvr>
                                    </p:animEffect>
                                  </p:childTnLst>
                                </p:cTn>
                              </p:par>
                            </p:childTnLst>
                          </p:cTn>
                        </p:par>
                        <p:par>
                          <p:cTn id="10" fill="hold">
                            <p:stCondLst>
                              <p:cond delay="500"/>
                            </p:stCondLst>
                            <p:childTnLst>
                              <p:par>
                                <p:cTn id="11" presetID="10" presetClass="entr" presetSubtype="0" fill="hold" grpId="0" nodeType="afterEffect">
                                  <p:stCondLst>
                                    <p:cond delay="0"/>
                                  </p:stCondLst>
                                  <p:childTnLst>
                                    <p:set>
                                      <p:cBhvr>
                                        <p:cTn id="12" dur="1" fill="hold">
                                          <p:stCondLst>
                                            <p:cond delay="0"/>
                                          </p:stCondLst>
                                        </p:cTn>
                                        <p:tgtEl>
                                          <p:spTgt spid="6"/>
                                        </p:tgtEl>
                                        <p:attrNameLst>
                                          <p:attrName>style.visibility</p:attrName>
                                        </p:attrNameLst>
                                      </p:cBhvr>
                                      <p:to>
                                        <p:strVal val="visible"/>
                                      </p:to>
                                    </p:set>
                                    <p:animEffect transition="in" filter="fade">
                                      <p:cBhvr>
                                        <p:cTn id="13" dur="2000"/>
                                        <p:tgtEl>
                                          <p:spTgt spid="6"/>
                                        </p:tgtEl>
                                      </p:cBhvr>
                                    </p:animEffect>
                                  </p:childTnLst>
                                </p:cTn>
                              </p:par>
                              <p:par>
                                <p:cTn id="14" presetID="2" presetClass="entr" presetSubtype="2" repeatCount="indefinite" fill="hold" grpId="0" nodeType="withEffect">
                                  <p:stCondLst>
                                    <p:cond delay="0"/>
                                  </p:stCondLst>
                                  <p:childTnLst>
                                    <p:set>
                                      <p:cBhvr>
                                        <p:cTn id="15" dur="1" fill="hold">
                                          <p:stCondLst>
                                            <p:cond delay="0"/>
                                          </p:stCondLst>
                                        </p:cTn>
                                        <p:tgtEl>
                                          <p:spTgt spid="8"/>
                                        </p:tgtEl>
                                        <p:attrNameLst>
                                          <p:attrName>style.visibility</p:attrName>
                                        </p:attrNameLst>
                                      </p:cBhvr>
                                      <p:to>
                                        <p:strVal val="visible"/>
                                      </p:to>
                                    </p:set>
                                    <p:anim calcmode="lin" valueType="num">
                                      <p:cBhvr additive="base">
                                        <p:cTn id="16" dur="15000" fill="hold"/>
                                        <p:tgtEl>
                                          <p:spTgt spid="8"/>
                                        </p:tgtEl>
                                        <p:attrNameLst>
                                          <p:attrName>ppt_x</p:attrName>
                                        </p:attrNameLst>
                                      </p:cBhvr>
                                      <p:tavLst>
                                        <p:tav tm="0">
                                          <p:val>
                                            <p:strVal val="1+#ppt_w/2"/>
                                          </p:val>
                                        </p:tav>
                                        <p:tav tm="100000">
                                          <p:val>
                                            <p:strVal val="#ppt_x"/>
                                          </p:val>
                                        </p:tav>
                                      </p:tavLst>
                                    </p:anim>
                                    <p:anim calcmode="lin" valueType="num">
                                      <p:cBhvr additive="base">
                                        <p:cTn id="17" dur="15000" fill="hold"/>
                                        <p:tgtEl>
                                          <p:spTgt spid="8"/>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8"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pPr>
              <a:defRPr/>
            </a:pPr>
            <a:fld id="{9DA623C2-AB31-432D-9744-EBE9E0958EBB}" type="slidenum">
              <a:rPr lang="en-US" smtClean="0"/>
              <a:pPr>
                <a:defRPr/>
              </a:pPr>
              <a:t>8</a:t>
            </a:fld>
            <a:endParaRPr lang="en-US"/>
          </a:p>
        </p:txBody>
      </p:sp>
      <p:sp>
        <p:nvSpPr>
          <p:cNvPr id="5" name="TextBox 4"/>
          <p:cNvSpPr txBox="1"/>
          <p:nvPr/>
        </p:nvSpPr>
        <p:spPr>
          <a:xfrm>
            <a:off x="3048000" y="990600"/>
            <a:ext cx="3451586" cy="461665"/>
          </a:xfrm>
          <a:prstGeom prst="rect">
            <a:avLst/>
          </a:prstGeom>
          <a:noFill/>
        </p:spPr>
        <p:txBody>
          <a:bodyPr wrap="none" rtlCol="0">
            <a:spAutoFit/>
          </a:bodyPr>
          <a:lstStyle/>
          <a:p>
            <a:r>
              <a:rPr lang="en-US" sz="2400" b="1" dirty="0" smtClean="0">
                <a:ln w="10541" cmpd="sng">
                  <a:noFill/>
                  <a:prstDash val="solid"/>
                </a:ln>
                <a:latin typeface="Comic Sans MS" pitchFamily="66" charset="0"/>
              </a:rPr>
              <a:t>EVALUASI SUMATIF</a:t>
            </a:r>
            <a:endParaRPr lang="en-US" sz="2400" b="1" dirty="0">
              <a:ln w="10541" cmpd="sng">
                <a:noFill/>
                <a:prstDash val="solid"/>
              </a:ln>
              <a:latin typeface="Comic Sans MS" pitchFamily="66" charset="0"/>
            </a:endParaRPr>
          </a:p>
        </p:txBody>
      </p:sp>
      <p:sp>
        <p:nvSpPr>
          <p:cNvPr id="6" name="TextBox 5"/>
          <p:cNvSpPr txBox="1"/>
          <p:nvPr/>
        </p:nvSpPr>
        <p:spPr>
          <a:xfrm>
            <a:off x="762000" y="1676400"/>
            <a:ext cx="7391400" cy="4093428"/>
          </a:xfrm>
          <a:prstGeom prst="rect">
            <a:avLst/>
          </a:prstGeom>
          <a:noFill/>
        </p:spPr>
        <p:txBody>
          <a:bodyPr wrap="square" rtlCol="0">
            <a:spAutoFit/>
          </a:bodyPr>
          <a:lstStyle/>
          <a:p>
            <a:pPr algn="just"/>
            <a:r>
              <a:rPr lang="en-US" sz="2000" dirty="0" err="1" smtClean="0">
                <a:solidFill>
                  <a:srgbClr val="0070C0"/>
                </a:solidFill>
                <a:latin typeface="Comic Sans MS" pitchFamily="66" charset="0"/>
              </a:rPr>
              <a:t>Setelah</a:t>
            </a:r>
            <a:r>
              <a:rPr lang="en-US" sz="2000" dirty="0" smtClean="0">
                <a:solidFill>
                  <a:srgbClr val="0070C0"/>
                </a:solidFill>
                <a:latin typeface="Comic Sans MS" pitchFamily="66" charset="0"/>
              </a:rPr>
              <a:t> </a:t>
            </a:r>
            <a:r>
              <a:rPr lang="en-US" sz="2000" dirty="0" err="1" smtClean="0">
                <a:solidFill>
                  <a:srgbClr val="0070C0"/>
                </a:solidFill>
                <a:latin typeface="Comic Sans MS" pitchFamily="66" charset="0"/>
              </a:rPr>
              <a:t>semua</a:t>
            </a:r>
            <a:r>
              <a:rPr lang="en-US" sz="2000" dirty="0" smtClean="0">
                <a:solidFill>
                  <a:srgbClr val="0070C0"/>
                </a:solidFill>
                <a:latin typeface="Comic Sans MS" pitchFamily="66" charset="0"/>
              </a:rPr>
              <a:t> </a:t>
            </a:r>
            <a:r>
              <a:rPr lang="en-US" sz="2000" dirty="0" err="1" smtClean="0">
                <a:solidFill>
                  <a:srgbClr val="0070C0"/>
                </a:solidFill>
                <a:latin typeface="Comic Sans MS" pitchFamily="66" charset="0"/>
              </a:rPr>
              <a:t>rangkaian</a:t>
            </a:r>
            <a:r>
              <a:rPr lang="en-US" sz="2000" dirty="0" smtClean="0">
                <a:solidFill>
                  <a:srgbClr val="0070C0"/>
                </a:solidFill>
                <a:latin typeface="Comic Sans MS" pitchFamily="66" charset="0"/>
              </a:rPr>
              <a:t> </a:t>
            </a:r>
            <a:r>
              <a:rPr lang="en-US" sz="2000" dirty="0" err="1" smtClean="0">
                <a:solidFill>
                  <a:srgbClr val="0070C0"/>
                </a:solidFill>
                <a:latin typeface="Comic Sans MS" pitchFamily="66" charset="0"/>
              </a:rPr>
              <a:t>evaluasi</a:t>
            </a:r>
            <a:r>
              <a:rPr lang="en-US" sz="2000" dirty="0" smtClean="0">
                <a:solidFill>
                  <a:srgbClr val="0070C0"/>
                </a:solidFill>
                <a:latin typeface="Comic Sans MS" pitchFamily="66" charset="0"/>
              </a:rPr>
              <a:t> </a:t>
            </a:r>
            <a:r>
              <a:rPr lang="en-US" sz="2000" dirty="0" err="1" smtClean="0">
                <a:solidFill>
                  <a:srgbClr val="0070C0"/>
                </a:solidFill>
                <a:latin typeface="Comic Sans MS" pitchFamily="66" charset="0"/>
              </a:rPr>
              <a:t>formatif</a:t>
            </a:r>
            <a:r>
              <a:rPr lang="en-US" sz="2000" dirty="0" smtClean="0">
                <a:solidFill>
                  <a:srgbClr val="0070C0"/>
                </a:solidFill>
                <a:latin typeface="Comic Sans MS" pitchFamily="66" charset="0"/>
              </a:rPr>
              <a:t> </a:t>
            </a:r>
            <a:r>
              <a:rPr lang="en-US" sz="2000" dirty="0" err="1" smtClean="0">
                <a:solidFill>
                  <a:srgbClr val="0070C0"/>
                </a:solidFill>
                <a:latin typeface="Comic Sans MS" pitchFamily="66" charset="0"/>
              </a:rPr>
              <a:t>sudah</a:t>
            </a:r>
            <a:r>
              <a:rPr lang="en-US" sz="2000" dirty="0" smtClean="0">
                <a:solidFill>
                  <a:srgbClr val="0070C0"/>
                </a:solidFill>
                <a:latin typeface="Comic Sans MS" pitchFamily="66" charset="0"/>
              </a:rPr>
              <a:t> </a:t>
            </a:r>
            <a:r>
              <a:rPr lang="en-US" sz="2000" dirty="0" err="1" smtClean="0">
                <a:solidFill>
                  <a:srgbClr val="0070C0"/>
                </a:solidFill>
                <a:latin typeface="Comic Sans MS" pitchFamily="66" charset="0"/>
              </a:rPr>
              <a:t>dilakukan</a:t>
            </a:r>
            <a:r>
              <a:rPr lang="en-US" sz="2000" dirty="0" smtClean="0">
                <a:solidFill>
                  <a:srgbClr val="0070C0"/>
                </a:solidFill>
                <a:latin typeface="Comic Sans MS" pitchFamily="66" charset="0"/>
              </a:rPr>
              <a:t> </a:t>
            </a:r>
            <a:r>
              <a:rPr lang="en-US" sz="2000" dirty="0" err="1" smtClean="0">
                <a:solidFill>
                  <a:srgbClr val="0070C0"/>
                </a:solidFill>
                <a:latin typeface="Comic Sans MS" pitchFamily="66" charset="0"/>
              </a:rPr>
              <a:t>dan</a:t>
            </a:r>
            <a:r>
              <a:rPr lang="en-US" sz="2000" dirty="0" smtClean="0">
                <a:solidFill>
                  <a:srgbClr val="0070C0"/>
                </a:solidFill>
                <a:latin typeface="Comic Sans MS" pitchFamily="66" charset="0"/>
              </a:rPr>
              <a:t> </a:t>
            </a:r>
            <a:r>
              <a:rPr lang="en-US" sz="2000" dirty="0" err="1" smtClean="0">
                <a:solidFill>
                  <a:srgbClr val="0070C0"/>
                </a:solidFill>
                <a:latin typeface="Comic Sans MS" pitchFamily="66" charset="0"/>
              </a:rPr>
              <a:t>dilakukan</a:t>
            </a:r>
            <a:r>
              <a:rPr lang="en-US" sz="2000" dirty="0" smtClean="0">
                <a:solidFill>
                  <a:srgbClr val="0070C0"/>
                </a:solidFill>
                <a:latin typeface="Comic Sans MS" pitchFamily="66" charset="0"/>
              </a:rPr>
              <a:t> </a:t>
            </a:r>
            <a:r>
              <a:rPr lang="en-US" sz="2000" dirty="0" err="1" smtClean="0">
                <a:solidFill>
                  <a:srgbClr val="0070C0"/>
                </a:solidFill>
                <a:latin typeface="Comic Sans MS" pitchFamily="66" charset="0"/>
              </a:rPr>
              <a:t>revisi</a:t>
            </a:r>
            <a:r>
              <a:rPr lang="en-US" sz="2000" dirty="0" smtClean="0">
                <a:solidFill>
                  <a:srgbClr val="0070C0"/>
                </a:solidFill>
                <a:latin typeface="Comic Sans MS" pitchFamily="66" charset="0"/>
              </a:rPr>
              <a:t> </a:t>
            </a:r>
            <a:r>
              <a:rPr lang="en-US" sz="2000" dirty="0" err="1" smtClean="0">
                <a:solidFill>
                  <a:srgbClr val="0070C0"/>
                </a:solidFill>
                <a:latin typeface="Comic Sans MS" pitchFamily="66" charset="0"/>
              </a:rPr>
              <a:t>apabila</a:t>
            </a:r>
            <a:r>
              <a:rPr lang="en-US" sz="2000" dirty="0" smtClean="0">
                <a:solidFill>
                  <a:srgbClr val="0070C0"/>
                </a:solidFill>
                <a:latin typeface="Comic Sans MS" pitchFamily="66" charset="0"/>
              </a:rPr>
              <a:t> </a:t>
            </a:r>
            <a:r>
              <a:rPr lang="en-US" sz="2000" dirty="0" err="1" smtClean="0">
                <a:solidFill>
                  <a:srgbClr val="0070C0"/>
                </a:solidFill>
                <a:latin typeface="Comic Sans MS" pitchFamily="66" charset="0"/>
              </a:rPr>
              <a:t>terdapat</a:t>
            </a:r>
            <a:r>
              <a:rPr lang="en-US" sz="2000" dirty="0" smtClean="0">
                <a:solidFill>
                  <a:srgbClr val="0070C0"/>
                </a:solidFill>
                <a:latin typeface="Comic Sans MS" pitchFamily="66" charset="0"/>
              </a:rPr>
              <a:t> </a:t>
            </a:r>
            <a:r>
              <a:rPr lang="en-US" sz="2000" dirty="0" err="1" smtClean="0">
                <a:solidFill>
                  <a:srgbClr val="0070C0"/>
                </a:solidFill>
                <a:latin typeface="Comic Sans MS" pitchFamily="66" charset="0"/>
              </a:rPr>
              <a:t>banyak</a:t>
            </a:r>
            <a:r>
              <a:rPr lang="en-US" sz="2000" dirty="0" smtClean="0">
                <a:solidFill>
                  <a:srgbClr val="0070C0"/>
                </a:solidFill>
                <a:latin typeface="Comic Sans MS" pitchFamily="66" charset="0"/>
              </a:rPr>
              <a:t> </a:t>
            </a:r>
            <a:r>
              <a:rPr lang="en-US" sz="2000" dirty="0" err="1" smtClean="0">
                <a:solidFill>
                  <a:srgbClr val="0070C0"/>
                </a:solidFill>
                <a:latin typeface="Comic Sans MS" pitchFamily="66" charset="0"/>
              </a:rPr>
              <a:t>masukan</a:t>
            </a:r>
            <a:r>
              <a:rPr lang="en-US" sz="2000" dirty="0" smtClean="0">
                <a:solidFill>
                  <a:srgbClr val="0070C0"/>
                </a:solidFill>
                <a:latin typeface="Comic Sans MS" pitchFamily="66" charset="0"/>
              </a:rPr>
              <a:t> </a:t>
            </a:r>
            <a:r>
              <a:rPr lang="en-US" sz="2000" dirty="0" err="1" smtClean="0">
                <a:solidFill>
                  <a:srgbClr val="0070C0"/>
                </a:solidFill>
                <a:latin typeface="Comic Sans MS" pitchFamily="66" charset="0"/>
              </a:rPr>
              <a:t>dari</a:t>
            </a:r>
            <a:r>
              <a:rPr lang="en-US" sz="2000" dirty="0" smtClean="0">
                <a:solidFill>
                  <a:srgbClr val="0070C0"/>
                </a:solidFill>
                <a:latin typeface="Comic Sans MS" pitchFamily="66" charset="0"/>
              </a:rPr>
              <a:t> </a:t>
            </a:r>
            <a:r>
              <a:rPr lang="en-US" sz="2000" dirty="0" err="1" smtClean="0">
                <a:solidFill>
                  <a:srgbClr val="0070C0"/>
                </a:solidFill>
                <a:latin typeface="Comic Sans MS" pitchFamily="66" charset="0"/>
              </a:rPr>
              <a:t>berbagai</a:t>
            </a:r>
            <a:r>
              <a:rPr lang="en-US" sz="2000" dirty="0" smtClean="0">
                <a:solidFill>
                  <a:srgbClr val="0070C0"/>
                </a:solidFill>
                <a:latin typeface="Comic Sans MS" pitchFamily="66" charset="0"/>
              </a:rPr>
              <a:t> </a:t>
            </a:r>
            <a:r>
              <a:rPr lang="en-US" sz="2000" dirty="0" err="1" smtClean="0">
                <a:solidFill>
                  <a:srgbClr val="0070C0"/>
                </a:solidFill>
                <a:latin typeface="Comic Sans MS" pitchFamily="66" charset="0"/>
              </a:rPr>
              <a:t>pihak</a:t>
            </a:r>
            <a:r>
              <a:rPr lang="en-US" sz="2000" dirty="0" smtClean="0">
                <a:solidFill>
                  <a:srgbClr val="0070C0"/>
                </a:solidFill>
                <a:latin typeface="Comic Sans MS" pitchFamily="66" charset="0"/>
              </a:rPr>
              <a:t>, </a:t>
            </a:r>
            <a:r>
              <a:rPr lang="en-US" sz="2000" dirty="0" err="1" smtClean="0">
                <a:solidFill>
                  <a:srgbClr val="0070C0"/>
                </a:solidFill>
                <a:latin typeface="Comic Sans MS" pitchFamily="66" charset="0"/>
              </a:rPr>
              <a:t>langkah</a:t>
            </a:r>
            <a:r>
              <a:rPr lang="en-US" sz="2000" dirty="0" smtClean="0">
                <a:solidFill>
                  <a:srgbClr val="0070C0"/>
                </a:solidFill>
                <a:latin typeface="Comic Sans MS" pitchFamily="66" charset="0"/>
              </a:rPr>
              <a:t> </a:t>
            </a:r>
            <a:r>
              <a:rPr lang="en-US" sz="2000" dirty="0" err="1" smtClean="0">
                <a:solidFill>
                  <a:srgbClr val="0070C0"/>
                </a:solidFill>
                <a:latin typeface="Comic Sans MS" pitchFamily="66" charset="0"/>
              </a:rPr>
              <a:t>selanjutnya</a:t>
            </a:r>
            <a:r>
              <a:rPr lang="en-US" sz="2000" dirty="0" smtClean="0">
                <a:solidFill>
                  <a:srgbClr val="0070C0"/>
                </a:solidFill>
                <a:latin typeface="Comic Sans MS" pitchFamily="66" charset="0"/>
              </a:rPr>
              <a:t> </a:t>
            </a:r>
            <a:r>
              <a:rPr lang="en-US" sz="2000" dirty="0" err="1" smtClean="0">
                <a:solidFill>
                  <a:srgbClr val="0070C0"/>
                </a:solidFill>
                <a:latin typeface="Comic Sans MS" pitchFamily="66" charset="0"/>
              </a:rPr>
              <a:t>adalah</a:t>
            </a:r>
            <a:r>
              <a:rPr lang="en-US" sz="2000" dirty="0" smtClean="0">
                <a:solidFill>
                  <a:srgbClr val="0070C0"/>
                </a:solidFill>
                <a:latin typeface="Comic Sans MS" pitchFamily="66" charset="0"/>
              </a:rPr>
              <a:t> </a:t>
            </a:r>
            <a:r>
              <a:rPr lang="en-US" sz="2000" dirty="0" err="1" smtClean="0">
                <a:solidFill>
                  <a:srgbClr val="0070C0"/>
                </a:solidFill>
                <a:latin typeface="Comic Sans MS" pitchFamily="66" charset="0"/>
              </a:rPr>
              <a:t>melalukan</a:t>
            </a:r>
            <a:r>
              <a:rPr lang="en-US" sz="2000" dirty="0" smtClean="0">
                <a:solidFill>
                  <a:srgbClr val="0070C0"/>
                </a:solidFill>
                <a:latin typeface="Comic Sans MS" pitchFamily="66" charset="0"/>
              </a:rPr>
              <a:t> </a:t>
            </a:r>
            <a:r>
              <a:rPr lang="en-US" sz="2000" dirty="0" err="1" smtClean="0">
                <a:solidFill>
                  <a:srgbClr val="0070C0"/>
                </a:solidFill>
                <a:latin typeface="Comic Sans MS" pitchFamily="66" charset="0"/>
              </a:rPr>
              <a:t>evaluasi</a:t>
            </a:r>
            <a:r>
              <a:rPr lang="en-US" sz="2000" dirty="0" smtClean="0">
                <a:solidFill>
                  <a:srgbClr val="0070C0"/>
                </a:solidFill>
                <a:latin typeface="Comic Sans MS" pitchFamily="66" charset="0"/>
              </a:rPr>
              <a:t> </a:t>
            </a:r>
            <a:r>
              <a:rPr lang="en-US" sz="2000" dirty="0" err="1" smtClean="0">
                <a:solidFill>
                  <a:srgbClr val="0070C0"/>
                </a:solidFill>
                <a:latin typeface="Comic Sans MS" pitchFamily="66" charset="0"/>
              </a:rPr>
              <a:t>sumatif</a:t>
            </a:r>
            <a:r>
              <a:rPr lang="en-US" sz="2000" dirty="0" smtClean="0">
                <a:solidFill>
                  <a:srgbClr val="0070C0"/>
                </a:solidFill>
                <a:latin typeface="Comic Sans MS" pitchFamily="66" charset="0"/>
              </a:rPr>
              <a:t> </a:t>
            </a:r>
            <a:r>
              <a:rPr lang="en-US" sz="2000" dirty="0" err="1" smtClean="0">
                <a:solidFill>
                  <a:srgbClr val="0070C0"/>
                </a:solidFill>
                <a:latin typeface="Comic Sans MS" pitchFamily="66" charset="0"/>
              </a:rPr>
              <a:t>dalam</a:t>
            </a:r>
            <a:r>
              <a:rPr lang="en-US" sz="2000" dirty="0" smtClean="0">
                <a:solidFill>
                  <a:srgbClr val="0070C0"/>
                </a:solidFill>
                <a:latin typeface="Comic Sans MS" pitchFamily="66" charset="0"/>
              </a:rPr>
              <a:t> </a:t>
            </a:r>
            <a:r>
              <a:rPr lang="en-US" sz="2000" dirty="0" err="1" smtClean="0">
                <a:solidFill>
                  <a:srgbClr val="0070C0"/>
                </a:solidFill>
                <a:latin typeface="Comic Sans MS" pitchFamily="66" charset="0"/>
              </a:rPr>
              <a:t>rangka</a:t>
            </a:r>
            <a:r>
              <a:rPr lang="en-US" sz="2000" dirty="0" smtClean="0">
                <a:solidFill>
                  <a:srgbClr val="0070C0"/>
                </a:solidFill>
                <a:latin typeface="Comic Sans MS" pitchFamily="66" charset="0"/>
              </a:rPr>
              <a:t> </a:t>
            </a:r>
            <a:r>
              <a:rPr lang="en-US" sz="2000" dirty="0" err="1" smtClean="0">
                <a:solidFill>
                  <a:srgbClr val="0070C0"/>
                </a:solidFill>
                <a:latin typeface="Comic Sans MS" pitchFamily="66" charset="0"/>
              </a:rPr>
              <a:t>untuk</a:t>
            </a:r>
            <a:r>
              <a:rPr lang="en-US" sz="2000" dirty="0" smtClean="0">
                <a:solidFill>
                  <a:srgbClr val="0070C0"/>
                </a:solidFill>
                <a:latin typeface="Comic Sans MS" pitchFamily="66" charset="0"/>
              </a:rPr>
              <a:t> </a:t>
            </a:r>
            <a:r>
              <a:rPr lang="en-US" sz="2000" dirty="0" err="1" smtClean="0">
                <a:solidFill>
                  <a:srgbClr val="0070C0"/>
                </a:solidFill>
                <a:latin typeface="Comic Sans MS" pitchFamily="66" charset="0"/>
              </a:rPr>
              <a:t>mengetahui</a:t>
            </a:r>
            <a:r>
              <a:rPr lang="en-US" sz="2000" dirty="0" smtClean="0">
                <a:solidFill>
                  <a:srgbClr val="0070C0"/>
                </a:solidFill>
                <a:latin typeface="Comic Sans MS" pitchFamily="66" charset="0"/>
              </a:rPr>
              <a:t> </a:t>
            </a:r>
            <a:r>
              <a:rPr lang="en-US" sz="2000" dirty="0" err="1" smtClean="0">
                <a:solidFill>
                  <a:srgbClr val="0070C0"/>
                </a:solidFill>
                <a:latin typeface="Comic Sans MS" pitchFamily="66" charset="0"/>
              </a:rPr>
              <a:t>keefektifan</a:t>
            </a:r>
            <a:r>
              <a:rPr lang="en-US" sz="2000" dirty="0" smtClean="0">
                <a:solidFill>
                  <a:srgbClr val="0070C0"/>
                </a:solidFill>
                <a:latin typeface="Comic Sans MS" pitchFamily="66" charset="0"/>
              </a:rPr>
              <a:t> </a:t>
            </a:r>
            <a:r>
              <a:rPr lang="en-US" sz="2000" dirty="0" err="1" smtClean="0">
                <a:solidFill>
                  <a:srgbClr val="0070C0"/>
                </a:solidFill>
                <a:latin typeface="Comic Sans MS" pitchFamily="66" charset="0"/>
              </a:rPr>
              <a:t>suatu</a:t>
            </a:r>
            <a:r>
              <a:rPr lang="en-US" sz="2000" dirty="0" smtClean="0">
                <a:solidFill>
                  <a:srgbClr val="0070C0"/>
                </a:solidFill>
                <a:latin typeface="Comic Sans MS" pitchFamily="66" charset="0"/>
              </a:rPr>
              <a:t> media </a:t>
            </a:r>
            <a:r>
              <a:rPr lang="en-US" sz="2000" dirty="0" err="1" smtClean="0">
                <a:solidFill>
                  <a:srgbClr val="0070C0"/>
                </a:solidFill>
                <a:latin typeface="Comic Sans MS" pitchFamily="66" charset="0"/>
              </a:rPr>
              <a:t>pembelajaran</a:t>
            </a:r>
            <a:r>
              <a:rPr lang="en-US" sz="2000" dirty="0" smtClean="0">
                <a:solidFill>
                  <a:srgbClr val="0070C0"/>
                </a:solidFill>
                <a:latin typeface="Comic Sans MS" pitchFamily="66" charset="0"/>
              </a:rPr>
              <a:t> </a:t>
            </a:r>
            <a:r>
              <a:rPr lang="en-US" sz="2000" dirty="0" err="1" smtClean="0">
                <a:solidFill>
                  <a:srgbClr val="0070C0"/>
                </a:solidFill>
                <a:latin typeface="Comic Sans MS" pitchFamily="66" charset="0"/>
              </a:rPr>
              <a:t>dilakukan</a:t>
            </a:r>
            <a:r>
              <a:rPr lang="en-US" sz="2000" dirty="0" smtClean="0">
                <a:solidFill>
                  <a:srgbClr val="0070C0"/>
                </a:solidFill>
                <a:latin typeface="Comic Sans MS" pitchFamily="66" charset="0"/>
              </a:rPr>
              <a:t> </a:t>
            </a:r>
            <a:r>
              <a:rPr lang="en-US" sz="2000" dirty="0" err="1" smtClean="0">
                <a:solidFill>
                  <a:srgbClr val="0070C0"/>
                </a:solidFill>
                <a:latin typeface="Comic Sans MS" pitchFamily="66" charset="0"/>
              </a:rPr>
              <a:t>dengan</a:t>
            </a:r>
            <a:r>
              <a:rPr lang="en-US" sz="2000" dirty="0" smtClean="0">
                <a:solidFill>
                  <a:srgbClr val="0070C0"/>
                </a:solidFill>
                <a:latin typeface="Comic Sans MS" pitchFamily="66" charset="0"/>
              </a:rPr>
              <a:t> </a:t>
            </a:r>
            <a:r>
              <a:rPr lang="en-US" sz="2000" dirty="0" err="1" smtClean="0">
                <a:solidFill>
                  <a:srgbClr val="0070C0"/>
                </a:solidFill>
                <a:latin typeface="Comic Sans MS" pitchFamily="66" charset="0"/>
              </a:rPr>
              <a:t>cara</a:t>
            </a:r>
            <a:r>
              <a:rPr lang="en-US" sz="2000" dirty="0" smtClean="0">
                <a:solidFill>
                  <a:srgbClr val="0070C0"/>
                </a:solidFill>
                <a:latin typeface="Comic Sans MS" pitchFamily="66" charset="0"/>
              </a:rPr>
              <a:t> </a:t>
            </a:r>
            <a:r>
              <a:rPr lang="en-US" sz="2000" dirty="0" err="1" smtClean="0">
                <a:solidFill>
                  <a:srgbClr val="0070C0"/>
                </a:solidFill>
                <a:latin typeface="Comic Sans MS" pitchFamily="66" charset="0"/>
              </a:rPr>
              <a:t>memberikan</a:t>
            </a:r>
            <a:r>
              <a:rPr lang="en-US" sz="2000" i="1" dirty="0" smtClean="0">
                <a:solidFill>
                  <a:srgbClr val="0070C0"/>
                </a:solidFill>
                <a:latin typeface="Comic Sans MS" pitchFamily="66" charset="0"/>
              </a:rPr>
              <a:t> post test </a:t>
            </a:r>
            <a:r>
              <a:rPr lang="en-US" sz="2000" dirty="0" err="1" smtClean="0">
                <a:solidFill>
                  <a:srgbClr val="0070C0"/>
                </a:solidFill>
                <a:latin typeface="Comic Sans MS" pitchFamily="66" charset="0"/>
              </a:rPr>
              <a:t>kepada</a:t>
            </a:r>
            <a:r>
              <a:rPr lang="en-US" sz="2000" dirty="0" smtClean="0">
                <a:solidFill>
                  <a:srgbClr val="0070C0"/>
                </a:solidFill>
                <a:latin typeface="Comic Sans MS" pitchFamily="66" charset="0"/>
              </a:rPr>
              <a:t> </a:t>
            </a:r>
            <a:r>
              <a:rPr lang="en-US" sz="2000" dirty="0" err="1" smtClean="0">
                <a:solidFill>
                  <a:srgbClr val="0070C0"/>
                </a:solidFill>
                <a:latin typeface="Comic Sans MS" pitchFamily="66" charset="0"/>
              </a:rPr>
              <a:t>seluruh</a:t>
            </a:r>
            <a:r>
              <a:rPr lang="en-US" sz="2000" dirty="0" smtClean="0">
                <a:solidFill>
                  <a:srgbClr val="0070C0"/>
                </a:solidFill>
                <a:latin typeface="Comic Sans MS" pitchFamily="66" charset="0"/>
              </a:rPr>
              <a:t> </a:t>
            </a:r>
            <a:r>
              <a:rPr lang="en-US" sz="2000" dirty="0" err="1" smtClean="0">
                <a:solidFill>
                  <a:srgbClr val="0070C0"/>
                </a:solidFill>
                <a:latin typeface="Comic Sans MS" pitchFamily="66" charset="0"/>
              </a:rPr>
              <a:t>siswa</a:t>
            </a:r>
            <a:r>
              <a:rPr lang="en-US" sz="2000" dirty="0" smtClean="0">
                <a:solidFill>
                  <a:srgbClr val="0070C0"/>
                </a:solidFill>
                <a:latin typeface="Comic Sans MS" pitchFamily="66" charset="0"/>
              </a:rPr>
              <a:t> </a:t>
            </a:r>
            <a:r>
              <a:rPr lang="en-US" sz="2000" dirty="0" err="1" smtClean="0">
                <a:solidFill>
                  <a:srgbClr val="0070C0"/>
                </a:solidFill>
                <a:latin typeface="Comic Sans MS" pitchFamily="66" charset="0"/>
              </a:rPr>
              <a:t>dalam</a:t>
            </a:r>
            <a:r>
              <a:rPr lang="en-US" sz="2000" dirty="0" smtClean="0">
                <a:solidFill>
                  <a:srgbClr val="0070C0"/>
                </a:solidFill>
                <a:latin typeface="Comic Sans MS" pitchFamily="66" charset="0"/>
              </a:rPr>
              <a:t> </a:t>
            </a:r>
            <a:r>
              <a:rPr lang="en-US" sz="2000" dirty="0" err="1" smtClean="0">
                <a:solidFill>
                  <a:srgbClr val="0070C0"/>
                </a:solidFill>
                <a:latin typeface="Comic Sans MS" pitchFamily="66" charset="0"/>
              </a:rPr>
              <a:t>satu</a:t>
            </a:r>
            <a:r>
              <a:rPr lang="en-US" sz="2000" dirty="0" smtClean="0">
                <a:solidFill>
                  <a:srgbClr val="0070C0"/>
                </a:solidFill>
                <a:latin typeface="Comic Sans MS" pitchFamily="66" charset="0"/>
              </a:rPr>
              <a:t> </a:t>
            </a:r>
            <a:r>
              <a:rPr lang="en-US" sz="2000" dirty="0" err="1" smtClean="0">
                <a:solidFill>
                  <a:srgbClr val="0070C0"/>
                </a:solidFill>
                <a:latin typeface="Comic Sans MS" pitchFamily="66" charset="0"/>
              </a:rPr>
              <a:t>kelas</a:t>
            </a:r>
            <a:r>
              <a:rPr lang="en-US" sz="2000" dirty="0" smtClean="0">
                <a:solidFill>
                  <a:srgbClr val="0070C0"/>
                </a:solidFill>
                <a:latin typeface="Comic Sans MS" pitchFamily="66" charset="0"/>
              </a:rPr>
              <a:t>, yang </a:t>
            </a:r>
            <a:r>
              <a:rPr lang="en-US" sz="2000" dirty="0" err="1" smtClean="0">
                <a:solidFill>
                  <a:srgbClr val="0070C0"/>
                </a:solidFill>
                <a:latin typeface="Comic Sans MS" pitchFamily="66" charset="0"/>
              </a:rPr>
              <a:t>soalnya</a:t>
            </a:r>
            <a:r>
              <a:rPr lang="en-US" sz="2000" dirty="0" smtClean="0">
                <a:solidFill>
                  <a:srgbClr val="0070C0"/>
                </a:solidFill>
                <a:latin typeface="Comic Sans MS" pitchFamily="66" charset="0"/>
              </a:rPr>
              <a:t> </a:t>
            </a:r>
            <a:r>
              <a:rPr lang="en-US" sz="2000" dirty="0" err="1" smtClean="0">
                <a:solidFill>
                  <a:srgbClr val="0070C0"/>
                </a:solidFill>
                <a:latin typeface="Comic Sans MS" pitchFamily="66" charset="0"/>
              </a:rPr>
              <a:t>mengacu</a:t>
            </a:r>
            <a:r>
              <a:rPr lang="en-US" sz="2000" dirty="0" smtClean="0">
                <a:solidFill>
                  <a:srgbClr val="0070C0"/>
                </a:solidFill>
                <a:latin typeface="Comic Sans MS" pitchFamily="66" charset="0"/>
              </a:rPr>
              <a:t> </a:t>
            </a:r>
            <a:r>
              <a:rPr lang="en-US" sz="2000" dirty="0" err="1" smtClean="0">
                <a:solidFill>
                  <a:srgbClr val="0070C0"/>
                </a:solidFill>
                <a:latin typeface="Comic Sans MS" pitchFamily="66" charset="0"/>
              </a:rPr>
              <a:t>kepada</a:t>
            </a:r>
            <a:r>
              <a:rPr lang="en-US" sz="2000" dirty="0" smtClean="0">
                <a:solidFill>
                  <a:srgbClr val="0070C0"/>
                </a:solidFill>
                <a:latin typeface="Comic Sans MS" pitchFamily="66" charset="0"/>
              </a:rPr>
              <a:t> </a:t>
            </a:r>
            <a:r>
              <a:rPr lang="en-US" sz="2000" dirty="0" err="1" smtClean="0">
                <a:solidFill>
                  <a:srgbClr val="0070C0"/>
                </a:solidFill>
                <a:latin typeface="Comic Sans MS" pitchFamily="66" charset="0"/>
              </a:rPr>
              <a:t>indikator</a:t>
            </a:r>
            <a:r>
              <a:rPr lang="en-US" sz="2000" dirty="0" smtClean="0">
                <a:solidFill>
                  <a:srgbClr val="0070C0"/>
                </a:solidFill>
                <a:latin typeface="Comic Sans MS" pitchFamily="66" charset="0"/>
              </a:rPr>
              <a:t> </a:t>
            </a:r>
            <a:r>
              <a:rPr lang="en-US" sz="2000" dirty="0" err="1" smtClean="0">
                <a:solidFill>
                  <a:srgbClr val="0070C0"/>
                </a:solidFill>
                <a:latin typeface="Comic Sans MS" pitchFamily="66" charset="0"/>
              </a:rPr>
              <a:t>pembelajaran</a:t>
            </a:r>
            <a:r>
              <a:rPr lang="en-US" sz="2000" dirty="0" smtClean="0">
                <a:solidFill>
                  <a:srgbClr val="0070C0"/>
                </a:solidFill>
                <a:latin typeface="Comic Sans MS" pitchFamily="66" charset="0"/>
              </a:rPr>
              <a:t> yang </a:t>
            </a:r>
            <a:r>
              <a:rPr lang="en-US" sz="2000" dirty="0" err="1" smtClean="0">
                <a:solidFill>
                  <a:srgbClr val="0070C0"/>
                </a:solidFill>
                <a:latin typeface="Comic Sans MS" pitchFamily="66" charset="0"/>
              </a:rPr>
              <a:t>terdapat</a:t>
            </a:r>
            <a:r>
              <a:rPr lang="en-US" sz="2000" dirty="0" smtClean="0">
                <a:solidFill>
                  <a:srgbClr val="0070C0"/>
                </a:solidFill>
                <a:latin typeface="Comic Sans MS" pitchFamily="66" charset="0"/>
              </a:rPr>
              <a:t> </a:t>
            </a:r>
            <a:r>
              <a:rPr lang="en-US" sz="2000" dirty="0" err="1" smtClean="0">
                <a:solidFill>
                  <a:srgbClr val="0070C0"/>
                </a:solidFill>
                <a:latin typeface="Comic Sans MS" pitchFamily="66" charset="0"/>
              </a:rPr>
              <a:t>dalam</a:t>
            </a:r>
            <a:r>
              <a:rPr lang="en-US" sz="2000" dirty="0" smtClean="0">
                <a:solidFill>
                  <a:srgbClr val="0070C0"/>
                </a:solidFill>
                <a:latin typeface="Comic Sans MS" pitchFamily="66" charset="0"/>
              </a:rPr>
              <a:t> </a:t>
            </a:r>
            <a:r>
              <a:rPr lang="en-US" sz="2000" dirty="0" err="1" smtClean="0">
                <a:solidFill>
                  <a:srgbClr val="0070C0"/>
                </a:solidFill>
                <a:latin typeface="Comic Sans MS" pitchFamily="66" charset="0"/>
              </a:rPr>
              <a:t>silabus</a:t>
            </a:r>
            <a:r>
              <a:rPr lang="en-US" sz="2000" dirty="0" smtClean="0">
                <a:solidFill>
                  <a:srgbClr val="0070C0"/>
                </a:solidFill>
                <a:latin typeface="Comic Sans MS" pitchFamily="66" charset="0"/>
              </a:rPr>
              <a:t>. </a:t>
            </a:r>
            <a:r>
              <a:rPr lang="en-US" sz="2000" dirty="0" err="1" smtClean="0">
                <a:solidFill>
                  <a:srgbClr val="0070C0"/>
                </a:solidFill>
                <a:latin typeface="Comic Sans MS" pitchFamily="66" charset="0"/>
              </a:rPr>
              <a:t>Soal</a:t>
            </a:r>
            <a:r>
              <a:rPr lang="en-US" sz="2000" dirty="0" smtClean="0">
                <a:solidFill>
                  <a:srgbClr val="0070C0"/>
                </a:solidFill>
                <a:latin typeface="Comic Sans MS" pitchFamily="66" charset="0"/>
              </a:rPr>
              <a:t> </a:t>
            </a:r>
            <a:r>
              <a:rPr lang="en-US" sz="2000" dirty="0" err="1" smtClean="0">
                <a:solidFill>
                  <a:srgbClr val="0070C0"/>
                </a:solidFill>
                <a:latin typeface="Comic Sans MS" pitchFamily="66" charset="0"/>
              </a:rPr>
              <a:t>evaluasi</a:t>
            </a:r>
            <a:r>
              <a:rPr lang="en-US" sz="2000" dirty="0" smtClean="0">
                <a:solidFill>
                  <a:srgbClr val="0070C0"/>
                </a:solidFill>
                <a:latin typeface="Comic Sans MS" pitchFamily="66" charset="0"/>
              </a:rPr>
              <a:t> </a:t>
            </a:r>
            <a:r>
              <a:rPr lang="en-US" sz="2000" dirty="0" err="1" smtClean="0">
                <a:solidFill>
                  <a:srgbClr val="0070C0"/>
                </a:solidFill>
                <a:latin typeface="Comic Sans MS" pitchFamily="66" charset="0"/>
              </a:rPr>
              <a:t>bisa</a:t>
            </a:r>
            <a:r>
              <a:rPr lang="en-US" sz="2000" dirty="0" smtClean="0">
                <a:solidFill>
                  <a:srgbClr val="0070C0"/>
                </a:solidFill>
                <a:latin typeface="Comic Sans MS" pitchFamily="66" charset="0"/>
              </a:rPr>
              <a:t> </a:t>
            </a:r>
            <a:r>
              <a:rPr lang="en-US" sz="2000" dirty="0" err="1" smtClean="0">
                <a:solidFill>
                  <a:srgbClr val="0070C0"/>
                </a:solidFill>
                <a:latin typeface="Comic Sans MS" pitchFamily="66" charset="0"/>
              </a:rPr>
              <a:t>berdiri</a:t>
            </a:r>
            <a:r>
              <a:rPr lang="en-US" sz="2000" dirty="0" smtClean="0">
                <a:solidFill>
                  <a:srgbClr val="0070C0"/>
                </a:solidFill>
                <a:latin typeface="Comic Sans MS" pitchFamily="66" charset="0"/>
              </a:rPr>
              <a:t> </a:t>
            </a:r>
            <a:r>
              <a:rPr lang="en-US" sz="2000" dirty="0" err="1" smtClean="0">
                <a:solidFill>
                  <a:srgbClr val="0070C0"/>
                </a:solidFill>
                <a:latin typeface="Comic Sans MS" pitchFamily="66" charset="0"/>
              </a:rPr>
              <a:t>sendiri</a:t>
            </a:r>
            <a:r>
              <a:rPr lang="en-US" sz="2000" dirty="0" smtClean="0">
                <a:solidFill>
                  <a:srgbClr val="0070C0"/>
                </a:solidFill>
                <a:latin typeface="Comic Sans MS" pitchFamily="66" charset="0"/>
              </a:rPr>
              <a:t> </a:t>
            </a:r>
            <a:r>
              <a:rPr lang="en-US" sz="2000" dirty="0" err="1" smtClean="0">
                <a:solidFill>
                  <a:srgbClr val="0070C0"/>
                </a:solidFill>
                <a:latin typeface="Comic Sans MS" pitchFamily="66" charset="0"/>
              </a:rPr>
              <a:t>atau</a:t>
            </a:r>
            <a:r>
              <a:rPr lang="en-US" sz="2000" dirty="0" smtClean="0">
                <a:solidFill>
                  <a:srgbClr val="0070C0"/>
                </a:solidFill>
                <a:latin typeface="Comic Sans MS" pitchFamily="66" charset="0"/>
              </a:rPr>
              <a:t> </a:t>
            </a:r>
            <a:r>
              <a:rPr lang="en-US" sz="2000" dirty="0" err="1" smtClean="0">
                <a:solidFill>
                  <a:srgbClr val="0070C0"/>
                </a:solidFill>
                <a:latin typeface="Comic Sans MS" pitchFamily="66" charset="0"/>
              </a:rPr>
              <a:t>terintegrasi</a:t>
            </a:r>
            <a:r>
              <a:rPr lang="en-US" sz="2000" dirty="0" smtClean="0">
                <a:solidFill>
                  <a:srgbClr val="0070C0"/>
                </a:solidFill>
                <a:latin typeface="Comic Sans MS" pitchFamily="66" charset="0"/>
              </a:rPr>
              <a:t> </a:t>
            </a:r>
            <a:r>
              <a:rPr lang="en-US" sz="2000" dirty="0" err="1" smtClean="0">
                <a:solidFill>
                  <a:srgbClr val="0070C0"/>
                </a:solidFill>
                <a:latin typeface="Comic Sans MS" pitchFamily="66" charset="0"/>
              </a:rPr>
              <a:t>dengan</a:t>
            </a:r>
            <a:r>
              <a:rPr lang="en-US" sz="2000" dirty="0" smtClean="0">
                <a:solidFill>
                  <a:srgbClr val="0070C0"/>
                </a:solidFill>
                <a:latin typeface="Comic Sans MS" pitchFamily="66" charset="0"/>
              </a:rPr>
              <a:t> media </a:t>
            </a:r>
            <a:r>
              <a:rPr lang="en-US" sz="2000" dirty="0" err="1" smtClean="0">
                <a:solidFill>
                  <a:srgbClr val="0070C0"/>
                </a:solidFill>
                <a:latin typeface="Comic Sans MS" pitchFamily="66" charset="0"/>
              </a:rPr>
              <a:t>pembelajaran</a:t>
            </a:r>
            <a:r>
              <a:rPr lang="en-US" sz="2000" dirty="0" smtClean="0">
                <a:solidFill>
                  <a:srgbClr val="0070C0"/>
                </a:solidFill>
                <a:latin typeface="Comic Sans MS" pitchFamily="66" charset="0"/>
              </a:rPr>
              <a:t> yang </a:t>
            </a:r>
            <a:r>
              <a:rPr lang="en-US" sz="2000" dirty="0" err="1" smtClean="0">
                <a:solidFill>
                  <a:srgbClr val="0070C0"/>
                </a:solidFill>
                <a:latin typeface="Comic Sans MS" pitchFamily="66" charset="0"/>
              </a:rPr>
              <a:t>dikembangkan</a:t>
            </a:r>
            <a:r>
              <a:rPr lang="en-US" sz="2000" dirty="0" smtClean="0">
                <a:solidFill>
                  <a:srgbClr val="0070C0"/>
                </a:solidFill>
                <a:latin typeface="Comic Sans MS" pitchFamily="66" charset="0"/>
              </a:rPr>
              <a:t>. Minimal </a:t>
            </a:r>
            <a:r>
              <a:rPr lang="en-US" sz="2000" dirty="0" err="1" smtClean="0">
                <a:solidFill>
                  <a:srgbClr val="0070C0"/>
                </a:solidFill>
                <a:latin typeface="Comic Sans MS" pitchFamily="66" charset="0"/>
              </a:rPr>
              <a:t>memenuhi</a:t>
            </a:r>
            <a:r>
              <a:rPr lang="en-US" sz="2000" dirty="0" smtClean="0">
                <a:solidFill>
                  <a:srgbClr val="0070C0"/>
                </a:solidFill>
                <a:latin typeface="Comic Sans MS" pitchFamily="66" charset="0"/>
              </a:rPr>
              <a:t> </a:t>
            </a:r>
            <a:r>
              <a:rPr lang="en-US" sz="2000" dirty="0" err="1" smtClean="0">
                <a:solidFill>
                  <a:srgbClr val="0070C0"/>
                </a:solidFill>
                <a:latin typeface="Comic Sans MS" pitchFamily="66" charset="0"/>
              </a:rPr>
              <a:t>standar</a:t>
            </a:r>
            <a:r>
              <a:rPr lang="en-US" sz="2000" dirty="0" smtClean="0">
                <a:solidFill>
                  <a:srgbClr val="0070C0"/>
                </a:solidFill>
                <a:latin typeface="Comic Sans MS" pitchFamily="66" charset="0"/>
              </a:rPr>
              <a:t> </a:t>
            </a:r>
            <a:r>
              <a:rPr lang="en-US" sz="2000" dirty="0" err="1" smtClean="0">
                <a:solidFill>
                  <a:srgbClr val="0070C0"/>
                </a:solidFill>
                <a:latin typeface="Comic Sans MS" pitchFamily="66" charset="0"/>
              </a:rPr>
              <a:t>ketuntasan</a:t>
            </a:r>
            <a:r>
              <a:rPr lang="en-US" sz="2000" dirty="0" smtClean="0">
                <a:solidFill>
                  <a:srgbClr val="0070C0"/>
                </a:solidFill>
                <a:latin typeface="Comic Sans MS" pitchFamily="66" charset="0"/>
              </a:rPr>
              <a:t> minimal 75% </a:t>
            </a:r>
            <a:r>
              <a:rPr lang="en-US" sz="2000" dirty="0" err="1" smtClean="0">
                <a:solidFill>
                  <a:srgbClr val="0070C0"/>
                </a:solidFill>
                <a:latin typeface="Comic Sans MS" pitchFamily="66" charset="0"/>
              </a:rPr>
              <a:t>dari</a:t>
            </a:r>
            <a:r>
              <a:rPr lang="en-US" sz="2000" dirty="0" smtClean="0">
                <a:solidFill>
                  <a:srgbClr val="0070C0"/>
                </a:solidFill>
                <a:latin typeface="Comic Sans MS" pitchFamily="66" charset="0"/>
              </a:rPr>
              <a:t> </a:t>
            </a:r>
            <a:r>
              <a:rPr lang="en-US" sz="2000" dirty="0" err="1" smtClean="0">
                <a:solidFill>
                  <a:srgbClr val="0070C0"/>
                </a:solidFill>
                <a:latin typeface="Comic Sans MS" pitchFamily="66" charset="0"/>
              </a:rPr>
              <a:t>seluruh</a:t>
            </a:r>
            <a:r>
              <a:rPr lang="en-US" sz="2000" dirty="0" smtClean="0">
                <a:solidFill>
                  <a:srgbClr val="0070C0"/>
                </a:solidFill>
                <a:latin typeface="Comic Sans MS" pitchFamily="66" charset="0"/>
              </a:rPr>
              <a:t> </a:t>
            </a:r>
            <a:r>
              <a:rPr lang="en-US" sz="2000" dirty="0" err="1" smtClean="0">
                <a:solidFill>
                  <a:srgbClr val="0070C0"/>
                </a:solidFill>
                <a:latin typeface="Comic Sans MS" pitchFamily="66" charset="0"/>
              </a:rPr>
              <a:t>siswa</a:t>
            </a:r>
            <a:r>
              <a:rPr lang="en-US" sz="2000" dirty="0" smtClean="0">
                <a:solidFill>
                  <a:srgbClr val="0070C0"/>
                </a:solidFill>
                <a:latin typeface="Comic Sans MS" pitchFamily="66" charset="0"/>
              </a:rPr>
              <a:t>, </a:t>
            </a:r>
            <a:r>
              <a:rPr lang="en-US" sz="2000" dirty="0" err="1" smtClean="0">
                <a:solidFill>
                  <a:srgbClr val="0070C0"/>
                </a:solidFill>
                <a:latin typeface="Comic Sans MS" pitchFamily="66" charset="0"/>
              </a:rPr>
              <a:t>sehingga</a:t>
            </a:r>
            <a:r>
              <a:rPr lang="en-US" sz="2000" dirty="0" smtClean="0">
                <a:solidFill>
                  <a:srgbClr val="0070C0"/>
                </a:solidFill>
                <a:latin typeface="Comic Sans MS" pitchFamily="66" charset="0"/>
              </a:rPr>
              <a:t> </a:t>
            </a:r>
            <a:r>
              <a:rPr lang="en-US" sz="2000" dirty="0" err="1" smtClean="0">
                <a:solidFill>
                  <a:srgbClr val="0070C0"/>
                </a:solidFill>
                <a:latin typeface="Comic Sans MS" pitchFamily="66" charset="0"/>
              </a:rPr>
              <a:t>dapat</a:t>
            </a:r>
            <a:r>
              <a:rPr lang="en-US" sz="2000" dirty="0" smtClean="0">
                <a:solidFill>
                  <a:srgbClr val="0070C0"/>
                </a:solidFill>
                <a:latin typeface="Comic Sans MS" pitchFamily="66" charset="0"/>
              </a:rPr>
              <a:t> </a:t>
            </a:r>
            <a:r>
              <a:rPr lang="en-US" sz="2000" dirty="0" err="1" smtClean="0">
                <a:solidFill>
                  <a:srgbClr val="0070C0"/>
                </a:solidFill>
                <a:latin typeface="Comic Sans MS" pitchFamily="66" charset="0"/>
              </a:rPr>
              <a:t>dikatakan</a:t>
            </a:r>
            <a:r>
              <a:rPr lang="en-US" sz="2000" dirty="0" smtClean="0">
                <a:solidFill>
                  <a:srgbClr val="0070C0"/>
                </a:solidFill>
                <a:latin typeface="Comic Sans MS" pitchFamily="66" charset="0"/>
              </a:rPr>
              <a:t> </a:t>
            </a:r>
            <a:r>
              <a:rPr lang="en-US" sz="2000" dirty="0" err="1" smtClean="0">
                <a:solidFill>
                  <a:srgbClr val="0070C0"/>
                </a:solidFill>
                <a:latin typeface="Comic Sans MS" pitchFamily="66" charset="0"/>
              </a:rPr>
              <a:t>bahwa</a:t>
            </a:r>
            <a:r>
              <a:rPr lang="en-US" sz="2000" dirty="0" smtClean="0">
                <a:solidFill>
                  <a:srgbClr val="0070C0"/>
                </a:solidFill>
                <a:latin typeface="Comic Sans MS" pitchFamily="66" charset="0"/>
              </a:rPr>
              <a:t> media </a:t>
            </a:r>
            <a:r>
              <a:rPr lang="en-US" sz="2000" dirty="0" err="1" smtClean="0">
                <a:solidFill>
                  <a:srgbClr val="0070C0"/>
                </a:solidFill>
                <a:latin typeface="Comic Sans MS" pitchFamily="66" charset="0"/>
              </a:rPr>
              <a:t>pembelajaran</a:t>
            </a:r>
            <a:r>
              <a:rPr lang="en-US" sz="2000" dirty="0" smtClean="0">
                <a:solidFill>
                  <a:srgbClr val="0070C0"/>
                </a:solidFill>
                <a:latin typeface="Comic Sans MS" pitchFamily="66" charset="0"/>
              </a:rPr>
              <a:t> yang </a:t>
            </a:r>
            <a:r>
              <a:rPr lang="en-US" sz="2000" dirty="0" err="1" smtClean="0">
                <a:solidFill>
                  <a:srgbClr val="0070C0"/>
                </a:solidFill>
                <a:latin typeface="Comic Sans MS" pitchFamily="66" charset="0"/>
              </a:rPr>
              <a:t>di</a:t>
            </a:r>
            <a:r>
              <a:rPr lang="en-US" sz="2000" dirty="0" smtClean="0">
                <a:solidFill>
                  <a:srgbClr val="0070C0"/>
                </a:solidFill>
                <a:latin typeface="Comic Sans MS" pitchFamily="66" charset="0"/>
              </a:rPr>
              <a:t> </a:t>
            </a:r>
            <a:r>
              <a:rPr lang="en-US" sz="2000" dirty="0" err="1" smtClean="0">
                <a:solidFill>
                  <a:srgbClr val="0070C0"/>
                </a:solidFill>
                <a:latin typeface="Comic Sans MS" pitchFamily="66" charset="0"/>
              </a:rPr>
              <a:t>kembangkan</a:t>
            </a:r>
            <a:r>
              <a:rPr lang="en-US" sz="2000" dirty="0" smtClean="0">
                <a:solidFill>
                  <a:srgbClr val="0070C0"/>
                </a:solidFill>
                <a:latin typeface="Comic Sans MS" pitchFamily="66" charset="0"/>
              </a:rPr>
              <a:t> </a:t>
            </a:r>
            <a:r>
              <a:rPr lang="en-US" sz="2000" dirty="0" err="1" smtClean="0">
                <a:solidFill>
                  <a:srgbClr val="0070C0"/>
                </a:solidFill>
                <a:latin typeface="Comic Sans MS" pitchFamily="66" charset="0"/>
              </a:rPr>
              <a:t>efektif</a:t>
            </a:r>
            <a:r>
              <a:rPr lang="en-US" sz="2000" dirty="0" smtClean="0">
                <a:solidFill>
                  <a:srgbClr val="0070C0"/>
                </a:solidFill>
                <a:latin typeface="Comic Sans MS" pitchFamily="66" charset="0"/>
              </a:rPr>
              <a:t> </a:t>
            </a:r>
            <a:r>
              <a:rPr lang="en-US" sz="2000" dirty="0" err="1" smtClean="0">
                <a:solidFill>
                  <a:srgbClr val="0070C0"/>
                </a:solidFill>
                <a:latin typeface="Comic Sans MS" pitchFamily="66" charset="0"/>
              </a:rPr>
              <a:t>digunakan</a:t>
            </a:r>
            <a:r>
              <a:rPr lang="en-US" sz="2000" dirty="0" smtClean="0">
                <a:solidFill>
                  <a:srgbClr val="0070C0"/>
                </a:solidFill>
                <a:latin typeface="Comic Sans MS" pitchFamily="66" charset="0"/>
              </a:rPr>
              <a:t> </a:t>
            </a:r>
            <a:r>
              <a:rPr lang="en-US" sz="2000" dirty="0" err="1" smtClean="0">
                <a:solidFill>
                  <a:srgbClr val="0070C0"/>
                </a:solidFill>
                <a:latin typeface="Comic Sans MS" pitchFamily="66" charset="0"/>
              </a:rPr>
              <a:t>dalam</a:t>
            </a:r>
            <a:r>
              <a:rPr lang="en-US" sz="2000" dirty="0" smtClean="0">
                <a:solidFill>
                  <a:srgbClr val="0070C0"/>
                </a:solidFill>
                <a:latin typeface="Comic Sans MS" pitchFamily="66" charset="0"/>
              </a:rPr>
              <a:t> </a:t>
            </a:r>
            <a:r>
              <a:rPr lang="en-US" sz="2000" dirty="0" err="1" smtClean="0">
                <a:solidFill>
                  <a:srgbClr val="0070C0"/>
                </a:solidFill>
                <a:latin typeface="Comic Sans MS" pitchFamily="66" charset="0"/>
              </a:rPr>
              <a:t>pembelajaran</a:t>
            </a:r>
            <a:r>
              <a:rPr lang="en-US" sz="2000" dirty="0" smtClean="0">
                <a:solidFill>
                  <a:srgbClr val="0070C0"/>
                </a:solidFill>
                <a:latin typeface="Comic Sans MS" pitchFamily="66" charset="0"/>
              </a:rPr>
              <a:t>.</a:t>
            </a:r>
            <a:endParaRPr lang="en-US" sz="2000" dirty="0">
              <a:solidFill>
                <a:srgbClr val="0070C0"/>
              </a:solidFill>
              <a:latin typeface="Comic Sans MS" pitchFamily="66" charset="0"/>
            </a:endParaRPr>
          </a:p>
        </p:txBody>
      </p:sp>
      <p:sp>
        <p:nvSpPr>
          <p:cNvPr id="8" name="Action Button: Home 7">
            <a:hlinkClick r:id="rId2" action="ppaction://hlinksldjump" highlightClick="1"/>
          </p:cNvPr>
          <p:cNvSpPr/>
          <p:nvPr/>
        </p:nvSpPr>
        <p:spPr>
          <a:xfrm>
            <a:off x="8305800" y="228600"/>
            <a:ext cx="609600" cy="685800"/>
          </a:xfrm>
          <a:prstGeom prst="actionButtonHome">
            <a:avLst/>
          </a:prstGeom>
          <a:ln>
            <a:noFill/>
          </a:ln>
          <a:effectLst>
            <a:outerShdw blurRad="190500" dist="228600" dir="2700000" algn="ctr">
              <a:srgbClr val="000000">
                <a:alpha val="30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extBox 8"/>
          <p:cNvSpPr txBox="1"/>
          <p:nvPr/>
        </p:nvSpPr>
        <p:spPr>
          <a:xfrm>
            <a:off x="-11383244" y="6096000"/>
            <a:ext cx="11383244" cy="369332"/>
          </a:xfrm>
          <a:prstGeom prst="rect">
            <a:avLst/>
          </a:prstGeom>
          <a:noFill/>
        </p:spPr>
        <p:txBody>
          <a:bodyPr wrap="none" rtlCol="0">
            <a:spAutoFit/>
          </a:bodyPr>
          <a:lstStyle/>
          <a:p>
            <a:r>
              <a:rPr lang="en-US" dirty="0" smtClean="0">
                <a:solidFill>
                  <a:srgbClr val="002060"/>
                </a:solidFill>
                <a:latin typeface="Comic Sans MS" pitchFamily="66" charset="0"/>
              </a:rPr>
              <a:t>Created by : </a:t>
            </a:r>
            <a:r>
              <a:rPr lang="en-US" dirty="0" err="1" smtClean="0">
                <a:solidFill>
                  <a:srgbClr val="002060"/>
                </a:solidFill>
                <a:latin typeface="Comic Sans MS" pitchFamily="66" charset="0"/>
              </a:rPr>
              <a:t>Hanifah</a:t>
            </a:r>
            <a:r>
              <a:rPr lang="en-US" dirty="0" smtClean="0">
                <a:solidFill>
                  <a:srgbClr val="002060"/>
                </a:solidFill>
                <a:latin typeface="Comic Sans MS" pitchFamily="66" charset="0"/>
              </a:rPr>
              <a:t> </a:t>
            </a:r>
            <a:r>
              <a:rPr lang="en-US" dirty="0" err="1" smtClean="0">
                <a:solidFill>
                  <a:srgbClr val="002060"/>
                </a:solidFill>
                <a:latin typeface="Comic Sans MS" pitchFamily="66" charset="0"/>
              </a:rPr>
              <a:t>Rasyidah</a:t>
            </a:r>
            <a:r>
              <a:rPr lang="en-US" dirty="0" smtClean="0">
                <a:solidFill>
                  <a:srgbClr val="002060"/>
                </a:solidFill>
                <a:latin typeface="Comic Sans MS" pitchFamily="66" charset="0"/>
              </a:rPr>
              <a:t> R, </a:t>
            </a:r>
            <a:r>
              <a:rPr lang="en-US" dirty="0" err="1" smtClean="0">
                <a:solidFill>
                  <a:srgbClr val="002060"/>
                </a:solidFill>
                <a:latin typeface="Comic Sans MS" pitchFamily="66" charset="0"/>
              </a:rPr>
              <a:t>Safira</a:t>
            </a:r>
            <a:r>
              <a:rPr lang="en-US" dirty="0" smtClean="0">
                <a:solidFill>
                  <a:srgbClr val="002060"/>
                </a:solidFill>
                <a:latin typeface="Comic Sans MS" pitchFamily="66" charset="0"/>
              </a:rPr>
              <a:t> </a:t>
            </a:r>
            <a:r>
              <a:rPr lang="en-US" dirty="0" err="1" smtClean="0">
                <a:solidFill>
                  <a:srgbClr val="002060"/>
                </a:solidFill>
                <a:latin typeface="Comic Sans MS" pitchFamily="66" charset="0"/>
              </a:rPr>
              <a:t>Diah</a:t>
            </a:r>
            <a:r>
              <a:rPr lang="en-US" dirty="0" smtClean="0">
                <a:solidFill>
                  <a:srgbClr val="002060"/>
                </a:solidFill>
                <a:latin typeface="Comic Sans MS" pitchFamily="66" charset="0"/>
              </a:rPr>
              <a:t> F, Yoga </a:t>
            </a:r>
            <a:r>
              <a:rPr lang="en-US" dirty="0" err="1" smtClean="0">
                <a:solidFill>
                  <a:srgbClr val="002060"/>
                </a:solidFill>
                <a:latin typeface="Comic Sans MS" pitchFamily="66" charset="0"/>
              </a:rPr>
              <a:t>Dwi</a:t>
            </a:r>
            <a:r>
              <a:rPr lang="en-US" dirty="0" smtClean="0">
                <a:solidFill>
                  <a:srgbClr val="002060"/>
                </a:solidFill>
                <a:latin typeface="Comic Sans MS" pitchFamily="66" charset="0"/>
              </a:rPr>
              <a:t> M / TP 2015 B / </a:t>
            </a:r>
            <a:r>
              <a:rPr lang="en-US" dirty="0" err="1" smtClean="0">
                <a:solidFill>
                  <a:srgbClr val="002060"/>
                </a:solidFill>
                <a:latin typeface="Comic Sans MS" pitchFamily="66" charset="0"/>
              </a:rPr>
              <a:t>Universitas</a:t>
            </a:r>
            <a:r>
              <a:rPr lang="en-US" dirty="0" smtClean="0">
                <a:solidFill>
                  <a:srgbClr val="002060"/>
                </a:solidFill>
                <a:latin typeface="Comic Sans MS" pitchFamily="66" charset="0"/>
              </a:rPr>
              <a:t> </a:t>
            </a:r>
            <a:r>
              <a:rPr lang="en-US" dirty="0" err="1" smtClean="0">
                <a:solidFill>
                  <a:srgbClr val="002060"/>
                </a:solidFill>
                <a:latin typeface="Comic Sans MS" pitchFamily="66" charset="0"/>
              </a:rPr>
              <a:t>Negeri</a:t>
            </a:r>
            <a:r>
              <a:rPr lang="en-US" dirty="0" smtClean="0">
                <a:solidFill>
                  <a:srgbClr val="002060"/>
                </a:solidFill>
                <a:latin typeface="Comic Sans MS" pitchFamily="66" charset="0"/>
              </a:rPr>
              <a:t> Surabaya </a:t>
            </a:r>
            <a:endParaRPr lang="en-US" dirty="0">
              <a:solidFill>
                <a:srgbClr val="002060"/>
              </a:solidFill>
              <a:latin typeface="Comic Sans MS" pitchFamily="66" charset="0"/>
            </a:endParaRPr>
          </a:p>
        </p:txBody>
      </p:sp>
    </p:spTree>
  </p:cSld>
  <p:clrMapOvr>
    <a:masterClrMapping/>
  </p:clrMapOvr>
  <p:transition spd="slow" advClick="0">
    <p:circl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0" fill="hold" grpId="0" nodeType="after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500" fill="hold"/>
                                        <p:tgtEl>
                                          <p:spTgt spid="5"/>
                                        </p:tgtEl>
                                        <p:attrNameLst>
                                          <p:attrName>ppt_w</p:attrName>
                                        </p:attrNameLst>
                                      </p:cBhvr>
                                      <p:tavLst>
                                        <p:tav tm="0">
                                          <p:val>
                                            <p:fltVal val="0"/>
                                          </p:val>
                                        </p:tav>
                                        <p:tav tm="100000">
                                          <p:val>
                                            <p:strVal val="#ppt_w"/>
                                          </p:val>
                                        </p:tav>
                                      </p:tavLst>
                                    </p:anim>
                                    <p:anim calcmode="lin" valueType="num">
                                      <p:cBhvr>
                                        <p:cTn id="8" dur="500" fill="hold"/>
                                        <p:tgtEl>
                                          <p:spTgt spid="5"/>
                                        </p:tgtEl>
                                        <p:attrNameLst>
                                          <p:attrName>ppt_h</p:attrName>
                                        </p:attrNameLst>
                                      </p:cBhvr>
                                      <p:tavLst>
                                        <p:tav tm="0">
                                          <p:val>
                                            <p:fltVal val="0"/>
                                          </p:val>
                                        </p:tav>
                                        <p:tav tm="100000">
                                          <p:val>
                                            <p:strVal val="#ppt_h"/>
                                          </p:val>
                                        </p:tav>
                                      </p:tavLst>
                                    </p:anim>
                                    <p:animEffect transition="in" filter="fade">
                                      <p:cBhvr>
                                        <p:cTn id="9" dur="500"/>
                                        <p:tgtEl>
                                          <p:spTgt spid="5"/>
                                        </p:tgtEl>
                                      </p:cBhvr>
                                    </p:animEffect>
                                  </p:childTnLst>
                                </p:cTn>
                              </p:par>
                            </p:childTnLst>
                          </p:cTn>
                        </p:par>
                        <p:par>
                          <p:cTn id="10" fill="hold">
                            <p:stCondLst>
                              <p:cond delay="500"/>
                            </p:stCondLst>
                            <p:childTnLst>
                              <p:par>
                                <p:cTn id="11" presetID="10" presetClass="entr" presetSubtype="0" fill="hold" grpId="0" nodeType="afterEffect">
                                  <p:stCondLst>
                                    <p:cond delay="0"/>
                                  </p:stCondLst>
                                  <p:childTnLst>
                                    <p:set>
                                      <p:cBhvr>
                                        <p:cTn id="12" dur="1" fill="hold">
                                          <p:stCondLst>
                                            <p:cond delay="0"/>
                                          </p:stCondLst>
                                        </p:cTn>
                                        <p:tgtEl>
                                          <p:spTgt spid="6"/>
                                        </p:tgtEl>
                                        <p:attrNameLst>
                                          <p:attrName>style.visibility</p:attrName>
                                        </p:attrNameLst>
                                      </p:cBhvr>
                                      <p:to>
                                        <p:strVal val="visible"/>
                                      </p:to>
                                    </p:set>
                                    <p:animEffect transition="in" filter="fade">
                                      <p:cBhvr>
                                        <p:cTn id="13" dur="2000"/>
                                        <p:tgtEl>
                                          <p:spTgt spid="6"/>
                                        </p:tgtEl>
                                      </p:cBhvr>
                                    </p:animEffect>
                                  </p:childTnLst>
                                </p:cTn>
                              </p:par>
                              <p:par>
                                <p:cTn id="14" presetID="2" presetClass="entr" presetSubtype="2" repeatCount="indefinite" fill="hold" grpId="0" nodeType="withEffect">
                                  <p:stCondLst>
                                    <p:cond delay="0"/>
                                  </p:stCondLst>
                                  <p:childTnLst>
                                    <p:set>
                                      <p:cBhvr>
                                        <p:cTn id="15" dur="1" fill="hold">
                                          <p:stCondLst>
                                            <p:cond delay="0"/>
                                          </p:stCondLst>
                                        </p:cTn>
                                        <p:tgtEl>
                                          <p:spTgt spid="9"/>
                                        </p:tgtEl>
                                        <p:attrNameLst>
                                          <p:attrName>style.visibility</p:attrName>
                                        </p:attrNameLst>
                                      </p:cBhvr>
                                      <p:to>
                                        <p:strVal val="visible"/>
                                      </p:to>
                                    </p:set>
                                    <p:anim calcmode="lin" valueType="num">
                                      <p:cBhvr additive="base">
                                        <p:cTn id="16" dur="15000" fill="hold"/>
                                        <p:tgtEl>
                                          <p:spTgt spid="9"/>
                                        </p:tgtEl>
                                        <p:attrNameLst>
                                          <p:attrName>ppt_x</p:attrName>
                                        </p:attrNameLst>
                                      </p:cBhvr>
                                      <p:tavLst>
                                        <p:tav tm="0">
                                          <p:val>
                                            <p:strVal val="1+#ppt_w/2"/>
                                          </p:val>
                                        </p:tav>
                                        <p:tav tm="100000">
                                          <p:val>
                                            <p:strVal val="#ppt_x"/>
                                          </p:val>
                                        </p:tav>
                                      </p:tavLst>
                                    </p:anim>
                                    <p:anim calcmode="lin" valueType="num">
                                      <p:cBhvr additive="base">
                                        <p:cTn id="17" dur="15000" fill="hold"/>
                                        <p:tgtEl>
                                          <p:spTgt spid="9"/>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9"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pPr>
              <a:defRPr/>
            </a:pPr>
            <a:fld id="{9DA623C2-AB31-432D-9744-EBE9E0958EBB}" type="slidenum">
              <a:rPr lang="en-US" smtClean="0"/>
              <a:pPr>
                <a:defRPr/>
              </a:pPr>
              <a:t>9</a:t>
            </a:fld>
            <a:endParaRPr lang="en-US"/>
          </a:p>
        </p:txBody>
      </p:sp>
      <p:sp>
        <p:nvSpPr>
          <p:cNvPr id="5" name="TextBox 4"/>
          <p:cNvSpPr txBox="1"/>
          <p:nvPr/>
        </p:nvSpPr>
        <p:spPr>
          <a:xfrm>
            <a:off x="1219200" y="2743200"/>
            <a:ext cx="6705600" cy="1938992"/>
          </a:xfrm>
          <a:prstGeom prst="rect">
            <a:avLst/>
          </a:prstGeom>
          <a:noFill/>
        </p:spPr>
        <p:txBody>
          <a:bodyPr wrap="square" rtlCol="0">
            <a:spAutoFit/>
          </a:bodyPr>
          <a:lstStyle/>
          <a:p>
            <a:pPr algn="ctr"/>
            <a:r>
              <a:rPr lang="en-US" sz="2400" b="1" dirty="0" err="1" smtClean="0">
                <a:solidFill>
                  <a:srgbClr val="0070C0"/>
                </a:solidFill>
                <a:latin typeface="Comic Sans MS" pitchFamily="66" charset="0"/>
              </a:rPr>
              <a:t>Evaluasi</a:t>
            </a:r>
            <a:r>
              <a:rPr lang="en-US" sz="2400" b="1" dirty="0" smtClean="0">
                <a:solidFill>
                  <a:srgbClr val="0070C0"/>
                </a:solidFill>
                <a:latin typeface="Comic Sans MS" pitchFamily="66" charset="0"/>
              </a:rPr>
              <a:t> </a:t>
            </a:r>
            <a:r>
              <a:rPr lang="en-US" sz="2400" b="1" dirty="0" err="1" smtClean="0">
                <a:solidFill>
                  <a:srgbClr val="0070C0"/>
                </a:solidFill>
                <a:latin typeface="Comic Sans MS" pitchFamily="66" charset="0"/>
              </a:rPr>
              <a:t>penempatan</a:t>
            </a:r>
            <a:r>
              <a:rPr lang="en-US" sz="2400" b="1" dirty="0" smtClean="0">
                <a:solidFill>
                  <a:srgbClr val="0070C0"/>
                </a:solidFill>
                <a:latin typeface="Comic Sans MS" pitchFamily="66" charset="0"/>
              </a:rPr>
              <a:t> </a:t>
            </a:r>
            <a:r>
              <a:rPr lang="en-US" sz="2400" b="1" dirty="0" err="1" smtClean="0">
                <a:solidFill>
                  <a:srgbClr val="0070C0"/>
                </a:solidFill>
                <a:latin typeface="Comic Sans MS" pitchFamily="66" charset="0"/>
              </a:rPr>
              <a:t>adalah</a:t>
            </a:r>
            <a:r>
              <a:rPr lang="en-US" sz="2400" b="1" dirty="0" smtClean="0">
                <a:solidFill>
                  <a:srgbClr val="0070C0"/>
                </a:solidFill>
                <a:latin typeface="Comic Sans MS" pitchFamily="66" charset="0"/>
              </a:rPr>
              <a:t> </a:t>
            </a:r>
            <a:r>
              <a:rPr lang="en-US" sz="2400" b="1" dirty="0" err="1" smtClean="0">
                <a:solidFill>
                  <a:srgbClr val="0070C0"/>
                </a:solidFill>
                <a:latin typeface="Comic Sans MS" pitchFamily="66" charset="0"/>
              </a:rPr>
              <a:t>evaluasi</a:t>
            </a:r>
            <a:r>
              <a:rPr lang="en-US" sz="2400" b="1" dirty="0" smtClean="0">
                <a:solidFill>
                  <a:srgbClr val="0070C0"/>
                </a:solidFill>
                <a:latin typeface="Comic Sans MS" pitchFamily="66" charset="0"/>
              </a:rPr>
              <a:t> yang </a:t>
            </a:r>
            <a:r>
              <a:rPr lang="en-US" sz="2400" b="1" dirty="0" err="1" smtClean="0">
                <a:solidFill>
                  <a:srgbClr val="0070C0"/>
                </a:solidFill>
                <a:latin typeface="Comic Sans MS" pitchFamily="66" charset="0"/>
              </a:rPr>
              <a:t>dilakukan</a:t>
            </a:r>
            <a:r>
              <a:rPr lang="en-US" sz="2400" b="1" dirty="0" smtClean="0">
                <a:solidFill>
                  <a:srgbClr val="0070C0"/>
                </a:solidFill>
                <a:latin typeface="Comic Sans MS" pitchFamily="66" charset="0"/>
              </a:rPr>
              <a:t> </a:t>
            </a:r>
            <a:r>
              <a:rPr lang="en-US" sz="2400" b="1" dirty="0" err="1" smtClean="0">
                <a:solidFill>
                  <a:srgbClr val="0070C0"/>
                </a:solidFill>
                <a:latin typeface="Comic Sans MS" pitchFamily="66" charset="0"/>
              </a:rPr>
              <a:t>untuk</a:t>
            </a:r>
            <a:r>
              <a:rPr lang="en-US" sz="2400" b="1" dirty="0" smtClean="0">
                <a:solidFill>
                  <a:srgbClr val="0070C0"/>
                </a:solidFill>
                <a:latin typeface="Comic Sans MS" pitchFamily="66" charset="0"/>
              </a:rPr>
              <a:t> </a:t>
            </a:r>
            <a:r>
              <a:rPr lang="en-US" sz="2400" b="1" dirty="0" err="1" smtClean="0">
                <a:solidFill>
                  <a:srgbClr val="0070C0"/>
                </a:solidFill>
                <a:latin typeface="Comic Sans MS" pitchFamily="66" charset="0"/>
              </a:rPr>
              <a:t>keperluan</a:t>
            </a:r>
            <a:r>
              <a:rPr lang="en-US" sz="2400" b="1" dirty="0" smtClean="0">
                <a:solidFill>
                  <a:srgbClr val="0070C0"/>
                </a:solidFill>
                <a:latin typeface="Comic Sans MS" pitchFamily="66" charset="0"/>
              </a:rPr>
              <a:t> </a:t>
            </a:r>
            <a:r>
              <a:rPr lang="en-US" sz="2400" b="1" dirty="0" err="1" smtClean="0">
                <a:solidFill>
                  <a:srgbClr val="0070C0"/>
                </a:solidFill>
                <a:latin typeface="Comic Sans MS" pitchFamily="66" charset="0"/>
              </a:rPr>
              <a:t>menempatkan</a:t>
            </a:r>
            <a:r>
              <a:rPr lang="en-US" sz="2400" b="1" dirty="0" smtClean="0">
                <a:solidFill>
                  <a:srgbClr val="0070C0"/>
                </a:solidFill>
                <a:latin typeface="Comic Sans MS" pitchFamily="66" charset="0"/>
              </a:rPr>
              <a:t> </a:t>
            </a:r>
            <a:r>
              <a:rPr lang="en-US" sz="2400" b="1" dirty="0" err="1" smtClean="0">
                <a:solidFill>
                  <a:srgbClr val="0070C0"/>
                </a:solidFill>
                <a:latin typeface="Comic Sans MS" pitchFamily="66" charset="0"/>
              </a:rPr>
              <a:t>siswa</a:t>
            </a:r>
            <a:r>
              <a:rPr lang="en-US" sz="2400" b="1" dirty="0" smtClean="0">
                <a:solidFill>
                  <a:srgbClr val="0070C0"/>
                </a:solidFill>
                <a:latin typeface="Comic Sans MS" pitchFamily="66" charset="0"/>
              </a:rPr>
              <a:t> </a:t>
            </a:r>
            <a:r>
              <a:rPr lang="en-US" sz="2400" b="1" dirty="0" err="1" smtClean="0">
                <a:solidFill>
                  <a:srgbClr val="0070C0"/>
                </a:solidFill>
                <a:latin typeface="Comic Sans MS" pitchFamily="66" charset="0"/>
              </a:rPr>
              <a:t>pada</a:t>
            </a:r>
            <a:r>
              <a:rPr lang="en-US" sz="2400" b="1" dirty="0" smtClean="0">
                <a:solidFill>
                  <a:srgbClr val="0070C0"/>
                </a:solidFill>
                <a:latin typeface="Comic Sans MS" pitchFamily="66" charset="0"/>
              </a:rPr>
              <a:t> </a:t>
            </a:r>
            <a:r>
              <a:rPr lang="en-US" sz="2400" b="1" dirty="0" err="1" smtClean="0">
                <a:solidFill>
                  <a:srgbClr val="0070C0"/>
                </a:solidFill>
                <a:latin typeface="Comic Sans MS" pitchFamily="66" charset="0"/>
              </a:rPr>
              <a:t>situasi</a:t>
            </a:r>
            <a:r>
              <a:rPr lang="en-US" sz="2400" b="1" dirty="0" smtClean="0">
                <a:solidFill>
                  <a:srgbClr val="0070C0"/>
                </a:solidFill>
                <a:latin typeface="Comic Sans MS" pitchFamily="66" charset="0"/>
              </a:rPr>
              <a:t> </a:t>
            </a:r>
            <a:r>
              <a:rPr lang="en-US" sz="2400" b="1" dirty="0" err="1" smtClean="0">
                <a:solidFill>
                  <a:srgbClr val="0070C0"/>
                </a:solidFill>
                <a:latin typeface="Comic Sans MS" pitchFamily="66" charset="0"/>
              </a:rPr>
              <a:t>pembelajaran</a:t>
            </a:r>
            <a:r>
              <a:rPr lang="en-US" sz="2400" b="1" dirty="0" smtClean="0">
                <a:solidFill>
                  <a:srgbClr val="0070C0"/>
                </a:solidFill>
                <a:latin typeface="Comic Sans MS" pitchFamily="66" charset="0"/>
              </a:rPr>
              <a:t> yang </a:t>
            </a:r>
            <a:r>
              <a:rPr lang="en-US" sz="2400" b="1" dirty="0" err="1" smtClean="0">
                <a:solidFill>
                  <a:srgbClr val="0070C0"/>
                </a:solidFill>
                <a:latin typeface="Comic Sans MS" pitchFamily="66" charset="0"/>
              </a:rPr>
              <a:t>tepat</a:t>
            </a:r>
            <a:r>
              <a:rPr lang="en-US" sz="2400" b="1" dirty="0" smtClean="0">
                <a:solidFill>
                  <a:srgbClr val="0070C0"/>
                </a:solidFill>
                <a:latin typeface="Comic Sans MS" pitchFamily="66" charset="0"/>
              </a:rPr>
              <a:t> </a:t>
            </a:r>
            <a:r>
              <a:rPr lang="en-US" sz="2400" b="1" dirty="0" err="1" smtClean="0">
                <a:solidFill>
                  <a:srgbClr val="0070C0"/>
                </a:solidFill>
                <a:latin typeface="Comic Sans MS" pitchFamily="66" charset="0"/>
              </a:rPr>
              <a:t>sesuai</a:t>
            </a:r>
            <a:r>
              <a:rPr lang="en-US" sz="2400" b="1" dirty="0" smtClean="0">
                <a:solidFill>
                  <a:srgbClr val="0070C0"/>
                </a:solidFill>
                <a:latin typeface="Comic Sans MS" pitchFamily="66" charset="0"/>
              </a:rPr>
              <a:t> </a:t>
            </a:r>
            <a:r>
              <a:rPr lang="en-US" sz="2400" b="1" dirty="0" err="1" smtClean="0">
                <a:solidFill>
                  <a:srgbClr val="0070C0"/>
                </a:solidFill>
                <a:latin typeface="Comic Sans MS" pitchFamily="66" charset="0"/>
              </a:rPr>
              <a:t>dengan</a:t>
            </a:r>
            <a:r>
              <a:rPr lang="en-US" sz="2400" b="1" dirty="0" smtClean="0">
                <a:solidFill>
                  <a:srgbClr val="0070C0"/>
                </a:solidFill>
                <a:latin typeface="Comic Sans MS" pitchFamily="66" charset="0"/>
              </a:rPr>
              <a:t> </a:t>
            </a:r>
            <a:r>
              <a:rPr lang="en-US" sz="2400" b="1" dirty="0" err="1" smtClean="0">
                <a:solidFill>
                  <a:srgbClr val="0070C0"/>
                </a:solidFill>
                <a:latin typeface="Comic Sans MS" pitchFamily="66" charset="0"/>
              </a:rPr>
              <a:t>tingkat</a:t>
            </a:r>
            <a:r>
              <a:rPr lang="en-US" sz="2400" b="1" dirty="0" smtClean="0">
                <a:solidFill>
                  <a:srgbClr val="0070C0"/>
                </a:solidFill>
                <a:latin typeface="Comic Sans MS" pitchFamily="66" charset="0"/>
              </a:rPr>
              <a:t> </a:t>
            </a:r>
            <a:r>
              <a:rPr lang="en-US" sz="2400" b="1" dirty="0" err="1" smtClean="0">
                <a:solidFill>
                  <a:srgbClr val="0070C0"/>
                </a:solidFill>
                <a:latin typeface="Comic Sans MS" pitchFamily="66" charset="0"/>
              </a:rPr>
              <a:t>kemampuan</a:t>
            </a:r>
            <a:r>
              <a:rPr lang="en-US" sz="2400" b="1" dirty="0" smtClean="0">
                <a:solidFill>
                  <a:srgbClr val="0070C0"/>
                </a:solidFill>
                <a:latin typeface="Comic Sans MS" pitchFamily="66" charset="0"/>
              </a:rPr>
              <a:t> </a:t>
            </a:r>
            <a:r>
              <a:rPr lang="en-US" sz="2400" b="1" dirty="0" err="1" smtClean="0">
                <a:solidFill>
                  <a:srgbClr val="0070C0"/>
                </a:solidFill>
                <a:latin typeface="Comic Sans MS" pitchFamily="66" charset="0"/>
              </a:rPr>
              <a:t>karakteristik</a:t>
            </a:r>
            <a:r>
              <a:rPr lang="en-US" sz="2400" b="1" dirty="0" smtClean="0">
                <a:solidFill>
                  <a:srgbClr val="0070C0"/>
                </a:solidFill>
                <a:latin typeface="Comic Sans MS" pitchFamily="66" charset="0"/>
              </a:rPr>
              <a:t> yang </a:t>
            </a:r>
            <a:r>
              <a:rPr lang="en-US" sz="2400" b="1" dirty="0" err="1" smtClean="0">
                <a:solidFill>
                  <a:srgbClr val="0070C0"/>
                </a:solidFill>
                <a:latin typeface="Comic Sans MS" pitchFamily="66" charset="0"/>
              </a:rPr>
              <a:t>dimilikinya</a:t>
            </a:r>
            <a:r>
              <a:rPr lang="en-US" sz="2400" b="1" dirty="0" smtClean="0">
                <a:solidFill>
                  <a:srgbClr val="0070C0"/>
                </a:solidFill>
                <a:latin typeface="Comic Sans MS" pitchFamily="66" charset="0"/>
              </a:rPr>
              <a:t>.</a:t>
            </a:r>
            <a:endParaRPr lang="id-ID" sz="2400" b="1" dirty="0">
              <a:solidFill>
                <a:srgbClr val="0070C0"/>
              </a:solidFill>
              <a:latin typeface="Comic Sans MS" pitchFamily="66" charset="0"/>
            </a:endParaRPr>
          </a:p>
        </p:txBody>
      </p:sp>
      <p:sp>
        <p:nvSpPr>
          <p:cNvPr id="6" name="TextBox 5"/>
          <p:cNvSpPr txBox="1"/>
          <p:nvPr/>
        </p:nvSpPr>
        <p:spPr>
          <a:xfrm>
            <a:off x="2438400" y="1447800"/>
            <a:ext cx="4745210" cy="523220"/>
          </a:xfrm>
          <a:prstGeom prst="rect">
            <a:avLst/>
          </a:prstGeom>
          <a:noFill/>
        </p:spPr>
        <p:txBody>
          <a:bodyPr wrap="none" rtlCol="0">
            <a:spAutoFit/>
          </a:bodyPr>
          <a:lstStyle/>
          <a:p>
            <a:r>
              <a:rPr lang="id-ID" sz="2800" b="1" dirty="0" smtClean="0">
                <a:ln w="10541" cmpd="sng">
                  <a:noFill/>
                  <a:prstDash val="solid"/>
                </a:ln>
                <a:latin typeface="Comic Sans MS" pitchFamily="66" charset="0"/>
              </a:rPr>
              <a:t>EVALUASI PENEMPATAN</a:t>
            </a:r>
            <a:endParaRPr lang="id-ID" sz="2800" b="1" dirty="0">
              <a:ln w="10541" cmpd="sng">
                <a:noFill/>
                <a:prstDash val="solid"/>
              </a:ln>
              <a:latin typeface="Comic Sans MS" pitchFamily="66" charset="0"/>
            </a:endParaRPr>
          </a:p>
        </p:txBody>
      </p:sp>
      <p:sp>
        <p:nvSpPr>
          <p:cNvPr id="9" name="Action Button: Home 8">
            <a:hlinkClick r:id="rId2" action="ppaction://hlinksldjump" highlightClick="1"/>
          </p:cNvPr>
          <p:cNvSpPr/>
          <p:nvPr/>
        </p:nvSpPr>
        <p:spPr>
          <a:xfrm>
            <a:off x="8305800" y="228600"/>
            <a:ext cx="609600" cy="685800"/>
          </a:xfrm>
          <a:prstGeom prst="actionButtonHome">
            <a:avLst/>
          </a:prstGeom>
          <a:ln>
            <a:noFill/>
          </a:ln>
          <a:effectLst>
            <a:outerShdw blurRad="190500" dist="228600" dir="2700000" algn="ctr">
              <a:srgbClr val="000000">
                <a:alpha val="30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TextBox 9"/>
          <p:cNvSpPr txBox="1"/>
          <p:nvPr/>
        </p:nvSpPr>
        <p:spPr>
          <a:xfrm>
            <a:off x="-11383244" y="6096000"/>
            <a:ext cx="11383244" cy="369332"/>
          </a:xfrm>
          <a:prstGeom prst="rect">
            <a:avLst/>
          </a:prstGeom>
          <a:noFill/>
        </p:spPr>
        <p:txBody>
          <a:bodyPr wrap="none" rtlCol="0">
            <a:spAutoFit/>
          </a:bodyPr>
          <a:lstStyle/>
          <a:p>
            <a:r>
              <a:rPr lang="en-US" dirty="0" smtClean="0">
                <a:solidFill>
                  <a:srgbClr val="002060"/>
                </a:solidFill>
                <a:latin typeface="Comic Sans MS" pitchFamily="66" charset="0"/>
              </a:rPr>
              <a:t>Created by : </a:t>
            </a:r>
            <a:r>
              <a:rPr lang="en-US" dirty="0" err="1" smtClean="0">
                <a:solidFill>
                  <a:srgbClr val="002060"/>
                </a:solidFill>
                <a:latin typeface="Comic Sans MS" pitchFamily="66" charset="0"/>
              </a:rPr>
              <a:t>Hanifah</a:t>
            </a:r>
            <a:r>
              <a:rPr lang="en-US" dirty="0" smtClean="0">
                <a:solidFill>
                  <a:srgbClr val="002060"/>
                </a:solidFill>
                <a:latin typeface="Comic Sans MS" pitchFamily="66" charset="0"/>
              </a:rPr>
              <a:t> </a:t>
            </a:r>
            <a:r>
              <a:rPr lang="en-US" dirty="0" err="1" smtClean="0">
                <a:solidFill>
                  <a:srgbClr val="002060"/>
                </a:solidFill>
                <a:latin typeface="Comic Sans MS" pitchFamily="66" charset="0"/>
              </a:rPr>
              <a:t>Rasyidah</a:t>
            </a:r>
            <a:r>
              <a:rPr lang="en-US" dirty="0" smtClean="0">
                <a:solidFill>
                  <a:srgbClr val="002060"/>
                </a:solidFill>
                <a:latin typeface="Comic Sans MS" pitchFamily="66" charset="0"/>
              </a:rPr>
              <a:t> R, </a:t>
            </a:r>
            <a:r>
              <a:rPr lang="en-US" dirty="0" err="1" smtClean="0">
                <a:solidFill>
                  <a:srgbClr val="002060"/>
                </a:solidFill>
                <a:latin typeface="Comic Sans MS" pitchFamily="66" charset="0"/>
              </a:rPr>
              <a:t>Safira</a:t>
            </a:r>
            <a:r>
              <a:rPr lang="en-US" dirty="0" smtClean="0">
                <a:solidFill>
                  <a:srgbClr val="002060"/>
                </a:solidFill>
                <a:latin typeface="Comic Sans MS" pitchFamily="66" charset="0"/>
              </a:rPr>
              <a:t> </a:t>
            </a:r>
            <a:r>
              <a:rPr lang="en-US" dirty="0" err="1" smtClean="0">
                <a:solidFill>
                  <a:srgbClr val="002060"/>
                </a:solidFill>
                <a:latin typeface="Comic Sans MS" pitchFamily="66" charset="0"/>
              </a:rPr>
              <a:t>Diah</a:t>
            </a:r>
            <a:r>
              <a:rPr lang="en-US" dirty="0" smtClean="0">
                <a:solidFill>
                  <a:srgbClr val="002060"/>
                </a:solidFill>
                <a:latin typeface="Comic Sans MS" pitchFamily="66" charset="0"/>
              </a:rPr>
              <a:t> F, Yoga </a:t>
            </a:r>
            <a:r>
              <a:rPr lang="en-US" dirty="0" err="1" smtClean="0">
                <a:solidFill>
                  <a:srgbClr val="002060"/>
                </a:solidFill>
                <a:latin typeface="Comic Sans MS" pitchFamily="66" charset="0"/>
              </a:rPr>
              <a:t>Dwi</a:t>
            </a:r>
            <a:r>
              <a:rPr lang="en-US" dirty="0" smtClean="0">
                <a:solidFill>
                  <a:srgbClr val="002060"/>
                </a:solidFill>
                <a:latin typeface="Comic Sans MS" pitchFamily="66" charset="0"/>
              </a:rPr>
              <a:t> M / TP 2015 B / </a:t>
            </a:r>
            <a:r>
              <a:rPr lang="en-US" dirty="0" err="1" smtClean="0">
                <a:solidFill>
                  <a:srgbClr val="002060"/>
                </a:solidFill>
                <a:latin typeface="Comic Sans MS" pitchFamily="66" charset="0"/>
              </a:rPr>
              <a:t>Universitas</a:t>
            </a:r>
            <a:r>
              <a:rPr lang="en-US" dirty="0" smtClean="0">
                <a:solidFill>
                  <a:srgbClr val="002060"/>
                </a:solidFill>
                <a:latin typeface="Comic Sans MS" pitchFamily="66" charset="0"/>
              </a:rPr>
              <a:t> </a:t>
            </a:r>
            <a:r>
              <a:rPr lang="en-US" dirty="0" err="1" smtClean="0">
                <a:solidFill>
                  <a:srgbClr val="002060"/>
                </a:solidFill>
                <a:latin typeface="Comic Sans MS" pitchFamily="66" charset="0"/>
              </a:rPr>
              <a:t>Negeri</a:t>
            </a:r>
            <a:r>
              <a:rPr lang="en-US" dirty="0" smtClean="0">
                <a:solidFill>
                  <a:srgbClr val="002060"/>
                </a:solidFill>
                <a:latin typeface="Comic Sans MS" pitchFamily="66" charset="0"/>
              </a:rPr>
              <a:t> Surabaya </a:t>
            </a:r>
            <a:endParaRPr lang="en-US" dirty="0">
              <a:solidFill>
                <a:srgbClr val="002060"/>
              </a:solidFill>
              <a:latin typeface="Comic Sans MS" pitchFamily="66" charset="0"/>
            </a:endParaRPr>
          </a:p>
        </p:txBody>
      </p:sp>
    </p:spTree>
  </p:cSld>
  <p:clrMapOvr>
    <a:masterClrMapping/>
  </p:clrMapOvr>
  <p:transition spd="slow" advClick="0">
    <p:circl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0" fill="hold" grpId="0" nodeType="after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p:cTn id="7" dur="500" fill="hold"/>
                                        <p:tgtEl>
                                          <p:spTgt spid="6"/>
                                        </p:tgtEl>
                                        <p:attrNameLst>
                                          <p:attrName>ppt_w</p:attrName>
                                        </p:attrNameLst>
                                      </p:cBhvr>
                                      <p:tavLst>
                                        <p:tav tm="0">
                                          <p:val>
                                            <p:fltVal val="0"/>
                                          </p:val>
                                        </p:tav>
                                        <p:tav tm="100000">
                                          <p:val>
                                            <p:strVal val="#ppt_w"/>
                                          </p:val>
                                        </p:tav>
                                      </p:tavLst>
                                    </p:anim>
                                    <p:anim calcmode="lin" valueType="num">
                                      <p:cBhvr>
                                        <p:cTn id="8" dur="500" fill="hold"/>
                                        <p:tgtEl>
                                          <p:spTgt spid="6"/>
                                        </p:tgtEl>
                                        <p:attrNameLst>
                                          <p:attrName>ppt_h</p:attrName>
                                        </p:attrNameLst>
                                      </p:cBhvr>
                                      <p:tavLst>
                                        <p:tav tm="0">
                                          <p:val>
                                            <p:fltVal val="0"/>
                                          </p:val>
                                        </p:tav>
                                        <p:tav tm="100000">
                                          <p:val>
                                            <p:strVal val="#ppt_h"/>
                                          </p:val>
                                        </p:tav>
                                      </p:tavLst>
                                    </p:anim>
                                    <p:animEffect transition="in" filter="fade">
                                      <p:cBhvr>
                                        <p:cTn id="9" dur="500"/>
                                        <p:tgtEl>
                                          <p:spTgt spid="6"/>
                                        </p:tgtEl>
                                      </p:cBhvr>
                                    </p:animEffect>
                                  </p:childTnLst>
                                </p:cTn>
                              </p:par>
                            </p:childTnLst>
                          </p:cTn>
                        </p:par>
                        <p:par>
                          <p:cTn id="10" fill="hold">
                            <p:stCondLst>
                              <p:cond delay="500"/>
                            </p:stCondLst>
                            <p:childTnLst>
                              <p:par>
                                <p:cTn id="11" presetID="10" presetClass="entr" presetSubtype="0" fill="hold" grpId="0" nodeType="afterEffect">
                                  <p:stCondLst>
                                    <p:cond delay="0"/>
                                  </p:stCondLst>
                                  <p:childTnLst>
                                    <p:set>
                                      <p:cBhvr>
                                        <p:cTn id="12" dur="1" fill="hold">
                                          <p:stCondLst>
                                            <p:cond delay="0"/>
                                          </p:stCondLst>
                                        </p:cTn>
                                        <p:tgtEl>
                                          <p:spTgt spid="5"/>
                                        </p:tgtEl>
                                        <p:attrNameLst>
                                          <p:attrName>style.visibility</p:attrName>
                                        </p:attrNameLst>
                                      </p:cBhvr>
                                      <p:to>
                                        <p:strVal val="visible"/>
                                      </p:to>
                                    </p:set>
                                    <p:animEffect transition="in" filter="fade">
                                      <p:cBhvr>
                                        <p:cTn id="13" dur="2000"/>
                                        <p:tgtEl>
                                          <p:spTgt spid="5"/>
                                        </p:tgtEl>
                                      </p:cBhvr>
                                    </p:animEffect>
                                  </p:childTnLst>
                                </p:cTn>
                              </p:par>
                              <p:par>
                                <p:cTn id="14" presetID="2" presetClass="entr" presetSubtype="2" repeatCount="indefinite" fill="hold" grpId="0" nodeType="withEffect">
                                  <p:stCondLst>
                                    <p:cond delay="0"/>
                                  </p:stCondLst>
                                  <p:childTnLst>
                                    <p:set>
                                      <p:cBhvr>
                                        <p:cTn id="15" dur="1" fill="hold">
                                          <p:stCondLst>
                                            <p:cond delay="0"/>
                                          </p:stCondLst>
                                        </p:cTn>
                                        <p:tgtEl>
                                          <p:spTgt spid="10"/>
                                        </p:tgtEl>
                                        <p:attrNameLst>
                                          <p:attrName>style.visibility</p:attrName>
                                        </p:attrNameLst>
                                      </p:cBhvr>
                                      <p:to>
                                        <p:strVal val="visible"/>
                                      </p:to>
                                    </p:set>
                                    <p:anim calcmode="lin" valueType="num">
                                      <p:cBhvr additive="base">
                                        <p:cTn id="16" dur="15000" fill="hold"/>
                                        <p:tgtEl>
                                          <p:spTgt spid="10"/>
                                        </p:tgtEl>
                                        <p:attrNameLst>
                                          <p:attrName>ppt_x</p:attrName>
                                        </p:attrNameLst>
                                      </p:cBhvr>
                                      <p:tavLst>
                                        <p:tav tm="0">
                                          <p:val>
                                            <p:strVal val="1+#ppt_w/2"/>
                                          </p:val>
                                        </p:tav>
                                        <p:tav tm="100000">
                                          <p:val>
                                            <p:strVal val="#ppt_x"/>
                                          </p:val>
                                        </p:tav>
                                      </p:tavLst>
                                    </p:anim>
                                    <p:anim calcmode="lin" valueType="num">
                                      <p:cBhvr additive="base">
                                        <p:cTn id="17" dur="15000" fill="hold"/>
                                        <p:tgtEl>
                                          <p:spTgt spid="10"/>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10"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2339</TotalTime>
  <Words>709</Words>
  <Application>Microsoft Office PowerPoint</Application>
  <PresentationFormat>On-screen Show (4:3)</PresentationFormat>
  <Paragraphs>61</Paragraphs>
  <Slides>10</Slides>
  <Notes>0</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Personal</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MERAIH SUKSES  DAN  KEMULIAAN HIDUP</dc:title>
  <dc:creator>mr.</dc:creator>
  <cp:lastModifiedBy>Personal</cp:lastModifiedBy>
  <cp:revision>225</cp:revision>
  <dcterms:created xsi:type="dcterms:W3CDTF">2007-08-29T12:13:34Z</dcterms:created>
  <dcterms:modified xsi:type="dcterms:W3CDTF">2020-11-29T03:23:48Z</dcterms:modified>
</cp:coreProperties>
</file>