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56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76D5A1-EA20-48DB-8EDD-854040C85741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1CF79CA-7450-4C0D-9323-DB127704E19D}">
      <dgm:prSet phldrT="[Text]"/>
      <dgm:spPr/>
      <dgm:t>
        <a:bodyPr/>
        <a:lstStyle/>
        <a:p>
          <a:r>
            <a:rPr lang="en-US" b="0" i="0" dirty="0" err="1"/>
            <a:t>Komponen</a:t>
          </a:r>
          <a:r>
            <a:rPr lang="en-US" b="0" i="0" dirty="0"/>
            <a:t> </a:t>
          </a:r>
          <a:r>
            <a:rPr lang="en-US" b="0" i="0" dirty="0" err="1"/>
            <a:t>Tujuan</a:t>
          </a:r>
          <a:endParaRPr lang="en-US" dirty="0"/>
        </a:p>
      </dgm:t>
    </dgm:pt>
    <dgm:pt modelId="{74001480-EE64-41C2-96F0-E0F45BFBB9A9}" type="parTrans" cxnId="{E1A7406C-4429-439D-B226-174DB624FD48}">
      <dgm:prSet/>
      <dgm:spPr/>
      <dgm:t>
        <a:bodyPr/>
        <a:lstStyle/>
        <a:p>
          <a:endParaRPr lang="en-US"/>
        </a:p>
      </dgm:t>
    </dgm:pt>
    <dgm:pt modelId="{8AC3E536-669E-4355-A1D4-BA4DB82D9D1B}" type="sibTrans" cxnId="{E1A7406C-4429-439D-B226-174DB624FD48}">
      <dgm:prSet/>
      <dgm:spPr/>
      <dgm:t>
        <a:bodyPr/>
        <a:lstStyle/>
        <a:p>
          <a:endParaRPr lang="en-US"/>
        </a:p>
      </dgm:t>
    </dgm:pt>
    <dgm:pt modelId="{0EC9278D-E40C-446F-8F45-02E83D4F7350}">
      <dgm:prSet phldrT="[Text]" custT="1"/>
      <dgm:spPr/>
      <dgm:t>
        <a:bodyPr/>
        <a:lstStyle/>
        <a:p>
          <a:r>
            <a:rPr lang="en-US" sz="2000" b="0" i="0" dirty="0" err="1"/>
            <a:t>Apa</a:t>
          </a:r>
          <a:r>
            <a:rPr lang="en-US" sz="2000" b="0" i="0" dirty="0"/>
            <a:t> yang </a:t>
          </a:r>
          <a:r>
            <a:rPr lang="en-US" sz="2000" b="0" i="0" dirty="0" err="1"/>
            <a:t>akan</a:t>
          </a:r>
          <a:r>
            <a:rPr lang="en-US" sz="2000" b="0" i="0" dirty="0"/>
            <a:t> </a:t>
          </a:r>
          <a:r>
            <a:rPr lang="en-US" sz="2000" b="0" i="0" dirty="0" err="1"/>
            <a:t>dicapai</a:t>
          </a:r>
          <a:r>
            <a:rPr lang="en-US" sz="2000" b="0" i="0" dirty="0"/>
            <a:t> </a:t>
          </a:r>
          <a:r>
            <a:rPr lang="en-US" sz="2000" b="0" i="0" dirty="0" err="1"/>
            <a:t>dalam</a:t>
          </a:r>
          <a:r>
            <a:rPr lang="en-US" sz="2000" b="0" i="0" dirty="0"/>
            <a:t> </a:t>
          </a:r>
          <a:r>
            <a:rPr lang="en-US" sz="2000" b="0" i="0" dirty="0" err="1"/>
            <a:t>kegiatan</a:t>
          </a:r>
          <a:r>
            <a:rPr lang="en-US" sz="2000" b="0" i="0" dirty="0"/>
            <a:t> </a:t>
          </a:r>
          <a:r>
            <a:rPr lang="en-US" sz="2000" b="0" i="0" dirty="0" err="1"/>
            <a:t>pembelajaran</a:t>
          </a:r>
          <a:r>
            <a:rPr lang="en-US" sz="2000" b="0" i="0" dirty="0"/>
            <a:t> yang </a:t>
          </a:r>
          <a:r>
            <a:rPr lang="en-US" sz="2000" b="0" i="0" dirty="0" err="1"/>
            <a:t>akan</a:t>
          </a:r>
          <a:r>
            <a:rPr lang="en-US" sz="2000" b="0" i="0" dirty="0"/>
            <a:t> di </a:t>
          </a:r>
          <a:r>
            <a:rPr lang="en-US" sz="2000" b="0" i="0" dirty="0" err="1"/>
            <a:t>laksanakan</a:t>
          </a:r>
          <a:endParaRPr lang="en-US" sz="2000" dirty="0"/>
        </a:p>
      </dgm:t>
    </dgm:pt>
    <dgm:pt modelId="{9D0D5994-835E-436C-BAA2-21532C7B3787}" type="parTrans" cxnId="{82196CC7-7612-4C9B-9DAD-7F260617AAAC}">
      <dgm:prSet/>
      <dgm:spPr/>
      <dgm:t>
        <a:bodyPr/>
        <a:lstStyle/>
        <a:p>
          <a:endParaRPr lang="en-US"/>
        </a:p>
      </dgm:t>
    </dgm:pt>
    <dgm:pt modelId="{A6B49CD1-F45C-41AE-81E9-2D12248E2635}" type="sibTrans" cxnId="{82196CC7-7612-4C9B-9DAD-7F260617AAAC}">
      <dgm:prSet/>
      <dgm:spPr/>
      <dgm:t>
        <a:bodyPr/>
        <a:lstStyle/>
        <a:p>
          <a:endParaRPr lang="en-US"/>
        </a:p>
      </dgm:t>
    </dgm:pt>
    <dgm:pt modelId="{BBE4AF16-0A50-4DEB-8B4E-471B3B5EA93A}">
      <dgm:prSet phldrT="[Text]"/>
      <dgm:spPr/>
      <dgm:t>
        <a:bodyPr/>
        <a:lstStyle/>
        <a:p>
          <a:r>
            <a:rPr lang="en-US" b="0" i="0" dirty="0" err="1"/>
            <a:t>Komponen</a:t>
          </a:r>
          <a:r>
            <a:rPr lang="en-US" b="0" i="0" dirty="0"/>
            <a:t> </a:t>
          </a:r>
          <a:r>
            <a:rPr lang="en-US" b="0" i="0" dirty="0" err="1"/>
            <a:t>Karakteristik</a:t>
          </a:r>
          <a:r>
            <a:rPr lang="en-US" b="0" i="0" dirty="0"/>
            <a:t> Media </a:t>
          </a:r>
          <a:r>
            <a:rPr lang="en-US" b="0" i="0" dirty="0" err="1"/>
            <a:t>Pembelajaran</a:t>
          </a:r>
          <a:endParaRPr lang="en-US" dirty="0"/>
        </a:p>
      </dgm:t>
    </dgm:pt>
    <dgm:pt modelId="{0CB935AE-DFA3-4896-B2A7-F861A9CABC4E}" type="parTrans" cxnId="{ECB11539-1A48-4BC8-A703-3CC35444891D}">
      <dgm:prSet/>
      <dgm:spPr/>
      <dgm:t>
        <a:bodyPr/>
        <a:lstStyle/>
        <a:p>
          <a:endParaRPr lang="en-US"/>
        </a:p>
      </dgm:t>
    </dgm:pt>
    <dgm:pt modelId="{E1AD06C5-0D44-4834-9CF7-C76D8F21105C}" type="sibTrans" cxnId="{ECB11539-1A48-4BC8-A703-3CC35444891D}">
      <dgm:prSet/>
      <dgm:spPr/>
      <dgm:t>
        <a:bodyPr/>
        <a:lstStyle/>
        <a:p>
          <a:endParaRPr lang="en-US"/>
        </a:p>
      </dgm:t>
    </dgm:pt>
    <dgm:pt modelId="{61A2022B-11DC-41DB-B414-227DBC18FB37}">
      <dgm:prSet phldrT="[Text]"/>
      <dgm:spPr/>
      <dgm:t>
        <a:bodyPr/>
        <a:lstStyle/>
        <a:p>
          <a:r>
            <a:rPr lang="en-US" b="0" i="0" dirty="0" err="1"/>
            <a:t>Kemampuan</a:t>
          </a:r>
          <a:r>
            <a:rPr lang="en-US" b="0" i="0" dirty="0"/>
            <a:t> </a:t>
          </a:r>
          <a:r>
            <a:rPr lang="en-US" b="0" i="0" dirty="0" err="1"/>
            <a:t>dasar</a:t>
          </a:r>
          <a:r>
            <a:rPr lang="en-US" b="0" i="0" dirty="0"/>
            <a:t> yang </a:t>
          </a:r>
          <a:r>
            <a:rPr lang="en-US" b="0" i="0" dirty="0" err="1"/>
            <a:t>harus</a:t>
          </a:r>
          <a:r>
            <a:rPr lang="en-US" b="0" i="0" dirty="0"/>
            <a:t> </a:t>
          </a:r>
          <a:r>
            <a:rPr lang="en-US" b="0" i="0" dirty="0" err="1"/>
            <a:t>dimiliki</a:t>
          </a:r>
          <a:r>
            <a:rPr lang="en-US" b="0" i="0" dirty="0"/>
            <a:t> </a:t>
          </a:r>
          <a:r>
            <a:rPr lang="en-US" b="0" i="0" dirty="0" err="1"/>
            <a:t>oleh</a:t>
          </a:r>
          <a:r>
            <a:rPr lang="en-US" b="0" i="0" dirty="0"/>
            <a:t> guru, </a:t>
          </a:r>
          <a:r>
            <a:rPr lang="en-US" b="0" i="0" dirty="0" err="1"/>
            <a:t>dalam</a:t>
          </a:r>
          <a:r>
            <a:rPr lang="en-US" b="0" i="0" dirty="0"/>
            <a:t> </a:t>
          </a:r>
          <a:r>
            <a:rPr lang="en-US" b="0" i="0" dirty="0" err="1"/>
            <a:t>pemilihan</a:t>
          </a:r>
          <a:r>
            <a:rPr lang="en-US" b="0" i="0" dirty="0"/>
            <a:t> media yang </a:t>
          </a:r>
          <a:r>
            <a:rPr lang="en-US" b="0" i="0" dirty="0" err="1"/>
            <a:t>akan</a:t>
          </a:r>
          <a:r>
            <a:rPr lang="en-US" b="0" i="0" dirty="0"/>
            <a:t> di </a:t>
          </a:r>
          <a:r>
            <a:rPr lang="en-US" b="0" i="0" dirty="0" err="1"/>
            <a:t>pakai</a:t>
          </a:r>
          <a:endParaRPr lang="en-US" dirty="0"/>
        </a:p>
      </dgm:t>
    </dgm:pt>
    <dgm:pt modelId="{DF012498-CD32-4BB1-9176-865D2D8B72A2}" type="parTrans" cxnId="{1D293C28-37FF-43B6-840E-9A393F71C1C1}">
      <dgm:prSet/>
      <dgm:spPr/>
      <dgm:t>
        <a:bodyPr/>
        <a:lstStyle/>
        <a:p>
          <a:endParaRPr lang="en-US"/>
        </a:p>
      </dgm:t>
    </dgm:pt>
    <dgm:pt modelId="{5F19C89E-242E-4412-B28A-15619438E7C1}" type="sibTrans" cxnId="{1D293C28-37FF-43B6-840E-9A393F71C1C1}">
      <dgm:prSet/>
      <dgm:spPr/>
      <dgm:t>
        <a:bodyPr/>
        <a:lstStyle/>
        <a:p>
          <a:endParaRPr lang="en-US"/>
        </a:p>
      </dgm:t>
    </dgm:pt>
    <dgm:pt modelId="{2AC8130C-4D0A-496A-93EA-AC40430B11A6}">
      <dgm:prSet phldrT="[Text]"/>
      <dgm:spPr/>
      <dgm:t>
        <a:bodyPr/>
        <a:lstStyle/>
        <a:p>
          <a:r>
            <a:rPr lang="en-US" b="0" i="0" dirty="0" err="1"/>
            <a:t>Komponen</a:t>
          </a:r>
          <a:r>
            <a:rPr lang="en-US" b="0" i="0" dirty="0"/>
            <a:t> </a:t>
          </a:r>
          <a:r>
            <a:rPr lang="en-US" b="0" i="0" dirty="0" err="1"/>
            <a:t>Kesesuaian</a:t>
          </a:r>
          <a:endParaRPr lang="en-US" dirty="0"/>
        </a:p>
      </dgm:t>
    </dgm:pt>
    <dgm:pt modelId="{DCAC7D2B-B713-4CFC-BB4F-492D94212F78}" type="parTrans" cxnId="{826D7B5E-61AC-4172-B047-50899502A55D}">
      <dgm:prSet/>
      <dgm:spPr/>
      <dgm:t>
        <a:bodyPr/>
        <a:lstStyle/>
        <a:p>
          <a:endParaRPr lang="en-US"/>
        </a:p>
      </dgm:t>
    </dgm:pt>
    <dgm:pt modelId="{11BBB0BD-2131-412F-9D6E-496ED30FC0ED}" type="sibTrans" cxnId="{826D7B5E-61AC-4172-B047-50899502A55D}">
      <dgm:prSet/>
      <dgm:spPr/>
      <dgm:t>
        <a:bodyPr/>
        <a:lstStyle/>
        <a:p>
          <a:endParaRPr lang="en-US"/>
        </a:p>
      </dgm:t>
    </dgm:pt>
    <dgm:pt modelId="{10346DCD-EC0B-45CD-B29A-273A8E559991}">
      <dgm:prSet phldrT="[Text]"/>
      <dgm:spPr/>
      <dgm:t>
        <a:bodyPr/>
        <a:lstStyle/>
        <a:p>
          <a:r>
            <a:rPr lang="en-US" b="0" i="0" dirty="0"/>
            <a:t>Media yang di </a:t>
          </a:r>
          <a:r>
            <a:rPr lang="en-US" b="0" i="0" dirty="0" err="1"/>
            <a:t>gunakan</a:t>
          </a:r>
          <a:r>
            <a:rPr lang="en-US" b="0" i="0" dirty="0"/>
            <a:t> </a:t>
          </a:r>
          <a:r>
            <a:rPr lang="en-US" b="0" i="0" dirty="0" err="1"/>
            <a:t>harus</a:t>
          </a:r>
          <a:r>
            <a:rPr lang="en-US" b="0" i="0" dirty="0"/>
            <a:t> </a:t>
          </a:r>
          <a:r>
            <a:rPr lang="en-US" b="0" i="0" dirty="0" err="1"/>
            <a:t>sesuai</a:t>
          </a:r>
          <a:r>
            <a:rPr lang="en-US" b="0" i="0" dirty="0"/>
            <a:t> </a:t>
          </a:r>
          <a:r>
            <a:rPr lang="en-US" b="0" i="0" dirty="0" err="1"/>
            <a:t>dengan</a:t>
          </a:r>
          <a:r>
            <a:rPr lang="en-US" b="0" i="0" dirty="0"/>
            <a:t> </a:t>
          </a:r>
          <a:r>
            <a:rPr lang="en-US" b="0" i="0" dirty="0" err="1"/>
            <a:t>sarana</a:t>
          </a:r>
          <a:r>
            <a:rPr lang="en-US" b="0" i="0" dirty="0"/>
            <a:t> </a:t>
          </a:r>
          <a:r>
            <a:rPr lang="en-US" b="0" i="0" dirty="0" err="1"/>
            <a:t>pembelajarannya</a:t>
          </a:r>
          <a:endParaRPr lang="en-US" dirty="0"/>
        </a:p>
      </dgm:t>
    </dgm:pt>
    <dgm:pt modelId="{7F89D5B6-8270-4570-A3DA-C3A1BD7F3F20}" type="parTrans" cxnId="{B75DB5BB-8579-4155-8259-E7CF5BB75FA7}">
      <dgm:prSet/>
      <dgm:spPr/>
      <dgm:t>
        <a:bodyPr/>
        <a:lstStyle/>
        <a:p>
          <a:endParaRPr lang="en-US"/>
        </a:p>
      </dgm:t>
    </dgm:pt>
    <dgm:pt modelId="{13228A75-9A68-49A2-89FA-58FE6309F912}" type="sibTrans" cxnId="{B75DB5BB-8579-4155-8259-E7CF5BB75FA7}">
      <dgm:prSet/>
      <dgm:spPr/>
      <dgm:t>
        <a:bodyPr/>
        <a:lstStyle/>
        <a:p>
          <a:endParaRPr lang="en-US"/>
        </a:p>
      </dgm:t>
    </dgm:pt>
    <dgm:pt modelId="{3A9D5A29-D3B3-4487-A14C-FDC25260C1A5}" type="pres">
      <dgm:prSet presAssocID="{C476D5A1-EA20-48DB-8EDD-854040C85741}" presName="Name0" presStyleCnt="0">
        <dgm:presLayoutVars>
          <dgm:dir/>
          <dgm:animLvl val="lvl"/>
          <dgm:resizeHandles val="exact"/>
        </dgm:presLayoutVars>
      </dgm:prSet>
      <dgm:spPr/>
    </dgm:pt>
    <dgm:pt modelId="{14A562F6-1509-4CF7-80CD-27E3C907D9C2}" type="pres">
      <dgm:prSet presAssocID="{A1CF79CA-7450-4C0D-9323-DB127704E19D}" presName="composite" presStyleCnt="0"/>
      <dgm:spPr/>
    </dgm:pt>
    <dgm:pt modelId="{F3C2DAB0-CC75-432C-AEEC-D5E587A95B82}" type="pres">
      <dgm:prSet presAssocID="{A1CF79CA-7450-4C0D-9323-DB127704E19D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DF5C1D81-4A32-46C5-AE6C-115B20393BFB}" type="pres">
      <dgm:prSet presAssocID="{A1CF79CA-7450-4C0D-9323-DB127704E19D}" presName="desTx" presStyleLbl="alignAccFollowNode1" presStyleIdx="0" presStyleCnt="3">
        <dgm:presLayoutVars>
          <dgm:bulletEnabled val="1"/>
        </dgm:presLayoutVars>
      </dgm:prSet>
      <dgm:spPr/>
    </dgm:pt>
    <dgm:pt modelId="{A64B073F-4A74-435F-AC63-7E04EBBBE067}" type="pres">
      <dgm:prSet presAssocID="{8AC3E536-669E-4355-A1D4-BA4DB82D9D1B}" presName="space" presStyleCnt="0"/>
      <dgm:spPr/>
    </dgm:pt>
    <dgm:pt modelId="{A9EFD74F-A047-4E1F-ADF2-72F6B7C967E8}" type="pres">
      <dgm:prSet presAssocID="{BBE4AF16-0A50-4DEB-8B4E-471B3B5EA93A}" presName="composite" presStyleCnt="0"/>
      <dgm:spPr/>
    </dgm:pt>
    <dgm:pt modelId="{388299C0-D323-4654-B894-38605A7137BB}" type="pres">
      <dgm:prSet presAssocID="{BBE4AF16-0A50-4DEB-8B4E-471B3B5EA93A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6D429FDA-E61D-4EA7-A424-7CB1F841CF13}" type="pres">
      <dgm:prSet presAssocID="{BBE4AF16-0A50-4DEB-8B4E-471B3B5EA93A}" presName="desTx" presStyleLbl="alignAccFollowNode1" presStyleIdx="1" presStyleCnt="3">
        <dgm:presLayoutVars>
          <dgm:bulletEnabled val="1"/>
        </dgm:presLayoutVars>
      </dgm:prSet>
      <dgm:spPr/>
    </dgm:pt>
    <dgm:pt modelId="{022EDB4A-6372-44EA-9BB2-DA1B57D7791B}" type="pres">
      <dgm:prSet presAssocID="{E1AD06C5-0D44-4834-9CF7-C76D8F21105C}" presName="space" presStyleCnt="0"/>
      <dgm:spPr/>
    </dgm:pt>
    <dgm:pt modelId="{A3694B56-4405-4434-A408-9684970759E9}" type="pres">
      <dgm:prSet presAssocID="{2AC8130C-4D0A-496A-93EA-AC40430B11A6}" presName="composite" presStyleCnt="0"/>
      <dgm:spPr/>
    </dgm:pt>
    <dgm:pt modelId="{98B61E12-CBCD-4ABB-95C3-67AAF04F9CD2}" type="pres">
      <dgm:prSet presAssocID="{2AC8130C-4D0A-496A-93EA-AC40430B11A6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998CFD29-CCC2-4D3B-A489-9CB55FA63970}" type="pres">
      <dgm:prSet presAssocID="{2AC8130C-4D0A-496A-93EA-AC40430B11A6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1D293C28-37FF-43B6-840E-9A393F71C1C1}" srcId="{BBE4AF16-0A50-4DEB-8B4E-471B3B5EA93A}" destId="{61A2022B-11DC-41DB-B414-227DBC18FB37}" srcOrd="0" destOrd="0" parTransId="{DF012498-CD32-4BB1-9176-865D2D8B72A2}" sibTransId="{5F19C89E-242E-4412-B28A-15619438E7C1}"/>
    <dgm:cxn modelId="{533A1031-92FD-43AD-8F93-8AC2D7CCCF10}" type="presOf" srcId="{C476D5A1-EA20-48DB-8EDD-854040C85741}" destId="{3A9D5A29-D3B3-4487-A14C-FDC25260C1A5}" srcOrd="0" destOrd="0" presId="urn:microsoft.com/office/officeart/2005/8/layout/hList1"/>
    <dgm:cxn modelId="{A7BBCA34-8F1B-458C-A703-448FAE17FF4D}" type="presOf" srcId="{A1CF79CA-7450-4C0D-9323-DB127704E19D}" destId="{F3C2DAB0-CC75-432C-AEEC-D5E587A95B82}" srcOrd="0" destOrd="0" presId="urn:microsoft.com/office/officeart/2005/8/layout/hList1"/>
    <dgm:cxn modelId="{ECB11539-1A48-4BC8-A703-3CC35444891D}" srcId="{C476D5A1-EA20-48DB-8EDD-854040C85741}" destId="{BBE4AF16-0A50-4DEB-8B4E-471B3B5EA93A}" srcOrd="1" destOrd="0" parTransId="{0CB935AE-DFA3-4896-B2A7-F861A9CABC4E}" sibTransId="{E1AD06C5-0D44-4834-9CF7-C76D8F21105C}"/>
    <dgm:cxn modelId="{826D7B5E-61AC-4172-B047-50899502A55D}" srcId="{C476D5A1-EA20-48DB-8EDD-854040C85741}" destId="{2AC8130C-4D0A-496A-93EA-AC40430B11A6}" srcOrd="2" destOrd="0" parTransId="{DCAC7D2B-B713-4CFC-BB4F-492D94212F78}" sibTransId="{11BBB0BD-2131-412F-9D6E-496ED30FC0ED}"/>
    <dgm:cxn modelId="{E1A7406C-4429-439D-B226-174DB624FD48}" srcId="{C476D5A1-EA20-48DB-8EDD-854040C85741}" destId="{A1CF79CA-7450-4C0D-9323-DB127704E19D}" srcOrd="0" destOrd="0" parTransId="{74001480-EE64-41C2-96F0-E0F45BFBB9A9}" sibTransId="{8AC3E536-669E-4355-A1D4-BA4DB82D9D1B}"/>
    <dgm:cxn modelId="{23727293-A291-481C-AD19-564F9EA3C0F0}" type="presOf" srcId="{BBE4AF16-0A50-4DEB-8B4E-471B3B5EA93A}" destId="{388299C0-D323-4654-B894-38605A7137BB}" srcOrd="0" destOrd="0" presId="urn:microsoft.com/office/officeart/2005/8/layout/hList1"/>
    <dgm:cxn modelId="{4F850CA2-510F-4827-9CC5-3C7E06606AAD}" type="presOf" srcId="{61A2022B-11DC-41DB-B414-227DBC18FB37}" destId="{6D429FDA-E61D-4EA7-A424-7CB1F841CF13}" srcOrd="0" destOrd="0" presId="urn:microsoft.com/office/officeart/2005/8/layout/hList1"/>
    <dgm:cxn modelId="{B75DB5BB-8579-4155-8259-E7CF5BB75FA7}" srcId="{2AC8130C-4D0A-496A-93EA-AC40430B11A6}" destId="{10346DCD-EC0B-45CD-B29A-273A8E559991}" srcOrd="0" destOrd="0" parTransId="{7F89D5B6-8270-4570-A3DA-C3A1BD7F3F20}" sibTransId="{13228A75-9A68-49A2-89FA-58FE6309F912}"/>
    <dgm:cxn modelId="{5626C1C5-0D37-404C-93CA-C8040023F6CB}" type="presOf" srcId="{10346DCD-EC0B-45CD-B29A-273A8E559991}" destId="{998CFD29-CCC2-4D3B-A489-9CB55FA63970}" srcOrd="0" destOrd="0" presId="urn:microsoft.com/office/officeart/2005/8/layout/hList1"/>
    <dgm:cxn modelId="{82196CC7-7612-4C9B-9DAD-7F260617AAAC}" srcId="{A1CF79CA-7450-4C0D-9323-DB127704E19D}" destId="{0EC9278D-E40C-446F-8F45-02E83D4F7350}" srcOrd="0" destOrd="0" parTransId="{9D0D5994-835E-436C-BAA2-21532C7B3787}" sibTransId="{A6B49CD1-F45C-41AE-81E9-2D12248E2635}"/>
    <dgm:cxn modelId="{ACB3CDE1-7886-4C07-BB59-9728591A0064}" type="presOf" srcId="{2AC8130C-4D0A-496A-93EA-AC40430B11A6}" destId="{98B61E12-CBCD-4ABB-95C3-67AAF04F9CD2}" srcOrd="0" destOrd="0" presId="urn:microsoft.com/office/officeart/2005/8/layout/hList1"/>
    <dgm:cxn modelId="{4737FDFD-B7AA-491F-97FB-1AB49DA05E58}" type="presOf" srcId="{0EC9278D-E40C-446F-8F45-02E83D4F7350}" destId="{DF5C1D81-4A32-46C5-AE6C-115B20393BFB}" srcOrd="0" destOrd="0" presId="urn:microsoft.com/office/officeart/2005/8/layout/hList1"/>
    <dgm:cxn modelId="{D9F96915-17CB-4781-A524-1C24679D195C}" type="presParOf" srcId="{3A9D5A29-D3B3-4487-A14C-FDC25260C1A5}" destId="{14A562F6-1509-4CF7-80CD-27E3C907D9C2}" srcOrd="0" destOrd="0" presId="urn:microsoft.com/office/officeart/2005/8/layout/hList1"/>
    <dgm:cxn modelId="{8E63CAC5-68CE-4399-9D23-8B24120D3F64}" type="presParOf" srcId="{14A562F6-1509-4CF7-80CD-27E3C907D9C2}" destId="{F3C2DAB0-CC75-432C-AEEC-D5E587A95B82}" srcOrd="0" destOrd="0" presId="urn:microsoft.com/office/officeart/2005/8/layout/hList1"/>
    <dgm:cxn modelId="{2E6EA577-1EBB-46D3-8A19-72F4CE440336}" type="presParOf" srcId="{14A562F6-1509-4CF7-80CD-27E3C907D9C2}" destId="{DF5C1D81-4A32-46C5-AE6C-115B20393BFB}" srcOrd="1" destOrd="0" presId="urn:microsoft.com/office/officeart/2005/8/layout/hList1"/>
    <dgm:cxn modelId="{118E0F0E-B9A7-44AA-B148-F629B9CE430E}" type="presParOf" srcId="{3A9D5A29-D3B3-4487-A14C-FDC25260C1A5}" destId="{A64B073F-4A74-435F-AC63-7E04EBBBE067}" srcOrd="1" destOrd="0" presId="urn:microsoft.com/office/officeart/2005/8/layout/hList1"/>
    <dgm:cxn modelId="{B79CE6A0-F87C-4E5C-9A9B-CD75D741222B}" type="presParOf" srcId="{3A9D5A29-D3B3-4487-A14C-FDC25260C1A5}" destId="{A9EFD74F-A047-4E1F-ADF2-72F6B7C967E8}" srcOrd="2" destOrd="0" presId="urn:microsoft.com/office/officeart/2005/8/layout/hList1"/>
    <dgm:cxn modelId="{0DB4BB69-89E7-41BA-9504-826AAC68CD8A}" type="presParOf" srcId="{A9EFD74F-A047-4E1F-ADF2-72F6B7C967E8}" destId="{388299C0-D323-4654-B894-38605A7137BB}" srcOrd="0" destOrd="0" presId="urn:microsoft.com/office/officeart/2005/8/layout/hList1"/>
    <dgm:cxn modelId="{1D0385F8-B297-4761-89AF-D0B80182E575}" type="presParOf" srcId="{A9EFD74F-A047-4E1F-ADF2-72F6B7C967E8}" destId="{6D429FDA-E61D-4EA7-A424-7CB1F841CF13}" srcOrd="1" destOrd="0" presId="urn:microsoft.com/office/officeart/2005/8/layout/hList1"/>
    <dgm:cxn modelId="{B9ACE79B-B359-4B53-919B-6B1D43000E03}" type="presParOf" srcId="{3A9D5A29-D3B3-4487-A14C-FDC25260C1A5}" destId="{022EDB4A-6372-44EA-9BB2-DA1B57D7791B}" srcOrd="3" destOrd="0" presId="urn:microsoft.com/office/officeart/2005/8/layout/hList1"/>
    <dgm:cxn modelId="{E7618EA5-619C-4BFB-9661-D7E4BACB2598}" type="presParOf" srcId="{3A9D5A29-D3B3-4487-A14C-FDC25260C1A5}" destId="{A3694B56-4405-4434-A408-9684970759E9}" srcOrd="4" destOrd="0" presId="urn:microsoft.com/office/officeart/2005/8/layout/hList1"/>
    <dgm:cxn modelId="{A2D76374-752E-4009-A620-962FA1C44024}" type="presParOf" srcId="{A3694B56-4405-4434-A408-9684970759E9}" destId="{98B61E12-CBCD-4ABB-95C3-67AAF04F9CD2}" srcOrd="0" destOrd="0" presId="urn:microsoft.com/office/officeart/2005/8/layout/hList1"/>
    <dgm:cxn modelId="{6143414F-4B50-4151-91B3-B215D8C16C03}" type="presParOf" srcId="{A3694B56-4405-4434-A408-9684970759E9}" destId="{998CFD29-CCC2-4D3B-A489-9CB55FA6397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C2DAB0-CC75-432C-AEEC-D5E587A95B82}">
      <dsp:nvSpPr>
        <dsp:cNvPr id="0" name=""/>
        <dsp:cNvSpPr/>
      </dsp:nvSpPr>
      <dsp:spPr>
        <a:xfrm>
          <a:off x="3143" y="593417"/>
          <a:ext cx="3064630" cy="11202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i="0" kern="1200" dirty="0" err="1"/>
            <a:t>Komponen</a:t>
          </a:r>
          <a:r>
            <a:rPr lang="en-US" sz="2300" b="0" i="0" kern="1200" dirty="0"/>
            <a:t> </a:t>
          </a:r>
          <a:r>
            <a:rPr lang="en-US" sz="2300" b="0" i="0" kern="1200" dirty="0" err="1"/>
            <a:t>Tujuan</a:t>
          </a:r>
          <a:endParaRPr lang="en-US" sz="2300" kern="1200" dirty="0"/>
        </a:p>
      </dsp:txBody>
      <dsp:txXfrm>
        <a:off x="3143" y="593417"/>
        <a:ext cx="3064630" cy="1120204"/>
      </dsp:txXfrm>
    </dsp:sp>
    <dsp:sp modelId="{DF5C1D81-4A32-46C5-AE6C-115B20393BFB}">
      <dsp:nvSpPr>
        <dsp:cNvPr id="0" name=""/>
        <dsp:cNvSpPr/>
      </dsp:nvSpPr>
      <dsp:spPr>
        <a:xfrm>
          <a:off x="3143" y="1713622"/>
          <a:ext cx="3064630" cy="21633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b="0" i="0" kern="1200" dirty="0" err="1"/>
            <a:t>Apa</a:t>
          </a:r>
          <a:r>
            <a:rPr lang="en-US" sz="2000" b="0" i="0" kern="1200" dirty="0"/>
            <a:t> yang </a:t>
          </a:r>
          <a:r>
            <a:rPr lang="en-US" sz="2000" b="0" i="0" kern="1200" dirty="0" err="1"/>
            <a:t>akan</a:t>
          </a:r>
          <a:r>
            <a:rPr lang="en-US" sz="2000" b="0" i="0" kern="1200" dirty="0"/>
            <a:t> </a:t>
          </a:r>
          <a:r>
            <a:rPr lang="en-US" sz="2000" b="0" i="0" kern="1200" dirty="0" err="1"/>
            <a:t>dicapai</a:t>
          </a:r>
          <a:r>
            <a:rPr lang="en-US" sz="2000" b="0" i="0" kern="1200" dirty="0"/>
            <a:t> </a:t>
          </a:r>
          <a:r>
            <a:rPr lang="en-US" sz="2000" b="0" i="0" kern="1200" dirty="0" err="1"/>
            <a:t>dalam</a:t>
          </a:r>
          <a:r>
            <a:rPr lang="en-US" sz="2000" b="0" i="0" kern="1200" dirty="0"/>
            <a:t> </a:t>
          </a:r>
          <a:r>
            <a:rPr lang="en-US" sz="2000" b="0" i="0" kern="1200" dirty="0" err="1"/>
            <a:t>kegiatan</a:t>
          </a:r>
          <a:r>
            <a:rPr lang="en-US" sz="2000" b="0" i="0" kern="1200" dirty="0"/>
            <a:t> </a:t>
          </a:r>
          <a:r>
            <a:rPr lang="en-US" sz="2000" b="0" i="0" kern="1200" dirty="0" err="1"/>
            <a:t>pembelajaran</a:t>
          </a:r>
          <a:r>
            <a:rPr lang="en-US" sz="2000" b="0" i="0" kern="1200" dirty="0"/>
            <a:t> yang </a:t>
          </a:r>
          <a:r>
            <a:rPr lang="en-US" sz="2000" b="0" i="0" kern="1200" dirty="0" err="1"/>
            <a:t>akan</a:t>
          </a:r>
          <a:r>
            <a:rPr lang="en-US" sz="2000" b="0" i="0" kern="1200" dirty="0"/>
            <a:t> di </a:t>
          </a:r>
          <a:r>
            <a:rPr lang="en-US" sz="2000" b="0" i="0" kern="1200" dirty="0" err="1"/>
            <a:t>laksanakan</a:t>
          </a:r>
          <a:endParaRPr lang="en-US" sz="2000" kern="1200" dirty="0"/>
        </a:p>
      </dsp:txBody>
      <dsp:txXfrm>
        <a:off x="3143" y="1713622"/>
        <a:ext cx="3064630" cy="2163360"/>
      </dsp:txXfrm>
    </dsp:sp>
    <dsp:sp modelId="{388299C0-D323-4654-B894-38605A7137BB}">
      <dsp:nvSpPr>
        <dsp:cNvPr id="0" name=""/>
        <dsp:cNvSpPr/>
      </dsp:nvSpPr>
      <dsp:spPr>
        <a:xfrm>
          <a:off x="3496821" y="593417"/>
          <a:ext cx="3064630" cy="11202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i="0" kern="1200" dirty="0" err="1"/>
            <a:t>Komponen</a:t>
          </a:r>
          <a:r>
            <a:rPr lang="en-US" sz="2300" b="0" i="0" kern="1200" dirty="0"/>
            <a:t> </a:t>
          </a:r>
          <a:r>
            <a:rPr lang="en-US" sz="2300" b="0" i="0" kern="1200" dirty="0" err="1"/>
            <a:t>Karakteristik</a:t>
          </a:r>
          <a:r>
            <a:rPr lang="en-US" sz="2300" b="0" i="0" kern="1200" dirty="0"/>
            <a:t> Media </a:t>
          </a:r>
          <a:r>
            <a:rPr lang="en-US" sz="2300" b="0" i="0" kern="1200" dirty="0" err="1"/>
            <a:t>Pembelajaran</a:t>
          </a:r>
          <a:endParaRPr lang="en-US" sz="2300" kern="1200" dirty="0"/>
        </a:p>
      </dsp:txBody>
      <dsp:txXfrm>
        <a:off x="3496821" y="593417"/>
        <a:ext cx="3064630" cy="1120204"/>
      </dsp:txXfrm>
    </dsp:sp>
    <dsp:sp modelId="{6D429FDA-E61D-4EA7-A424-7CB1F841CF13}">
      <dsp:nvSpPr>
        <dsp:cNvPr id="0" name=""/>
        <dsp:cNvSpPr/>
      </dsp:nvSpPr>
      <dsp:spPr>
        <a:xfrm>
          <a:off x="3496821" y="1713622"/>
          <a:ext cx="3064630" cy="21633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b="0" i="0" kern="1200" dirty="0" err="1"/>
            <a:t>Kemampuan</a:t>
          </a:r>
          <a:r>
            <a:rPr lang="en-US" sz="2300" b="0" i="0" kern="1200" dirty="0"/>
            <a:t> </a:t>
          </a:r>
          <a:r>
            <a:rPr lang="en-US" sz="2300" b="0" i="0" kern="1200" dirty="0" err="1"/>
            <a:t>dasar</a:t>
          </a:r>
          <a:r>
            <a:rPr lang="en-US" sz="2300" b="0" i="0" kern="1200" dirty="0"/>
            <a:t> yang </a:t>
          </a:r>
          <a:r>
            <a:rPr lang="en-US" sz="2300" b="0" i="0" kern="1200" dirty="0" err="1"/>
            <a:t>harus</a:t>
          </a:r>
          <a:r>
            <a:rPr lang="en-US" sz="2300" b="0" i="0" kern="1200" dirty="0"/>
            <a:t> </a:t>
          </a:r>
          <a:r>
            <a:rPr lang="en-US" sz="2300" b="0" i="0" kern="1200" dirty="0" err="1"/>
            <a:t>dimiliki</a:t>
          </a:r>
          <a:r>
            <a:rPr lang="en-US" sz="2300" b="0" i="0" kern="1200" dirty="0"/>
            <a:t> </a:t>
          </a:r>
          <a:r>
            <a:rPr lang="en-US" sz="2300" b="0" i="0" kern="1200" dirty="0" err="1"/>
            <a:t>oleh</a:t>
          </a:r>
          <a:r>
            <a:rPr lang="en-US" sz="2300" b="0" i="0" kern="1200" dirty="0"/>
            <a:t> guru, </a:t>
          </a:r>
          <a:r>
            <a:rPr lang="en-US" sz="2300" b="0" i="0" kern="1200" dirty="0" err="1"/>
            <a:t>dalam</a:t>
          </a:r>
          <a:r>
            <a:rPr lang="en-US" sz="2300" b="0" i="0" kern="1200" dirty="0"/>
            <a:t> </a:t>
          </a:r>
          <a:r>
            <a:rPr lang="en-US" sz="2300" b="0" i="0" kern="1200" dirty="0" err="1"/>
            <a:t>pemilihan</a:t>
          </a:r>
          <a:r>
            <a:rPr lang="en-US" sz="2300" b="0" i="0" kern="1200" dirty="0"/>
            <a:t> media yang </a:t>
          </a:r>
          <a:r>
            <a:rPr lang="en-US" sz="2300" b="0" i="0" kern="1200" dirty="0" err="1"/>
            <a:t>akan</a:t>
          </a:r>
          <a:r>
            <a:rPr lang="en-US" sz="2300" b="0" i="0" kern="1200" dirty="0"/>
            <a:t> di </a:t>
          </a:r>
          <a:r>
            <a:rPr lang="en-US" sz="2300" b="0" i="0" kern="1200" dirty="0" err="1"/>
            <a:t>pakai</a:t>
          </a:r>
          <a:endParaRPr lang="en-US" sz="2300" kern="1200" dirty="0"/>
        </a:p>
      </dsp:txBody>
      <dsp:txXfrm>
        <a:off x="3496821" y="1713622"/>
        <a:ext cx="3064630" cy="2163360"/>
      </dsp:txXfrm>
    </dsp:sp>
    <dsp:sp modelId="{98B61E12-CBCD-4ABB-95C3-67AAF04F9CD2}">
      <dsp:nvSpPr>
        <dsp:cNvPr id="0" name=""/>
        <dsp:cNvSpPr/>
      </dsp:nvSpPr>
      <dsp:spPr>
        <a:xfrm>
          <a:off x="6990499" y="593417"/>
          <a:ext cx="3064630" cy="11202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i="0" kern="1200" dirty="0" err="1"/>
            <a:t>Komponen</a:t>
          </a:r>
          <a:r>
            <a:rPr lang="en-US" sz="2300" b="0" i="0" kern="1200" dirty="0"/>
            <a:t> </a:t>
          </a:r>
          <a:r>
            <a:rPr lang="en-US" sz="2300" b="0" i="0" kern="1200" dirty="0" err="1"/>
            <a:t>Kesesuaian</a:t>
          </a:r>
          <a:endParaRPr lang="en-US" sz="2300" kern="1200" dirty="0"/>
        </a:p>
      </dsp:txBody>
      <dsp:txXfrm>
        <a:off x="6990499" y="593417"/>
        <a:ext cx="3064630" cy="1120204"/>
      </dsp:txXfrm>
    </dsp:sp>
    <dsp:sp modelId="{998CFD29-CCC2-4D3B-A489-9CB55FA63970}">
      <dsp:nvSpPr>
        <dsp:cNvPr id="0" name=""/>
        <dsp:cNvSpPr/>
      </dsp:nvSpPr>
      <dsp:spPr>
        <a:xfrm>
          <a:off x="6990499" y="1713622"/>
          <a:ext cx="3064630" cy="21633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b="0" i="0" kern="1200" dirty="0"/>
            <a:t>Media yang di </a:t>
          </a:r>
          <a:r>
            <a:rPr lang="en-US" sz="2300" b="0" i="0" kern="1200" dirty="0" err="1"/>
            <a:t>gunakan</a:t>
          </a:r>
          <a:r>
            <a:rPr lang="en-US" sz="2300" b="0" i="0" kern="1200" dirty="0"/>
            <a:t> </a:t>
          </a:r>
          <a:r>
            <a:rPr lang="en-US" sz="2300" b="0" i="0" kern="1200" dirty="0" err="1"/>
            <a:t>harus</a:t>
          </a:r>
          <a:r>
            <a:rPr lang="en-US" sz="2300" b="0" i="0" kern="1200" dirty="0"/>
            <a:t> </a:t>
          </a:r>
          <a:r>
            <a:rPr lang="en-US" sz="2300" b="0" i="0" kern="1200" dirty="0" err="1"/>
            <a:t>sesuai</a:t>
          </a:r>
          <a:r>
            <a:rPr lang="en-US" sz="2300" b="0" i="0" kern="1200" dirty="0"/>
            <a:t> </a:t>
          </a:r>
          <a:r>
            <a:rPr lang="en-US" sz="2300" b="0" i="0" kern="1200" dirty="0" err="1"/>
            <a:t>dengan</a:t>
          </a:r>
          <a:r>
            <a:rPr lang="en-US" sz="2300" b="0" i="0" kern="1200" dirty="0"/>
            <a:t> </a:t>
          </a:r>
          <a:r>
            <a:rPr lang="en-US" sz="2300" b="0" i="0" kern="1200" dirty="0" err="1"/>
            <a:t>sarana</a:t>
          </a:r>
          <a:r>
            <a:rPr lang="en-US" sz="2300" b="0" i="0" kern="1200" dirty="0"/>
            <a:t> </a:t>
          </a:r>
          <a:r>
            <a:rPr lang="en-US" sz="2300" b="0" i="0" kern="1200" dirty="0" err="1"/>
            <a:t>pembelajarannya</a:t>
          </a:r>
          <a:endParaRPr lang="en-US" sz="2300" kern="1200" dirty="0"/>
        </a:p>
      </dsp:txBody>
      <dsp:txXfrm>
        <a:off x="6990499" y="1713622"/>
        <a:ext cx="3064630" cy="21633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9/26/2023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9/26/2023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9/26/2023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9/26/2023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9/26/2023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9/26/2023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9/26/2023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9/26/2023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9/26/2023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9/26/2023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9/26/2023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9/26/2023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8000" dirty="0"/>
              <a:t>Media PEMBELAJARAN BERBASIS KOMPUTER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Present By :</a:t>
            </a:r>
            <a:endParaRPr lang="en-US" dirty="0"/>
          </a:p>
          <a:p>
            <a:pPr algn="ctr"/>
            <a:r>
              <a:rPr lang="en-US" dirty="0"/>
              <a:t>Yeni Raini, </a:t>
            </a:r>
            <a:r>
              <a:rPr lang="en-US" dirty="0" err="1"/>
              <a:t>M.Pd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3956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/>
              <a:t>Kekurangan</a:t>
            </a:r>
            <a:r>
              <a:rPr lang="en-US" b="1" dirty="0"/>
              <a:t> Media </a:t>
            </a:r>
            <a:r>
              <a:rPr lang="en-US" b="1" dirty="0" err="1"/>
              <a:t>berbasis</a:t>
            </a:r>
            <a:r>
              <a:rPr lang="en-US" b="1" dirty="0"/>
              <a:t> </a:t>
            </a:r>
            <a:r>
              <a:rPr lang="en-US" b="1" dirty="0" err="1"/>
              <a:t>Komputer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457200" indent="-457200" algn="just">
              <a:buFont typeface="+mj-lt"/>
              <a:buAutoNum type="alphaLcPeriod"/>
            </a:pPr>
            <a:r>
              <a:rPr lang="en-US" sz="2800" dirty="0" err="1"/>
              <a:t>Tingginya</a:t>
            </a:r>
            <a:r>
              <a:rPr lang="en-US" sz="2800" dirty="0"/>
              <a:t> </a:t>
            </a:r>
            <a:r>
              <a:rPr lang="en-US" sz="2800" dirty="0" err="1"/>
              <a:t>biaya</a:t>
            </a:r>
            <a:r>
              <a:rPr lang="en-US" sz="2800" dirty="0"/>
              <a:t> </a:t>
            </a:r>
            <a:r>
              <a:rPr lang="en-US" sz="2800" dirty="0" err="1"/>
              <a:t>pengadaan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pengembangan</a:t>
            </a:r>
            <a:r>
              <a:rPr lang="en-US" sz="2800" dirty="0"/>
              <a:t> program computer</a:t>
            </a:r>
          </a:p>
          <a:p>
            <a:pPr marL="457200" indent="-457200" algn="just">
              <a:buFont typeface="+mj-lt"/>
              <a:buAutoNum type="alphaLcPeriod"/>
            </a:pPr>
            <a:r>
              <a:rPr lang="en-US" sz="2800" dirty="0" err="1"/>
              <a:t>Biaya</a:t>
            </a:r>
            <a:r>
              <a:rPr lang="en-US" sz="2800" dirty="0"/>
              <a:t> </a:t>
            </a:r>
            <a:r>
              <a:rPr lang="en-US" sz="2800" dirty="0" err="1"/>
              <a:t>relatif</a:t>
            </a:r>
            <a:r>
              <a:rPr lang="en-US" sz="2800" dirty="0"/>
              <a:t> </a:t>
            </a:r>
            <a:r>
              <a:rPr lang="en-US" sz="2800" dirty="0" err="1"/>
              <a:t>tinggi</a:t>
            </a:r>
            <a:endParaRPr lang="en-US" sz="2800" dirty="0"/>
          </a:p>
          <a:p>
            <a:pPr marL="457200" indent="-457200" algn="just">
              <a:buFont typeface="+mj-lt"/>
              <a:buAutoNum type="alphaLcPeriod"/>
            </a:pPr>
            <a:r>
              <a:rPr lang="en-US" sz="2800" dirty="0" err="1"/>
              <a:t>Sebuah</a:t>
            </a:r>
            <a:r>
              <a:rPr lang="en-US" sz="2800" dirty="0"/>
              <a:t> program </a:t>
            </a:r>
            <a:r>
              <a:rPr lang="en-US" sz="2800" dirty="0" err="1"/>
              <a:t>komputer</a:t>
            </a:r>
            <a:r>
              <a:rPr lang="en-US" sz="2800" dirty="0"/>
              <a:t> </a:t>
            </a:r>
            <a:r>
              <a:rPr lang="en-US" sz="2800" dirty="0" err="1"/>
              <a:t>biasnya</a:t>
            </a:r>
            <a:r>
              <a:rPr lang="en-US" sz="2800" dirty="0"/>
              <a:t> </a:t>
            </a:r>
            <a:r>
              <a:rPr lang="en-US" sz="2800" dirty="0" err="1"/>
              <a:t>memerlukan</a:t>
            </a:r>
            <a:r>
              <a:rPr lang="en-US" sz="2800" dirty="0"/>
              <a:t> </a:t>
            </a:r>
            <a:r>
              <a:rPr lang="en-US" sz="2800" dirty="0" err="1"/>
              <a:t>perangkat</a:t>
            </a:r>
            <a:r>
              <a:rPr lang="en-US" sz="2800" dirty="0"/>
              <a:t> </a:t>
            </a:r>
            <a:r>
              <a:rPr lang="en-US" sz="2800" dirty="0" err="1"/>
              <a:t>keras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spesifikasi</a:t>
            </a:r>
            <a:r>
              <a:rPr lang="en-US" sz="2800" dirty="0"/>
              <a:t> yang </a:t>
            </a:r>
            <a:r>
              <a:rPr lang="en-US" sz="2800" dirty="0" err="1"/>
              <a:t>sesuai</a:t>
            </a:r>
            <a:r>
              <a:rPr lang="en-US" sz="2800" dirty="0"/>
              <a:t>.</a:t>
            </a:r>
          </a:p>
          <a:p>
            <a:pPr marL="457200" indent="-457200" algn="just">
              <a:buFont typeface="+mj-lt"/>
              <a:buAutoNum type="alphaLcPeriod"/>
            </a:pPr>
            <a:r>
              <a:rPr lang="en-US" sz="2800" dirty="0" err="1"/>
              <a:t>Perangkat</a:t>
            </a:r>
            <a:r>
              <a:rPr lang="en-US" sz="2800" dirty="0"/>
              <a:t> </a:t>
            </a:r>
            <a:r>
              <a:rPr lang="en-US" sz="2800" dirty="0" err="1"/>
              <a:t>lunak</a:t>
            </a:r>
            <a:r>
              <a:rPr lang="en-US" sz="2800" dirty="0"/>
              <a:t> </a:t>
            </a:r>
            <a:r>
              <a:rPr lang="en-US" sz="2800" dirty="0" err="1"/>
              <a:t>sebuah</a:t>
            </a:r>
            <a:r>
              <a:rPr lang="en-US" sz="2800" dirty="0"/>
              <a:t> </a:t>
            </a:r>
            <a:r>
              <a:rPr lang="en-US" sz="2800" dirty="0" err="1"/>
              <a:t>komputer</a:t>
            </a:r>
            <a:r>
              <a:rPr lang="en-US" sz="2800" dirty="0"/>
              <a:t> </a:t>
            </a:r>
            <a:r>
              <a:rPr lang="en-US" sz="2800" dirty="0" err="1"/>
              <a:t>biasanya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digunakan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komputer</a:t>
            </a:r>
            <a:r>
              <a:rPr lang="en-US" sz="2800" dirty="0"/>
              <a:t> yang </a:t>
            </a:r>
            <a:r>
              <a:rPr lang="en-US" sz="2800" dirty="0" err="1"/>
              <a:t>spesifikasinya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sama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04766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/>
              <a:t>Model- Model </a:t>
            </a:r>
            <a:r>
              <a:rPr lang="en-US" sz="4800" b="1" dirty="0" err="1"/>
              <a:t>Pembelajaran</a:t>
            </a:r>
            <a:r>
              <a:rPr lang="en-US" sz="4800" b="1" dirty="0"/>
              <a:t> </a:t>
            </a:r>
            <a:r>
              <a:rPr lang="en-US" sz="4800" b="1" dirty="0" err="1"/>
              <a:t>Berbasis</a:t>
            </a:r>
            <a:r>
              <a:rPr lang="en-US" sz="4800" b="1" dirty="0"/>
              <a:t> </a:t>
            </a:r>
            <a:r>
              <a:rPr lang="en-US" sz="4800" b="1" dirty="0" err="1"/>
              <a:t>Komputer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7260054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Model Drills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just"/>
            <a:r>
              <a:rPr lang="en-US" sz="2400" dirty="0" err="1"/>
              <a:t>Pembelajaran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melatih</a:t>
            </a:r>
            <a:r>
              <a:rPr lang="en-US" sz="2400" dirty="0"/>
              <a:t> </a:t>
            </a:r>
            <a:r>
              <a:rPr lang="en-US" sz="2400" dirty="0" err="1"/>
              <a:t>sisiwa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bahan</a:t>
            </a:r>
            <a:r>
              <a:rPr lang="en-US" sz="2400" dirty="0"/>
              <a:t> </a:t>
            </a:r>
            <a:r>
              <a:rPr lang="en-US" sz="2400" dirty="0" err="1"/>
              <a:t>pembelajaran</a:t>
            </a:r>
            <a:r>
              <a:rPr lang="en-US" sz="2400" dirty="0"/>
              <a:t> yang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diberikan</a:t>
            </a:r>
            <a:r>
              <a:rPr lang="en-US" sz="2400" dirty="0"/>
              <a:t>. </a:t>
            </a:r>
          </a:p>
          <a:p>
            <a:pPr algn="just"/>
            <a:r>
              <a:rPr lang="en-US" sz="2400" dirty="0"/>
              <a:t>Model Drills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pembelajaran</a:t>
            </a:r>
            <a:r>
              <a:rPr lang="en-US" sz="2400" dirty="0"/>
              <a:t> </a:t>
            </a:r>
            <a:r>
              <a:rPr lang="en-US" sz="2400" dirty="0" err="1"/>
              <a:t>berbasis</a:t>
            </a:r>
            <a:r>
              <a:rPr lang="en-US" sz="2400" dirty="0"/>
              <a:t> </a:t>
            </a:r>
            <a:r>
              <a:rPr lang="en-US" sz="2400" dirty="0" err="1"/>
              <a:t>komputer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dasarnya</a:t>
            </a:r>
            <a:r>
              <a:rPr lang="en-US" sz="2400" dirty="0"/>
              <a:t> </a:t>
            </a:r>
            <a:r>
              <a:rPr lang="en-US" sz="2400" dirty="0" err="1"/>
              <a:t>merupaka</a:t>
            </a:r>
            <a:r>
              <a:rPr lang="en-US" sz="2400" dirty="0"/>
              <a:t> </a:t>
            </a:r>
            <a:r>
              <a:rPr lang="en-US" sz="2400" dirty="0" err="1"/>
              <a:t>salah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model </a:t>
            </a:r>
            <a:r>
              <a:rPr lang="en-US" sz="2400" dirty="0" err="1"/>
              <a:t>pembelajaran</a:t>
            </a:r>
            <a:r>
              <a:rPr lang="en-US" sz="2400" dirty="0"/>
              <a:t> yang </a:t>
            </a:r>
            <a:r>
              <a:rPr lang="en-US" sz="2400" dirty="0" err="1"/>
              <a:t>bertujuan</a:t>
            </a:r>
            <a:r>
              <a:rPr lang="en-US" sz="2400" dirty="0"/>
              <a:t> </a:t>
            </a: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en-US" sz="2400" dirty="0" err="1"/>
              <a:t>pengalaman</a:t>
            </a:r>
            <a:r>
              <a:rPr lang="en-US" sz="2400" dirty="0"/>
              <a:t> </a:t>
            </a:r>
            <a:r>
              <a:rPr lang="en-US" sz="2400" dirty="0" err="1"/>
              <a:t>belajar</a:t>
            </a:r>
            <a:r>
              <a:rPr lang="en-US" sz="2400" dirty="0"/>
              <a:t> yang </a:t>
            </a:r>
            <a:r>
              <a:rPr lang="en-US" sz="2400" dirty="0" err="1"/>
              <a:t>konkret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tiruan-tiruan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pengalaman</a:t>
            </a:r>
            <a:r>
              <a:rPr lang="en-US" sz="2400" dirty="0"/>
              <a:t> yang </a:t>
            </a:r>
            <a:r>
              <a:rPr lang="en-US" sz="2400" dirty="0" err="1"/>
              <a:t>mendekati</a:t>
            </a:r>
            <a:r>
              <a:rPr lang="en-US" sz="2400" dirty="0"/>
              <a:t> </a:t>
            </a:r>
            <a:r>
              <a:rPr lang="en-US" sz="2400" dirty="0" err="1"/>
              <a:t>susana</a:t>
            </a:r>
            <a:r>
              <a:rPr lang="en-US" sz="2400" dirty="0"/>
              <a:t> yang </a:t>
            </a:r>
            <a:r>
              <a:rPr lang="en-US" sz="2400" dirty="0" err="1"/>
              <a:t>sebenarnya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70779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Model Tutorial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/>
              <a:t>Program </a:t>
            </a:r>
            <a:r>
              <a:rPr lang="en-US" dirty="0" err="1"/>
              <a:t>bimbingan</a:t>
            </a:r>
            <a:r>
              <a:rPr lang="en-US" dirty="0"/>
              <a:t> yang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siswa</a:t>
            </a:r>
            <a:r>
              <a:rPr lang="en-US" dirty="0"/>
              <a:t> agar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mencipkatan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yang optimal</a:t>
            </a:r>
          </a:p>
        </p:txBody>
      </p:sp>
    </p:spTree>
    <p:extLst>
      <p:ext uri="{BB962C8B-B14F-4D97-AF65-F5344CB8AC3E}">
        <p14:creationId xmlns:p14="http://schemas.microsoft.com/office/powerpoint/2010/main" val="3237922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cap="none" dirty="0" err="1"/>
              <a:t>Pengertian</a:t>
            </a:r>
            <a:r>
              <a:rPr lang="en-US" b="1" cap="none" dirty="0"/>
              <a:t> </a:t>
            </a:r>
            <a:r>
              <a:rPr lang="en-US" b="1" cap="none" dirty="0" err="1"/>
              <a:t>Pembelajaran</a:t>
            </a:r>
            <a:r>
              <a:rPr lang="en-US" b="1" cap="none" dirty="0"/>
              <a:t> </a:t>
            </a:r>
            <a:r>
              <a:rPr lang="en-US" b="1" cap="none" dirty="0" err="1"/>
              <a:t>Berbasis</a:t>
            </a:r>
            <a:r>
              <a:rPr lang="en-US" b="1" cap="none" dirty="0"/>
              <a:t> </a:t>
            </a:r>
            <a:r>
              <a:rPr lang="en-US" b="1" cap="none" dirty="0" err="1"/>
              <a:t>Komputer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2800" dirty="0"/>
              <a:t>Program </a:t>
            </a:r>
            <a:r>
              <a:rPr lang="en-US" sz="2800" dirty="0" err="1"/>
              <a:t>pembelajaran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menggunakan</a:t>
            </a:r>
            <a:r>
              <a:rPr lang="en-US" sz="2800" dirty="0"/>
              <a:t> </a:t>
            </a:r>
            <a:r>
              <a:rPr lang="en-US" sz="2800" dirty="0" err="1"/>
              <a:t>sofwere</a:t>
            </a:r>
            <a:r>
              <a:rPr lang="en-US" sz="2800" dirty="0"/>
              <a:t> </a:t>
            </a:r>
            <a:r>
              <a:rPr lang="en-US" sz="2800" dirty="0" err="1"/>
              <a:t>komputer</a:t>
            </a:r>
            <a:r>
              <a:rPr lang="en-US" sz="2800" dirty="0"/>
              <a:t> </a:t>
            </a:r>
            <a:r>
              <a:rPr lang="en-US" sz="2800" dirty="0" err="1"/>
              <a:t>berisi</a:t>
            </a:r>
            <a:r>
              <a:rPr lang="en-US" sz="2800" dirty="0"/>
              <a:t> </a:t>
            </a:r>
            <a:r>
              <a:rPr lang="en-US" sz="2800" dirty="0" err="1"/>
              <a:t>tentang</a:t>
            </a:r>
            <a:r>
              <a:rPr lang="en-US" sz="2800" dirty="0"/>
              <a:t> </a:t>
            </a:r>
            <a:r>
              <a:rPr lang="en-US" sz="2800" dirty="0" err="1"/>
              <a:t>muatan</a:t>
            </a:r>
            <a:r>
              <a:rPr lang="en-US" sz="2800" dirty="0"/>
              <a:t> </a:t>
            </a:r>
            <a:r>
              <a:rPr lang="en-US" sz="2800" dirty="0" err="1"/>
              <a:t>pembelajaran</a:t>
            </a:r>
            <a:r>
              <a:rPr lang="en-US" sz="2800" dirty="0"/>
              <a:t>. </a:t>
            </a:r>
          </a:p>
          <a:p>
            <a:pPr marL="0" indent="0" algn="ctr">
              <a:buNone/>
            </a:pPr>
            <a:endParaRPr lang="en-US" sz="2800" dirty="0"/>
          </a:p>
          <a:p>
            <a:pPr marL="0" indent="0" algn="ctr">
              <a:buNone/>
            </a:pPr>
            <a:r>
              <a:rPr lang="en-US" sz="2800" dirty="0"/>
              <a:t>Yang </a:t>
            </a:r>
            <a:r>
              <a:rPr lang="en-US" sz="2800" dirty="0" err="1"/>
              <a:t>meliputi</a:t>
            </a:r>
            <a:r>
              <a:rPr lang="en-US" sz="2800" dirty="0"/>
              <a:t> </a:t>
            </a:r>
            <a:r>
              <a:rPr lang="en-US" sz="2800" dirty="0" err="1"/>
              <a:t>judul</a:t>
            </a:r>
            <a:r>
              <a:rPr lang="en-US" sz="2800" dirty="0"/>
              <a:t>, </a:t>
            </a:r>
            <a:r>
              <a:rPr lang="en-US" sz="2800" dirty="0" err="1"/>
              <a:t>tujuan</a:t>
            </a:r>
            <a:r>
              <a:rPr lang="en-US" sz="2800" dirty="0"/>
              <a:t>, </a:t>
            </a:r>
            <a:r>
              <a:rPr lang="en-US" sz="2800" dirty="0" err="1"/>
              <a:t>materi</a:t>
            </a:r>
            <a:r>
              <a:rPr lang="en-US" sz="2800" dirty="0"/>
              <a:t> </a:t>
            </a:r>
            <a:r>
              <a:rPr lang="en-US" sz="2800" dirty="0" err="1"/>
              <a:t>pembelajaran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evaluasi</a:t>
            </a:r>
            <a:r>
              <a:rPr lang="en-US" sz="2800" dirty="0"/>
              <a:t> </a:t>
            </a:r>
            <a:r>
              <a:rPr lang="en-US" sz="2800" dirty="0" err="1"/>
              <a:t>pembelajaran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67295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 err="1"/>
              <a:t>Pengertian</a:t>
            </a:r>
            <a:r>
              <a:rPr lang="en-US" sz="3600" dirty="0"/>
              <a:t> </a:t>
            </a:r>
            <a:r>
              <a:rPr lang="en-US" sz="3600" dirty="0" err="1"/>
              <a:t>Pembelajaran</a:t>
            </a:r>
            <a:r>
              <a:rPr lang="en-US" sz="3600" dirty="0"/>
              <a:t> </a:t>
            </a:r>
            <a:r>
              <a:rPr lang="en-US" sz="3600" dirty="0" err="1"/>
              <a:t>Berbasis</a:t>
            </a:r>
            <a:r>
              <a:rPr lang="en-US" sz="3600" dirty="0"/>
              <a:t> </a:t>
            </a:r>
            <a:r>
              <a:rPr lang="en-US" sz="3600" dirty="0" err="1"/>
              <a:t>Komputer</a:t>
            </a:r>
            <a:r>
              <a:rPr lang="en-US" sz="3600" dirty="0"/>
              <a:t> </a:t>
            </a:r>
            <a:r>
              <a:rPr lang="en-US" sz="3600" dirty="0" err="1"/>
              <a:t>Menurut</a:t>
            </a:r>
            <a:r>
              <a:rPr lang="en-US" sz="3600" dirty="0"/>
              <a:t> Robert </a:t>
            </a:r>
            <a:r>
              <a:rPr lang="en-US" sz="3600" dirty="0" err="1"/>
              <a:t>Heinic</a:t>
            </a:r>
            <a:r>
              <a:rPr lang="en-US" sz="3600" dirty="0"/>
              <a:t>, </a:t>
            </a:r>
            <a:r>
              <a:rPr lang="en-US" sz="3600" dirty="0" err="1"/>
              <a:t>moelenda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James </a:t>
            </a:r>
            <a:r>
              <a:rPr lang="en-US" sz="3600" dirty="0" err="1"/>
              <a:t>D.Rusel</a:t>
            </a:r>
            <a:r>
              <a:rPr lang="en-US" sz="3600" dirty="0"/>
              <a:t>(1985:226)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just"/>
            <a:r>
              <a:rPr lang="en-US" sz="2400" dirty="0"/>
              <a:t>Computer </a:t>
            </a:r>
            <a:r>
              <a:rPr lang="en-US" sz="2400" dirty="0" err="1"/>
              <a:t>sytem</a:t>
            </a:r>
            <a:r>
              <a:rPr lang="en-US" sz="2400" dirty="0"/>
              <a:t> can delivery instruction by allowing them to interact with the lesson programed into the </a:t>
            </a:r>
            <a:r>
              <a:rPr lang="en-US" sz="2400" dirty="0" err="1"/>
              <a:t>sytem</a:t>
            </a:r>
            <a:r>
              <a:rPr lang="en-US" sz="2400" dirty="0"/>
              <a:t>; this is </a:t>
            </a:r>
            <a:r>
              <a:rPr lang="en-US" sz="2400" dirty="0" err="1"/>
              <a:t>refered</a:t>
            </a:r>
            <a:r>
              <a:rPr lang="en-US" sz="2400" dirty="0"/>
              <a:t> to computer based instruction. </a:t>
            </a:r>
          </a:p>
          <a:p>
            <a:pPr algn="just"/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komputer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menyampaikan</a:t>
            </a:r>
            <a:r>
              <a:rPr lang="en-US" sz="2400" dirty="0"/>
              <a:t> </a:t>
            </a:r>
            <a:r>
              <a:rPr lang="en-US" sz="2400" dirty="0" err="1"/>
              <a:t>pembelajaran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individual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langsung</a:t>
            </a:r>
            <a:r>
              <a:rPr lang="en-US" sz="2400" dirty="0"/>
              <a:t>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/>
              <a:t>siswa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berinteraksi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pelajaran</a:t>
            </a:r>
            <a:r>
              <a:rPr lang="en-US" sz="2400" dirty="0"/>
              <a:t> yang </a:t>
            </a:r>
            <a:r>
              <a:rPr lang="en-US" sz="2400" dirty="0" err="1"/>
              <a:t>diprogramkan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komputer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76552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err="1"/>
              <a:t>Prinsip</a:t>
            </a:r>
            <a:r>
              <a:rPr lang="en-US" sz="4000" b="1" dirty="0"/>
              <a:t>- </a:t>
            </a:r>
            <a:r>
              <a:rPr lang="en-US" sz="4000" b="1" dirty="0" err="1"/>
              <a:t>prinsip</a:t>
            </a:r>
            <a:r>
              <a:rPr lang="en-US" sz="4000" b="1" dirty="0"/>
              <a:t> </a:t>
            </a:r>
            <a:r>
              <a:rPr lang="en-US" sz="4000" b="1" dirty="0" err="1"/>
              <a:t>Pembelajaran</a:t>
            </a:r>
            <a:r>
              <a:rPr lang="en-US" sz="4000" b="1" dirty="0"/>
              <a:t> </a:t>
            </a:r>
            <a:r>
              <a:rPr lang="en-US" sz="4000" b="1" dirty="0" err="1"/>
              <a:t>Berbasis</a:t>
            </a:r>
            <a:r>
              <a:rPr lang="en-US" sz="4000" b="1" dirty="0"/>
              <a:t> </a:t>
            </a:r>
            <a:r>
              <a:rPr lang="en-US" sz="4000" b="1" dirty="0" err="1"/>
              <a:t>Komputer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err="1"/>
              <a:t>Berorientasi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Tujuan</a:t>
            </a:r>
            <a:r>
              <a:rPr lang="en-US" sz="2800" dirty="0"/>
              <a:t> </a:t>
            </a:r>
            <a:r>
              <a:rPr lang="en-US" sz="2800" dirty="0" err="1"/>
              <a:t>Pembelajaran</a:t>
            </a: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/>
              <a:t>Berorientasi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Pembelajaran</a:t>
            </a:r>
            <a:r>
              <a:rPr lang="en-US" sz="2800" dirty="0"/>
              <a:t> Individual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/>
              <a:t>Berorientasi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Pembelajaran</a:t>
            </a:r>
            <a:r>
              <a:rPr lang="en-US" sz="2800" dirty="0"/>
              <a:t> </a:t>
            </a:r>
            <a:r>
              <a:rPr lang="en-US" sz="2800" dirty="0" err="1"/>
              <a:t>Mandiri</a:t>
            </a: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/>
              <a:t>Berorientasi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pembelajaran</a:t>
            </a:r>
            <a:r>
              <a:rPr lang="en-US" sz="2800" dirty="0"/>
              <a:t> </a:t>
            </a:r>
            <a:r>
              <a:rPr lang="en-US" sz="2800" dirty="0" err="1"/>
              <a:t>Tuntas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08712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 err="1"/>
              <a:t>Sejarah</a:t>
            </a:r>
            <a:r>
              <a:rPr lang="en-US" sz="4400" b="1" dirty="0"/>
              <a:t> </a:t>
            </a:r>
            <a:r>
              <a:rPr lang="en-US" sz="4400" b="1" dirty="0" err="1"/>
              <a:t>Pembelajaran</a:t>
            </a:r>
            <a:r>
              <a:rPr lang="en-US" sz="4400" b="1" dirty="0"/>
              <a:t> </a:t>
            </a:r>
            <a:r>
              <a:rPr lang="en-US" sz="4400" b="1" dirty="0" err="1"/>
              <a:t>Berbasis</a:t>
            </a:r>
            <a:r>
              <a:rPr lang="en-US" sz="4400" b="1" dirty="0"/>
              <a:t> </a:t>
            </a:r>
            <a:r>
              <a:rPr lang="en-US" sz="4400" b="1" dirty="0" err="1"/>
              <a:t>Komputer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just"/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kreasi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ahli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, yang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berupaya</a:t>
            </a:r>
            <a:r>
              <a:rPr lang="en-US" dirty="0"/>
              <a:t> </a:t>
            </a:r>
            <a:r>
              <a:rPr lang="en-US" dirty="0" err="1"/>
              <a:t>mewujudkan</a:t>
            </a:r>
            <a:r>
              <a:rPr lang="en-US" dirty="0"/>
              <a:t> ide- ide </a:t>
            </a:r>
            <a:r>
              <a:rPr lang="en-US" dirty="0" err="1"/>
              <a:t>praktis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menerapkan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didatik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yang </a:t>
            </a: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kecepatan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Tahun</a:t>
            </a:r>
            <a:r>
              <a:rPr lang="en-US" dirty="0"/>
              <a:t> (1960) </a:t>
            </a:r>
            <a:r>
              <a:rPr lang="en-US" dirty="0" err="1"/>
              <a:t>Sydnel</a:t>
            </a:r>
            <a:r>
              <a:rPr lang="en-US" dirty="0"/>
              <a:t> L. </a:t>
            </a:r>
            <a:r>
              <a:rPr lang="en-US" dirty="0" err="1"/>
              <a:t>Pressey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mesin</a:t>
            </a:r>
            <a:r>
              <a:rPr lang="en-US" dirty="0"/>
              <a:t> </a:t>
            </a:r>
            <a:r>
              <a:rPr lang="en-US" dirty="0" err="1"/>
              <a:t>mengajar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teaching machine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pelopor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pemanfaatan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endParaRPr lang="en-US" dirty="0"/>
          </a:p>
          <a:p>
            <a:pPr algn="just"/>
            <a:r>
              <a:rPr lang="en-US" dirty="0" err="1"/>
              <a:t>Tahun</a:t>
            </a:r>
            <a:r>
              <a:rPr lang="en-US" dirty="0"/>
              <a:t>(1964) </a:t>
            </a:r>
            <a:r>
              <a:rPr lang="en-US" dirty="0" err="1"/>
              <a:t>B.F.Skiner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terperogram</a:t>
            </a:r>
            <a:r>
              <a:rPr lang="en-US" dirty="0"/>
              <a:t> (</a:t>
            </a:r>
            <a:r>
              <a:rPr lang="en-US" dirty="0" err="1"/>
              <a:t>berprogram</a:t>
            </a:r>
            <a:r>
              <a:rPr lang="en-US" dirty="0"/>
              <a:t>) </a:t>
            </a:r>
            <a:r>
              <a:rPr lang="en-US" dirty="0" err="1"/>
              <a:t>atau</a:t>
            </a:r>
            <a:r>
              <a:rPr lang="en-US" dirty="0"/>
              <a:t> programmed instruction</a:t>
            </a:r>
          </a:p>
          <a:p>
            <a:pPr algn="just"/>
            <a:r>
              <a:rPr lang="en-US" dirty="0" err="1"/>
              <a:t>Tahun</a:t>
            </a:r>
            <a:r>
              <a:rPr lang="en-US" dirty="0"/>
              <a:t> (1960-1970)</a:t>
            </a:r>
            <a:r>
              <a:rPr lang="en-US" dirty="0" err="1"/>
              <a:t>menampilkan</a:t>
            </a:r>
            <a:r>
              <a:rPr lang="en-US" dirty="0"/>
              <a:t> </a:t>
            </a:r>
            <a:r>
              <a:rPr lang="en-US" dirty="0" err="1"/>
              <a:t>konseptualisasi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memori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yang </a:t>
            </a:r>
            <a:r>
              <a:rPr lang="en-US" dirty="0" err="1"/>
              <a:t>mirip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memory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komputer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143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 err="1"/>
              <a:t>Komputer</a:t>
            </a:r>
            <a:r>
              <a:rPr lang="en-US" sz="4400" b="1" dirty="0"/>
              <a:t> </a:t>
            </a:r>
            <a:r>
              <a:rPr lang="en-US" sz="4400" b="1" dirty="0" err="1"/>
              <a:t>sebagai</a:t>
            </a:r>
            <a:r>
              <a:rPr lang="en-US" sz="4400" b="1" dirty="0"/>
              <a:t> Media </a:t>
            </a:r>
            <a:r>
              <a:rPr lang="en-US" sz="4400" b="1" dirty="0" err="1"/>
              <a:t>Pembelajaran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n-US" sz="2800" dirty="0"/>
              <a:t>Media </a:t>
            </a:r>
            <a:r>
              <a:rPr lang="en-US" sz="2800" dirty="0" err="1"/>
              <a:t>merupakan</a:t>
            </a:r>
            <a:r>
              <a:rPr lang="en-US" sz="2800" dirty="0"/>
              <a:t> </a:t>
            </a:r>
            <a:r>
              <a:rPr lang="en-US" sz="2800" dirty="0" err="1"/>
              <a:t>alat</a:t>
            </a:r>
            <a:r>
              <a:rPr lang="en-US" sz="2800" dirty="0"/>
              <a:t> bantu yang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memudahkan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segala</a:t>
            </a:r>
            <a:r>
              <a:rPr lang="en-US" sz="2800" dirty="0"/>
              <a:t> </a:t>
            </a:r>
            <a:r>
              <a:rPr lang="en-US" sz="2800" dirty="0" err="1"/>
              <a:t>kegiatan</a:t>
            </a:r>
            <a:r>
              <a:rPr lang="en-US" sz="2800" dirty="0"/>
              <a:t>, Media </a:t>
            </a:r>
            <a:r>
              <a:rPr lang="en-US" sz="2800" dirty="0" err="1"/>
              <a:t>merupak</a:t>
            </a:r>
            <a:r>
              <a:rPr lang="en-US" sz="2800" dirty="0"/>
              <a:t> </a:t>
            </a:r>
            <a:r>
              <a:rPr lang="en-US" sz="2800" dirty="0" err="1"/>
              <a:t>sumber</a:t>
            </a:r>
            <a:r>
              <a:rPr lang="en-US" sz="2800" dirty="0"/>
              <a:t> </a:t>
            </a:r>
            <a:r>
              <a:rPr lang="en-US" sz="2800" dirty="0" err="1"/>
              <a:t>belajar</a:t>
            </a:r>
            <a:r>
              <a:rPr lang="en-US" sz="2800" dirty="0"/>
              <a:t>. </a:t>
            </a:r>
          </a:p>
          <a:p>
            <a:pPr algn="ctr"/>
            <a:r>
              <a:rPr lang="en-US" sz="2800" dirty="0" err="1"/>
              <a:t>Arief</a:t>
            </a:r>
            <a:r>
              <a:rPr lang="en-US" sz="2800" dirty="0"/>
              <a:t> S. </a:t>
            </a:r>
            <a:r>
              <a:rPr lang="en-US" sz="2800" dirty="0" err="1"/>
              <a:t>Sadiman</a:t>
            </a:r>
            <a:r>
              <a:rPr lang="en-US" sz="2800" dirty="0"/>
              <a:t> (1984:6) media </a:t>
            </a:r>
            <a:r>
              <a:rPr lang="en-US" sz="2800" dirty="0" err="1"/>
              <a:t>merupan</a:t>
            </a:r>
            <a:r>
              <a:rPr lang="en-US" sz="2800" dirty="0"/>
              <a:t> </a:t>
            </a:r>
            <a:r>
              <a:rPr lang="en-US" sz="2800" dirty="0" err="1"/>
              <a:t>alat</a:t>
            </a:r>
            <a:r>
              <a:rPr lang="en-US" sz="2800" dirty="0"/>
              <a:t> </a:t>
            </a:r>
            <a:r>
              <a:rPr lang="en-US" sz="2800" dirty="0" err="1"/>
              <a:t>fisik</a:t>
            </a:r>
            <a:r>
              <a:rPr lang="en-US" sz="2800" dirty="0"/>
              <a:t> yang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menyajikan</a:t>
            </a:r>
            <a:r>
              <a:rPr lang="en-US" sz="2800" dirty="0"/>
              <a:t> </a:t>
            </a:r>
            <a:r>
              <a:rPr lang="en-US" sz="2800" dirty="0" err="1"/>
              <a:t>pesan</a:t>
            </a:r>
            <a:r>
              <a:rPr lang="en-US" sz="2800" dirty="0"/>
              <a:t> </a:t>
            </a:r>
            <a:r>
              <a:rPr lang="en-US" sz="2800" dirty="0" err="1"/>
              <a:t>serta</a:t>
            </a:r>
            <a:r>
              <a:rPr lang="en-US" sz="2800" dirty="0"/>
              <a:t> </a:t>
            </a:r>
            <a:r>
              <a:rPr lang="en-US" sz="2800" dirty="0" err="1"/>
              <a:t>merangsang</a:t>
            </a:r>
            <a:r>
              <a:rPr lang="en-US" sz="2800" dirty="0"/>
              <a:t> </a:t>
            </a:r>
            <a:r>
              <a:rPr lang="en-US" sz="2800" dirty="0" err="1"/>
              <a:t>siswa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belajar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49883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/>
              <a:t>Hal- </a:t>
            </a:r>
            <a:r>
              <a:rPr lang="en-US" b="1" dirty="0" err="1"/>
              <a:t>hal</a:t>
            </a:r>
            <a:r>
              <a:rPr lang="en-US" b="1" dirty="0"/>
              <a:t> yang </a:t>
            </a:r>
            <a:r>
              <a:rPr lang="en-US" b="1" dirty="0" err="1"/>
              <a:t>Harus</a:t>
            </a:r>
            <a:r>
              <a:rPr lang="en-US" b="1" dirty="0"/>
              <a:t> di </a:t>
            </a:r>
            <a:r>
              <a:rPr lang="en-US" b="1" dirty="0" err="1"/>
              <a:t>Perhatikan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Memilih</a:t>
            </a:r>
            <a:r>
              <a:rPr lang="en-US" b="1" dirty="0"/>
              <a:t> Media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2475123"/>
              </p:ext>
            </p:extLst>
          </p:nvPr>
        </p:nvGraphicFramePr>
        <p:xfrm>
          <a:off x="1069975" y="2120900"/>
          <a:ext cx="10058273" cy="447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63198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3C2DAB0-CC75-432C-AEEC-D5E587A95B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graphicEl>
                                              <a:dgm id="{F3C2DAB0-CC75-432C-AEEC-D5E587A95B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graphicEl>
                                              <a:dgm id="{F3C2DAB0-CC75-432C-AEEC-D5E587A95B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F5C1D81-4A32-46C5-AE6C-115B20393B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graphicEl>
                                              <a:dgm id="{DF5C1D81-4A32-46C5-AE6C-115B20393B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graphicEl>
                                              <a:dgm id="{DF5C1D81-4A32-46C5-AE6C-115B20393B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88299C0-D323-4654-B894-38605A7137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graphicEl>
                                              <a:dgm id="{388299C0-D323-4654-B894-38605A7137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graphicEl>
                                              <a:dgm id="{388299C0-D323-4654-B894-38605A7137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D429FDA-E61D-4EA7-A424-7CB1F841CF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graphicEl>
                                              <a:dgm id="{6D429FDA-E61D-4EA7-A424-7CB1F841CF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graphicEl>
                                              <a:dgm id="{6D429FDA-E61D-4EA7-A424-7CB1F841CF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8B61E12-CBCD-4ABB-95C3-67AAF04F9C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graphicEl>
                                              <a:dgm id="{98B61E12-CBCD-4ABB-95C3-67AAF04F9C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graphicEl>
                                              <a:dgm id="{98B61E12-CBCD-4ABB-95C3-67AAF04F9C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98CFD29-CCC2-4D3B-A489-9CB55FA639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graphicEl>
                                              <a:dgm id="{998CFD29-CCC2-4D3B-A489-9CB55FA639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graphicEl>
                                              <a:dgm id="{998CFD29-CCC2-4D3B-A489-9CB55FA639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Lima </a:t>
            </a:r>
            <a:r>
              <a:rPr lang="en-US" b="1" dirty="0" err="1"/>
              <a:t>Alasan</a:t>
            </a:r>
            <a:r>
              <a:rPr lang="en-US" b="1" dirty="0"/>
              <a:t> </a:t>
            </a:r>
            <a:r>
              <a:rPr lang="en-US" b="1" dirty="0" err="1"/>
              <a:t>memilih</a:t>
            </a:r>
            <a:r>
              <a:rPr lang="en-US" b="1" dirty="0"/>
              <a:t> Media </a:t>
            </a:r>
            <a:r>
              <a:rPr lang="en-US" b="1" dirty="0" err="1"/>
              <a:t>dalam</a:t>
            </a:r>
            <a:r>
              <a:rPr lang="en-US" b="1" dirty="0"/>
              <a:t> Proses </a:t>
            </a:r>
            <a:r>
              <a:rPr lang="en-US" b="1" dirty="0" err="1"/>
              <a:t>pembelajaran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US" sz="2400" dirty="0"/>
              <a:t>Ada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macam</a:t>
            </a:r>
            <a:r>
              <a:rPr lang="en-US" sz="2400" dirty="0"/>
              <a:t> media yang </a:t>
            </a:r>
            <a:r>
              <a:rPr lang="en-US" sz="2400" dirty="0" err="1"/>
              <a:t>mempunyai</a:t>
            </a:r>
            <a:r>
              <a:rPr lang="en-US" sz="2400" dirty="0"/>
              <a:t> </a:t>
            </a:r>
            <a:r>
              <a:rPr lang="en-US" sz="2400" dirty="0" err="1"/>
              <a:t>kemungkinan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pakai</a:t>
            </a:r>
            <a:r>
              <a:rPr lang="en-US" sz="2400" dirty="0"/>
              <a:t> </a:t>
            </a:r>
            <a:r>
              <a:rPr lang="en-US" sz="2400" dirty="0" err="1"/>
              <a:t>didalam</a:t>
            </a:r>
            <a:r>
              <a:rPr lang="en-US" sz="2400" dirty="0"/>
              <a:t> proses </a:t>
            </a:r>
            <a:r>
              <a:rPr lang="en-US" sz="2400" dirty="0" err="1"/>
              <a:t>pembelajaran</a:t>
            </a:r>
            <a:endParaRPr lang="en-US" sz="2400" dirty="0"/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/>
              <a:t>Ada media </a:t>
            </a:r>
            <a:r>
              <a:rPr lang="en-US" sz="2400" dirty="0" err="1"/>
              <a:t>mempunyai</a:t>
            </a:r>
            <a:r>
              <a:rPr lang="en-US" sz="2400" dirty="0"/>
              <a:t> </a:t>
            </a:r>
            <a:r>
              <a:rPr lang="en-US" sz="2400" dirty="0" err="1"/>
              <a:t>kecocokan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menyampaikan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tertentu</a:t>
            </a:r>
            <a:endParaRPr lang="en-US" sz="2400" dirty="0"/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/>
              <a:t>Ada </a:t>
            </a:r>
            <a:r>
              <a:rPr lang="en-US" sz="2400" dirty="0" err="1"/>
              <a:t>perbedaan</a:t>
            </a:r>
            <a:r>
              <a:rPr lang="en-US" sz="2400" dirty="0"/>
              <a:t> </a:t>
            </a:r>
            <a:r>
              <a:rPr lang="en-US" sz="2400" dirty="0" err="1"/>
              <a:t>karakteristik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media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/>
              <a:t>Ada </a:t>
            </a:r>
            <a:r>
              <a:rPr lang="en-US" sz="2400" dirty="0" err="1"/>
              <a:t>perbedaan</a:t>
            </a:r>
            <a:r>
              <a:rPr lang="en-US" sz="2400" dirty="0"/>
              <a:t> </a:t>
            </a:r>
            <a:r>
              <a:rPr lang="en-US" sz="2400" dirty="0" err="1"/>
              <a:t>pemakai</a:t>
            </a:r>
            <a:r>
              <a:rPr lang="en-US" sz="2400" dirty="0"/>
              <a:t> media </a:t>
            </a:r>
            <a:r>
              <a:rPr lang="en-US" sz="2400" dirty="0" err="1"/>
              <a:t>tersebut</a:t>
            </a:r>
            <a:endParaRPr lang="en-US" sz="2400" dirty="0"/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/>
              <a:t>Ada </a:t>
            </a:r>
            <a:r>
              <a:rPr lang="en-US" sz="2400" dirty="0" err="1"/>
              <a:t>perbedaan</a:t>
            </a:r>
            <a:r>
              <a:rPr lang="en-US" sz="2400" dirty="0"/>
              <a:t> </a:t>
            </a:r>
            <a:r>
              <a:rPr lang="en-US" sz="2400" dirty="0" err="1"/>
              <a:t>situasi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kondisi</a:t>
            </a:r>
            <a:r>
              <a:rPr lang="en-US" sz="2400" dirty="0"/>
              <a:t> </a:t>
            </a:r>
            <a:r>
              <a:rPr lang="en-US" sz="2400" dirty="0" err="1"/>
              <a:t>tempat</a:t>
            </a:r>
            <a:r>
              <a:rPr lang="en-US" sz="2400" dirty="0"/>
              <a:t> media </a:t>
            </a:r>
            <a:r>
              <a:rPr lang="en-US" sz="2400" dirty="0" err="1"/>
              <a:t>dipergunakan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4500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/>
              <a:t>Kelebihan</a:t>
            </a:r>
            <a:r>
              <a:rPr lang="en-US" b="1" dirty="0"/>
              <a:t> Media </a:t>
            </a:r>
            <a:r>
              <a:rPr lang="en-US" b="1" dirty="0" err="1"/>
              <a:t>berbasis</a:t>
            </a:r>
            <a:r>
              <a:rPr lang="en-US" b="1" dirty="0"/>
              <a:t> </a:t>
            </a:r>
            <a:r>
              <a:rPr lang="en-US" b="1" dirty="0" err="1"/>
              <a:t>Komputer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just"/>
            <a:r>
              <a:rPr lang="en-US" sz="2400" dirty="0" err="1"/>
              <a:t>Alat</a:t>
            </a:r>
            <a:r>
              <a:rPr lang="en-US" sz="2400" dirty="0"/>
              <a:t> bantu proses </a:t>
            </a:r>
            <a:r>
              <a:rPr lang="en-US" sz="2400" dirty="0" err="1"/>
              <a:t>belajar</a:t>
            </a:r>
            <a:endParaRPr lang="en-US" sz="2400" dirty="0"/>
          </a:p>
          <a:p>
            <a:pPr algn="just"/>
            <a:r>
              <a:rPr lang="en-US" sz="2400" dirty="0" err="1"/>
              <a:t>Kemampuan</a:t>
            </a:r>
            <a:r>
              <a:rPr lang="en-US" sz="2400" dirty="0"/>
              <a:t> </a:t>
            </a:r>
            <a:r>
              <a:rPr lang="en-US" sz="2400" dirty="0" err="1"/>
              <a:t>komputer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menayangkan</a:t>
            </a:r>
            <a:r>
              <a:rPr lang="en-US" sz="2400" dirty="0"/>
              <a:t> </a:t>
            </a:r>
            <a:r>
              <a:rPr lang="en-US" sz="2400" dirty="0" err="1"/>
              <a:t>kembali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yang di </a:t>
            </a:r>
            <a:r>
              <a:rPr lang="en-US" sz="2400" dirty="0" err="1"/>
              <a:t>perlukan</a:t>
            </a:r>
            <a:r>
              <a:rPr lang="en-US" sz="2400" dirty="0"/>
              <a:t>.</a:t>
            </a:r>
          </a:p>
          <a:p>
            <a:pPr algn="just"/>
            <a:r>
              <a:rPr lang="en-US" sz="2400" dirty="0" err="1"/>
              <a:t>Komputer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menciptakan</a:t>
            </a:r>
            <a:r>
              <a:rPr lang="en-US" sz="2400" dirty="0"/>
              <a:t> </a:t>
            </a:r>
            <a:r>
              <a:rPr lang="en-US" sz="2400" dirty="0" err="1"/>
              <a:t>iklim</a:t>
            </a:r>
            <a:r>
              <a:rPr lang="en-US" sz="2400" dirty="0"/>
              <a:t> </a:t>
            </a:r>
            <a:r>
              <a:rPr lang="en-US" sz="2400" dirty="0" err="1"/>
              <a:t>belajar</a:t>
            </a:r>
            <a:r>
              <a:rPr lang="en-US" sz="2400" dirty="0"/>
              <a:t> yang </a:t>
            </a:r>
            <a:r>
              <a:rPr lang="en-US" sz="2400" dirty="0" err="1"/>
              <a:t>efektif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individu</a:t>
            </a:r>
            <a:r>
              <a:rPr lang="en-US" sz="2400" dirty="0"/>
              <a:t> yang </a:t>
            </a:r>
            <a:r>
              <a:rPr lang="en-US" sz="2400" dirty="0" err="1"/>
              <a:t>lambat</a:t>
            </a:r>
            <a:r>
              <a:rPr lang="en-US" sz="2400" dirty="0"/>
              <a:t>.</a:t>
            </a:r>
          </a:p>
          <a:p>
            <a:pPr algn="just"/>
            <a:r>
              <a:rPr lang="en-US" sz="2400" dirty="0" err="1"/>
              <a:t>Komputer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diprogram</a:t>
            </a:r>
            <a:r>
              <a:rPr lang="en-US" sz="2400" dirty="0"/>
              <a:t> agar </a:t>
            </a:r>
            <a:r>
              <a:rPr lang="en-US" sz="2400" dirty="0" err="1"/>
              <a:t>mampu</a:t>
            </a:r>
            <a:r>
              <a:rPr lang="en-US" sz="2400" dirty="0"/>
              <a:t> </a:t>
            </a: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en-US" sz="2400" dirty="0" err="1"/>
              <a:t>umpan</a:t>
            </a:r>
            <a:r>
              <a:rPr lang="en-US" sz="2400" dirty="0"/>
              <a:t> </a:t>
            </a:r>
            <a:r>
              <a:rPr lang="en-US" sz="2400" dirty="0" err="1"/>
              <a:t>balik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belajar</a:t>
            </a:r>
            <a:r>
              <a:rPr lang="en-US" sz="2400" dirty="0"/>
              <a:t> </a:t>
            </a:r>
            <a:r>
              <a:rPr lang="en-US" sz="2400" dirty="0" err="1"/>
              <a:t>pemakainya</a:t>
            </a:r>
            <a:endParaRPr lang="en-US" sz="2400" dirty="0"/>
          </a:p>
          <a:p>
            <a:pPr algn="just"/>
            <a:r>
              <a:rPr lang="en-US" sz="2400" dirty="0" err="1"/>
              <a:t>Kemampuan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mengintegrasikan</a:t>
            </a:r>
            <a:r>
              <a:rPr lang="en-US" sz="2400" dirty="0"/>
              <a:t> </a:t>
            </a:r>
            <a:r>
              <a:rPr lang="en-US" sz="2400" dirty="0" err="1"/>
              <a:t>komponen</a:t>
            </a:r>
            <a:r>
              <a:rPr lang="en-US" sz="2400" dirty="0"/>
              <a:t> </a:t>
            </a:r>
            <a:r>
              <a:rPr lang="en-US" sz="2400" dirty="0" err="1"/>
              <a:t>warna</a:t>
            </a:r>
            <a:r>
              <a:rPr lang="en-US" sz="2400" dirty="0"/>
              <a:t>, </a:t>
            </a:r>
            <a:r>
              <a:rPr lang="en-US" sz="2400" dirty="0" err="1"/>
              <a:t>musik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animasi</a:t>
            </a:r>
            <a:r>
              <a:rPr lang="en-US" sz="2400" dirty="0"/>
              <a:t> </a:t>
            </a:r>
            <a:r>
              <a:rPr lang="en-US" sz="2400" dirty="0" err="1"/>
              <a:t>grafiks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2905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22</TotalTime>
  <Words>518</Words>
  <Application>Microsoft Office PowerPoint</Application>
  <PresentationFormat>Widescreen</PresentationFormat>
  <Paragraphs>53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Rockwell</vt:lpstr>
      <vt:lpstr>Rockwell Condensed</vt:lpstr>
      <vt:lpstr>Wingdings</vt:lpstr>
      <vt:lpstr>Wood Type</vt:lpstr>
      <vt:lpstr>Media PEMBELAJARAN BERBASIS KOMPUTER</vt:lpstr>
      <vt:lpstr>Pengertian Pembelajaran Berbasis Komputer</vt:lpstr>
      <vt:lpstr>Pengertian Pembelajaran Berbasis Komputer Menurut Robert Heinic, moelenda dan James D.Rusel(1985:226)</vt:lpstr>
      <vt:lpstr>Prinsip- prinsip Pembelajaran Berbasis Komputer</vt:lpstr>
      <vt:lpstr>Sejarah Pembelajaran Berbasis Komputer</vt:lpstr>
      <vt:lpstr>Komputer sebagai Media Pembelajaran</vt:lpstr>
      <vt:lpstr>Hal- hal yang Harus di Perhatikan Dalam Memilih Media</vt:lpstr>
      <vt:lpstr>Lima Alasan memilih Media dalam Proses pembelajaran</vt:lpstr>
      <vt:lpstr>Kelebihan Media berbasis Komputer</vt:lpstr>
      <vt:lpstr>Kekurangan Media berbasis Komputer</vt:lpstr>
      <vt:lpstr>PowerPoint Presentation</vt:lpstr>
      <vt:lpstr>Model Drills</vt:lpstr>
      <vt:lpstr>Model Tutorial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 PEMBELAJARAN BERBASIS KOMPUTER</dc:title>
  <dc:creator>ASUS</dc:creator>
  <cp:lastModifiedBy>Yeni Raini</cp:lastModifiedBy>
  <cp:revision>5</cp:revision>
  <dcterms:created xsi:type="dcterms:W3CDTF">2022-05-09T01:31:20Z</dcterms:created>
  <dcterms:modified xsi:type="dcterms:W3CDTF">2023-09-26T05:02:51Z</dcterms:modified>
</cp:coreProperties>
</file>