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B1D2F-8B2E-4E4C-B107-CD8B2AC08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A629BF-41B7-4F73-973E-CC62D0BE73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BEDFF-F30C-47AF-844B-71CD32742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D4EA7-5DD1-41A9-B3B5-E61F25221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CAEE5-19F6-48B2-BBAD-FBFBF92C1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41426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71F23-A804-42A1-8FFC-6C0906163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344BAE-7C04-4AAB-A2D3-4FD019B0C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A1431-F59B-4156-A277-7540FFF66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E8ACF-1946-4182-8A4C-C96963CDB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F3C47-3A0B-4260-9929-F7C24EA84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346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5767EC-A114-48CB-9386-15FDE1C019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1527A3-C8B5-4E57-AF66-DEE6D6DFF7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5CE43-C570-4693-BF23-4F8097EA7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FF00-EA7C-4DF9-B467-9DB82359C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7732F-F2D7-4598-821F-7E69DF2DA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0336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4A3A-7A09-4D2A-8CCB-217AC5F1B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86353-4641-43C3-9965-C41430750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D84C9-2E3D-460F-99A6-46D600663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91BE-B485-463B-9143-8F49C4E38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8D98A-B6C2-40D7-A5DF-D4275CC23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41767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2AC62-6DCA-426D-8F5F-0CF918B38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910D8-CF94-415F-A7B8-9B35A489B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4F8FB8-6CF9-4408-84B9-5758C5895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B4C0D-F3FC-4FC7-8F78-E0F7A0EC8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A1B8A-4302-4C22-9DAD-CB018A755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4163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D0985-8554-4AC4-8A7D-A37EEB021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EA022-F89B-4BB1-B928-F6A905C23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C5178-3BD7-4F28-B4E1-52D93FD19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74B384-8D46-46CC-95AC-EDEC9969A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4AD2A-9F10-45D6-BB4B-48962CBF6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3FA352-52D3-449A-9F14-42B6BC756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632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F0834-9FBC-49E2-9616-8C0A8DE17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FEB39-EC43-4C39-B711-05450B11E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066778-E0E4-4508-9EB8-03B12B8C5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91679-532E-405F-BA63-3EC8F6813B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48523F-8039-447F-B7CF-C9F7C22CDF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609E34-4FB7-4335-9F17-6E302E9B2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7E6C54-D4B8-4BCD-8AF6-4EF7C8361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2055B0-C609-45FB-A373-B0A05CC76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1858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4A7D2-1632-4A19-9F8F-DFA6403D6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C48AC1-C847-43E4-84DC-DD51392C0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AB072E-02E0-4E7A-AD44-86810A7D3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B2A4A2-542F-4997-88B0-A8E1ED9F6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647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15758A-0CF7-4B34-86E6-F4F9CF0EF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03D04C-F1F7-4766-AF9C-C83C58B5D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F35588-5B9D-405F-80D9-B54264029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47340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3122-9D2B-4FFB-902E-113E6FB45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EE166-63B7-475D-957D-81F001F6D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7321A-7447-4215-BA90-D364A9534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8FBA2C-CBC8-4859-B8B7-9FF24714B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BE214-BB5E-441D-89B5-982AA8644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95F75-4977-49E3-B2CF-AFB9C3B37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6276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B865A-E12D-4046-830A-D9FC7CAB6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C44D52-85B9-48AB-8FB9-243D923640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77E501-7823-4E62-976D-F44EA46A19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12B950-4932-4CF4-A1D3-394602354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D8E6F2-AC3B-4538-8CAC-71DC34717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44F3F0-6F2A-4A17-BC39-77BFEBABB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82799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AFDB95-0697-4095-B733-1D2C175FE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B0AC0F-2EFA-4194-B3C2-5650D1319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7A590-4E3A-4CE4-AA30-749289751C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56936-E2ED-4695-901C-ABC8C4A985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14B83-D88F-4ECB-9E8D-A9E8CCEE8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052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66C8EE4-64AB-46ED-9CEE-B6EFE0E46D3A}"/>
              </a:ext>
            </a:extLst>
          </p:cNvPr>
          <p:cNvSpPr txBox="1">
            <a:spLocks/>
          </p:cNvSpPr>
          <p:nvPr/>
        </p:nvSpPr>
        <p:spPr>
          <a:xfrm>
            <a:off x="414130" y="173936"/>
            <a:ext cx="11363740" cy="22136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Smart City – Smart Living</a:t>
            </a:r>
            <a:endParaRPr kumimoji="0" lang="en-ID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C9730B0-1A2D-4E5A-ADAC-6B379E2B3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3512" y="5032512"/>
            <a:ext cx="9051235" cy="14411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MK </a:t>
            </a:r>
            <a:r>
              <a:rPr lang="en-US" dirty="0" err="1"/>
              <a:t>Sistem</a:t>
            </a:r>
            <a:r>
              <a:rPr lang="en-US" dirty="0"/>
              <a:t> Smart City</a:t>
            </a:r>
          </a:p>
          <a:p>
            <a:r>
              <a:rPr lang="en-US" dirty="0"/>
              <a:t>Teknik Telekomunikasi dan </a:t>
            </a:r>
            <a:r>
              <a:rPr lang="en-US" dirty="0" err="1"/>
              <a:t>Informasi</a:t>
            </a:r>
            <a:endParaRPr lang="en-US" dirty="0"/>
          </a:p>
          <a:p>
            <a:r>
              <a:rPr lang="en-US" dirty="0" err="1"/>
              <a:t>Jurusan</a:t>
            </a:r>
            <a:r>
              <a:rPr lang="en-US" dirty="0"/>
              <a:t> Teknik </a:t>
            </a:r>
            <a:r>
              <a:rPr lang="en-US" dirty="0" err="1"/>
              <a:t>Elektro</a:t>
            </a:r>
            <a:endParaRPr lang="en-US" dirty="0"/>
          </a:p>
          <a:p>
            <a:r>
              <a:rPr lang="en-US" dirty="0"/>
              <a:t>Universitas </a:t>
            </a:r>
            <a:r>
              <a:rPr lang="en-US" dirty="0" err="1"/>
              <a:t>Sriwijaya</a:t>
            </a:r>
            <a:endParaRPr lang="en-ID" dirty="0"/>
          </a:p>
          <a:p>
            <a:endParaRPr lang="en-ID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4EABBD-0C5C-4AEB-B65F-25DF0F0DA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4844" y="2597977"/>
            <a:ext cx="3342312" cy="222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170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8A5B6-531D-413C-8A29-08BF09725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Living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06FA8-B4C2-4430-9A3B-4C56BDA31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Smart living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menjadi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salah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satu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dimensi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City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menjamin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kelayakan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taraf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hidup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dalamnya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endParaRPr lang="en-ID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Kelayakan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taraf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hidup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dinilai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tiga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elemen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yaitu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kelayakan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hidup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kelayakan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kualitas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kesehatan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kelayakan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transportasi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mendukung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mobilitas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orang dan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barang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sebuah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City.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40393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75F104A-E2C2-4467-997B-EB16D1B0DE85}"/>
              </a:ext>
            </a:extLst>
          </p:cNvPr>
          <p:cNvSpPr txBox="1"/>
          <p:nvPr/>
        </p:nvSpPr>
        <p:spPr>
          <a:xfrm>
            <a:off x="6576822" y="6269315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Sumber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Citiasia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Center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 Smart Nation (CCSN)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B061E055-5D1E-48F9-87BC-AF977B3BB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1807" y="677878"/>
            <a:ext cx="5249292" cy="5136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7754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1CC3B-674E-479F-BE66-5715C1B76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Dasar </a:t>
            </a:r>
            <a:r>
              <a:rPr lang="en-US" dirty="0" err="1"/>
              <a:t>Pemikiran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C0973-4D00-461B-A5C5-7932927C5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Sasaran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living di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City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mewujudkan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lingkungan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tempat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tinggal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layak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tinggal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nyaman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efisien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2974795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D1023-70A4-4075-9511-B735CAD0D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Harmonisasi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Tata Ruang Wilayah </a:t>
            </a:r>
            <a:r>
              <a:rPr lang="en-ID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(Harmony)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07F81-87DD-42BF-98FC-34F51026F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Mewujudkan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lingkungan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tempat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tinggal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nyaman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harmonis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antara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lingkungan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pemukiman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residential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lingkungan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pusat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kegiatan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bisnis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commercial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didukung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fasilitas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rekreasi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keluarga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(recreational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r>
              <a:rPr lang="en-ID" sz="24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90081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3A90E-FE63-4422-93FD-090D5BC8A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Mewujudkan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Prasarana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Kesehatan </a:t>
            </a:r>
            <a:r>
              <a:rPr lang="en-ID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(Health)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57958-FE7E-47DC-A8DA-F9A5DF2DC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Mewujudkan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akses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ketersediaan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makanan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minuman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sehat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food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akses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pelayanan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kesehatan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(</a:t>
            </a:r>
            <a:r>
              <a:rPr lang="en-ID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healthcare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dan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akses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sarana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prasarana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olahraga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sport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r>
              <a:rPr lang="en-ID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82489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D982A-D89A-4326-9B71-E7ECB0C79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Menjamin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Ketersediaan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Sarana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Transportasi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(Mobility)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0641B-06EB-43AE-966E-D7704A527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1425"/>
              </a:lnSpc>
              <a:buNone/>
            </a:pP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8000"/>
              </a:lnSpc>
              <a:tabLst>
                <a:tab pos="723900" algn="l"/>
              </a:tabLst>
            </a:pP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Mewujudkan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ekosistem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transportasi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menjamin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mudahnya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mobilitas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mobility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individual,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publik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maupun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pemenuhan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kebutuhan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logistik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suatu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daerah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ID" sz="24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83805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F973954-035D-4C71-8C78-6E8ECBF7E659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Diskusi</a:t>
            </a:r>
            <a:r>
              <a:rPr lang="en-US" dirty="0"/>
              <a:t> :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177108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215</Words>
  <Application>Microsoft Office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Theme</vt:lpstr>
      <vt:lpstr>PowerPoint Presentation</vt:lpstr>
      <vt:lpstr>Smart Living</vt:lpstr>
      <vt:lpstr>PowerPoint Presentation</vt:lpstr>
      <vt:lpstr>Dasar Pemikiran</vt:lpstr>
      <vt:lpstr>Harmonisasi Tata Ruang Wilayah (Harmony)</vt:lpstr>
      <vt:lpstr>Mewujudkan Prasarana Kesehatan (Health)</vt:lpstr>
      <vt:lpstr>Menjamin Ketersediaan Sarana Transportasi (Mobility)</vt:lpstr>
      <vt:lpstr>Diskusi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iwan pahendra</dc:creator>
  <cp:lastModifiedBy>iwan pahendra</cp:lastModifiedBy>
  <cp:revision>19</cp:revision>
  <dcterms:created xsi:type="dcterms:W3CDTF">2021-06-29T23:27:37Z</dcterms:created>
  <dcterms:modified xsi:type="dcterms:W3CDTF">2021-06-30T04:25:43Z</dcterms:modified>
</cp:coreProperties>
</file>