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7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42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69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6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28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43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68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13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80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32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17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63EFA5E-FA76-400D-B3DC-F0BA90E6D107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93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7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SEJARAH DESA DI INDONESIA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AKHMAD HABIBULLAH</a:t>
            </a:r>
          </a:p>
        </p:txBody>
      </p:sp>
    </p:spTree>
    <p:extLst>
      <p:ext uri="{BB962C8B-B14F-4D97-AF65-F5344CB8AC3E}">
        <p14:creationId xmlns:p14="http://schemas.microsoft.com/office/powerpoint/2010/main" val="1355328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ZAMAN REFORMASI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862173" cy="3916009"/>
          </a:xfrm>
        </p:spPr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 di zaman </a:t>
            </a:r>
            <a:r>
              <a:rPr lang="en-US" b="1" dirty="0" err="1"/>
              <a:t>Orde</a:t>
            </a:r>
            <a:r>
              <a:rPr lang="en-US" b="1" dirty="0"/>
              <a:t> </a:t>
            </a:r>
            <a:r>
              <a:rPr lang="en-US" b="1" dirty="0" err="1"/>
              <a:t>reormasi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UUD 1945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amandemen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 </a:t>
            </a:r>
            <a:r>
              <a:rPr lang="en-US" dirty="0" err="1"/>
              <a:t>dan</a:t>
            </a:r>
            <a:r>
              <a:rPr lang="en-US" dirty="0"/>
              <a:t> 18 A, </a:t>
            </a:r>
            <a:r>
              <a:rPr lang="en-US" dirty="0" err="1"/>
              <a:t>dan</a:t>
            </a:r>
            <a:r>
              <a:rPr lang="en-US" dirty="0"/>
              <a:t>  18 B </a:t>
            </a:r>
          </a:p>
          <a:p>
            <a:r>
              <a:rPr lang="en-US" dirty="0"/>
              <a:t>Negara </a:t>
            </a:r>
            <a:r>
              <a:rPr lang="en-US" dirty="0" err="1"/>
              <a:t>mengakui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menghormati</a:t>
            </a:r>
            <a:r>
              <a:rPr lang="en-US" dirty="0"/>
              <a:t> </a:t>
            </a:r>
            <a:r>
              <a:rPr lang="en-US" dirty="0" err="1"/>
              <a:t>satuan</a:t>
            </a:r>
            <a:r>
              <a:rPr lang="en-US" dirty="0"/>
              <a:t> </a:t>
            </a:r>
            <a:r>
              <a:rPr lang="en-US" dirty="0" err="1"/>
              <a:t>pemerintah</a:t>
            </a:r>
            <a:r>
              <a:rPr lang="en-US" dirty="0"/>
              <a:t> </a:t>
            </a:r>
            <a:r>
              <a:rPr lang="en-US" dirty="0" err="1"/>
              <a:t>daerah</a:t>
            </a:r>
            <a:r>
              <a:rPr lang="en-US" dirty="0"/>
              <a:t> yang </a:t>
            </a:r>
            <a:r>
              <a:rPr lang="en-US" dirty="0" err="1"/>
              <a:t>bersifat</a:t>
            </a:r>
            <a:r>
              <a:rPr lang="en-US" dirty="0"/>
              <a:t> 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istimewa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</a:t>
            </a:r>
          </a:p>
          <a:p>
            <a:r>
              <a:rPr lang="en-US" dirty="0"/>
              <a:t>Negara </a:t>
            </a:r>
            <a:r>
              <a:rPr lang="en-US" dirty="0" err="1"/>
              <a:t>mengakui</a:t>
            </a:r>
            <a:r>
              <a:rPr lang="en-US" dirty="0"/>
              <a:t> </a:t>
            </a:r>
            <a:r>
              <a:rPr lang="en-US" dirty="0" err="1"/>
              <a:t>kesatuan</a:t>
            </a:r>
            <a:r>
              <a:rPr lang="en-US" dirty="0"/>
              <a:t> </a:t>
            </a:r>
            <a:r>
              <a:rPr lang="en-US" dirty="0" err="1"/>
              <a:t>masyarakat</a:t>
            </a:r>
            <a:r>
              <a:rPr lang="en-US" dirty="0"/>
              <a:t> </a:t>
            </a:r>
            <a:r>
              <a:rPr lang="en-US" dirty="0" err="1"/>
              <a:t>hukum</a:t>
            </a:r>
            <a:r>
              <a:rPr lang="en-US" dirty="0"/>
              <a:t> </a:t>
            </a:r>
            <a:r>
              <a:rPr lang="en-US" dirty="0" err="1"/>
              <a:t>adat</a:t>
            </a:r>
            <a:r>
              <a:rPr lang="en-US" dirty="0"/>
              <a:t> </a:t>
            </a:r>
            <a:r>
              <a:rPr lang="en-US" dirty="0" err="1"/>
              <a:t>beserta</a:t>
            </a:r>
            <a:r>
              <a:rPr lang="en-US" dirty="0"/>
              <a:t> </a:t>
            </a:r>
            <a:r>
              <a:rPr lang="en-US" dirty="0" err="1"/>
              <a:t>hak&amp;hak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NKRI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UU.</a:t>
            </a:r>
          </a:p>
          <a:p>
            <a:r>
              <a:rPr lang="en-US" dirty="0"/>
              <a:t>Era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dinamikanya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77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224" y="1900344"/>
            <a:ext cx="10961552" cy="4153137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err="1"/>
              <a:t>Desa</a:t>
            </a:r>
            <a:r>
              <a:rPr lang="en-US" sz="3200" dirty="0"/>
              <a:t> di Indonesia </a:t>
            </a:r>
            <a:r>
              <a:rPr lang="en-US" sz="3200" dirty="0" err="1"/>
              <a:t>pertama</a:t>
            </a:r>
            <a:r>
              <a:rPr lang="en-US" sz="3200" dirty="0"/>
              <a:t> kali </a:t>
            </a:r>
            <a:r>
              <a:rPr lang="en-US" sz="3200" dirty="0" err="1"/>
              <a:t>ditemukan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Mr. Herman Warner </a:t>
            </a:r>
            <a:r>
              <a:rPr lang="en-US" sz="3200" dirty="0" err="1"/>
              <a:t>Muntinghe</a:t>
            </a:r>
            <a:r>
              <a:rPr lang="en-US" sz="3200" dirty="0"/>
              <a:t>, </a:t>
            </a:r>
            <a:r>
              <a:rPr lang="en-US" sz="3200" dirty="0" err="1"/>
              <a:t>seorang</a:t>
            </a:r>
            <a:r>
              <a:rPr lang="en-US" sz="3200" dirty="0"/>
              <a:t> </a:t>
            </a:r>
            <a:r>
              <a:rPr lang="en-US" sz="3200" dirty="0" err="1"/>
              <a:t>Belanda</a:t>
            </a:r>
            <a:r>
              <a:rPr lang="en-US" sz="3200" dirty="0"/>
              <a:t> </a:t>
            </a:r>
            <a:r>
              <a:rPr lang="en-US" sz="3200" dirty="0" err="1"/>
              <a:t>anggota</a:t>
            </a:r>
            <a:r>
              <a:rPr lang="en-US" sz="3200" dirty="0"/>
              <a:t> </a:t>
            </a:r>
            <a:r>
              <a:rPr lang="en-US" sz="3200" dirty="0" err="1"/>
              <a:t>Raad</a:t>
            </a:r>
            <a:r>
              <a:rPr lang="en-US" sz="3200" dirty="0"/>
              <a:t> van Indie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1811 (</a:t>
            </a:r>
            <a:r>
              <a:rPr lang="en-US" sz="3200" dirty="0" err="1"/>
              <a:t>Soetardjo</a:t>
            </a:r>
            <a:r>
              <a:rPr lang="en-US" sz="3200" dirty="0"/>
              <a:t>, 1984:36).</a:t>
            </a:r>
          </a:p>
          <a:p>
            <a:r>
              <a:rPr lang="en-US" sz="3200" dirty="0" err="1"/>
              <a:t>Sejarah</a:t>
            </a:r>
            <a:r>
              <a:rPr lang="en-US" sz="3200" dirty="0"/>
              <a:t> DESA di Indonesia </a:t>
            </a:r>
            <a:r>
              <a:rPr lang="en-US" sz="3200" dirty="0" err="1"/>
              <a:t>dibagi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4 </a:t>
            </a:r>
            <a:r>
              <a:rPr lang="en-US" sz="3200" dirty="0" err="1"/>
              <a:t>Periode</a:t>
            </a:r>
            <a:r>
              <a:rPr lang="en-US" sz="3200" dirty="0"/>
              <a:t>:</a:t>
            </a:r>
          </a:p>
          <a:p>
            <a:pPr marL="860425" indent="-577850">
              <a:buAutoNum type="arabicPeriod"/>
            </a:pPr>
            <a:r>
              <a:rPr lang="en-US" sz="3200" dirty="0"/>
              <a:t>Zaman </a:t>
            </a:r>
            <a:r>
              <a:rPr lang="en-US" sz="3200" dirty="0" err="1"/>
              <a:t>Penjajahan</a:t>
            </a:r>
            <a:endParaRPr lang="en-US" sz="3200" dirty="0"/>
          </a:p>
          <a:p>
            <a:pPr marL="860425" indent="-577850">
              <a:buAutoNum type="arabicPeriod"/>
            </a:pPr>
            <a:r>
              <a:rPr lang="en-US" sz="3200" dirty="0"/>
              <a:t>Zaman </a:t>
            </a:r>
            <a:r>
              <a:rPr lang="en-US" sz="3200" dirty="0" err="1"/>
              <a:t>Kemerdekaan</a:t>
            </a:r>
            <a:endParaRPr lang="en-US" sz="3200" dirty="0"/>
          </a:p>
          <a:p>
            <a:pPr marL="860425" indent="-577850">
              <a:buAutoNum type="arabicPeriod"/>
            </a:pPr>
            <a:r>
              <a:rPr lang="en-US" sz="3200" dirty="0" err="1"/>
              <a:t>Orde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endParaRPr lang="en-US" sz="3200" dirty="0"/>
          </a:p>
          <a:p>
            <a:pPr marL="860425" indent="-577850">
              <a:buAutoNum type="arabicPeriod"/>
            </a:pPr>
            <a:r>
              <a:rPr lang="en-US" sz="3200" dirty="0" err="1"/>
              <a:t>Orde</a:t>
            </a:r>
            <a:r>
              <a:rPr lang="en-US" sz="3200" dirty="0"/>
              <a:t> </a:t>
            </a:r>
            <a:r>
              <a:rPr lang="en-US" sz="3200" dirty="0" err="1"/>
              <a:t>Reformasi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320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ZAMAN PENJAJAHAN BELANDA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11188"/>
            <a:ext cx="11260667" cy="4397187"/>
          </a:xfrm>
        </p:spPr>
        <p:txBody>
          <a:bodyPr>
            <a:normAutofit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awalnya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orang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orang,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di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 </a:t>
            </a:r>
            <a:r>
              <a:rPr lang="en-US" i="1" dirty="0" err="1"/>
              <a:t>penewu</a:t>
            </a:r>
            <a:r>
              <a:rPr lang="en-US" i="1" dirty="0"/>
              <a:t>, </a:t>
            </a:r>
            <a:r>
              <a:rPr lang="en-US" i="1" dirty="0" err="1"/>
              <a:t>penatus</a:t>
            </a:r>
            <a:r>
              <a:rPr lang="en-US" i="1" dirty="0"/>
              <a:t>, </a:t>
            </a:r>
            <a:r>
              <a:rPr lang="en-US" i="1" dirty="0" err="1"/>
              <a:t>patangpuluhan</a:t>
            </a:r>
            <a:r>
              <a:rPr lang="en-US" dirty="0"/>
              <a:t> –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seribu</a:t>
            </a:r>
            <a:r>
              <a:rPr lang="en-US" dirty="0"/>
              <a:t> orang, </a:t>
            </a:r>
            <a:r>
              <a:rPr lang="en-US" dirty="0" err="1"/>
              <a:t>seratus</a:t>
            </a:r>
            <a:r>
              <a:rPr lang="en-US" dirty="0"/>
              <a:t> orang,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orang</a:t>
            </a:r>
          </a:p>
          <a:p>
            <a:r>
              <a:rPr lang="sv-SE" dirty="0"/>
              <a:t>Munculnya Penjajahan Belanda </a:t>
            </a:r>
            <a:r>
              <a:rPr lang="en-US" dirty="0"/>
              <a:t>1798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Maret</a:t>
            </a:r>
            <a:r>
              <a:rPr lang="en-US" dirty="0"/>
              <a:t> 1942, </a:t>
            </a:r>
            <a:r>
              <a:rPr lang="sv-SE" dirty="0"/>
              <a:t>mulai adanya aturan teritorial pada komunitas-komunitas desa.</a:t>
            </a:r>
          </a:p>
          <a:p>
            <a:r>
              <a:rPr lang="sv-SE" dirty="0"/>
              <a:t>Hal ini bertujuan untuk memudahkan kontrol dan pemungutan atau pegambilan manfaat dari desa-desa.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kebaradaan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desa-desa</a:t>
            </a:r>
            <a:r>
              <a:rPr lang="en-US" dirty="0"/>
              <a:t>,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kolonialisme</a:t>
            </a:r>
            <a:endParaRPr lang="sv-SE" dirty="0"/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61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BERSAMBUNG……..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985064"/>
            <a:ext cx="10601761" cy="4464423"/>
          </a:xfrm>
        </p:spPr>
        <p:txBody>
          <a:bodyPr>
            <a:normAutofit/>
          </a:bodyPr>
          <a:lstStyle/>
          <a:p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penghormatan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 yang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</a:t>
            </a:r>
            <a:r>
              <a:rPr lang="en-US" i="1" dirty="0" err="1"/>
              <a:t>egeringsreglement</a:t>
            </a:r>
            <a:r>
              <a:rPr lang="en-US" dirty="0"/>
              <a:t> (RR) </a:t>
            </a:r>
            <a:r>
              <a:rPr lang="en-US" dirty="0" err="1"/>
              <a:t>tahun</a:t>
            </a:r>
            <a:r>
              <a:rPr lang="en-US" dirty="0"/>
              <a:t> 1854.</a:t>
            </a:r>
          </a:p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 </a:t>
            </a:r>
            <a:r>
              <a:rPr lang="en-US" i="1" dirty="0" err="1"/>
              <a:t>Inlandse</a:t>
            </a:r>
            <a:r>
              <a:rPr lang="en-US" i="1" dirty="0"/>
              <a:t> </a:t>
            </a:r>
            <a:r>
              <a:rPr lang="en-US" i="1" dirty="0" err="1"/>
              <a:t>Gemeente</a:t>
            </a:r>
            <a:r>
              <a:rPr lang="en-US" i="1" dirty="0"/>
              <a:t> </a:t>
            </a:r>
            <a:r>
              <a:rPr lang="en-US" i="1" dirty="0" err="1"/>
              <a:t>Ordonantie</a:t>
            </a:r>
            <a:r>
              <a:rPr lang="en-US" dirty="0"/>
              <a:t> (IGO)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1906,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khusus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Madura.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desa-desa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IGO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dirangkum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 </a:t>
            </a:r>
            <a:r>
              <a:rPr lang="en-US" i="1" dirty="0" err="1"/>
              <a:t>inlandse</a:t>
            </a:r>
            <a:r>
              <a:rPr lang="en-US" i="1" dirty="0"/>
              <a:t> </a:t>
            </a:r>
            <a:r>
              <a:rPr lang="en-US" i="1" dirty="0" err="1"/>
              <a:t>gemeente</a:t>
            </a:r>
            <a:r>
              <a:rPr lang="en-US" i="1" dirty="0"/>
              <a:t> </a:t>
            </a:r>
            <a:r>
              <a:rPr lang="en-US" i="1" dirty="0" err="1"/>
              <a:t>ordonantie</a:t>
            </a:r>
            <a:r>
              <a:rPr lang="en-US" i="1" dirty="0"/>
              <a:t> </a:t>
            </a:r>
            <a:r>
              <a:rPr lang="en-US" i="1" dirty="0" err="1"/>
              <a:t>buitengewesteen</a:t>
            </a:r>
            <a:r>
              <a:rPr lang="en-US" dirty="0"/>
              <a:t>  –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igo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madura</a:t>
            </a:r>
            <a:r>
              <a:rPr lang="en-US" dirty="0"/>
              <a:t> – </a:t>
            </a:r>
            <a:r>
              <a:rPr lang="en-US" dirty="0" err="1"/>
              <a:t>disingkat</a:t>
            </a:r>
            <a:r>
              <a:rPr lang="en-US" dirty="0"/>
              <a:t> IGOB </a:t>
            </a:r>
            <a:r>
              <a:rPr lang="en-US" dirty="0" err="1"/>
              <a:t>tahun</a:t>
            </a:r>
            <a:r>
              <a:rPr lang="en-US" dirty="0"/>
              <a:t> 1938.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kesatuan-kesatuan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 </a:t>
            </a:r>
            <a:r>
              <a:rPr lang="en-US" i="1" dirty="0" err="1"/>
              <a:t>Inlandsche</a:t>
            </a:r>
            <a:r>
              <a:rPr lang="en-US" i="1" dirty="0"/>
              <a:t> </a:t>
            </a:r>
            <a:r>
              <a:rPr lang="en-US" i="1" dirty="0" err="1"/>
              <a:t>Gemeente</a:t>
            </a:r>
            <a:r>
              <a:rPr lang="en-US" dirty="0"/>
              <a:t> 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Swapraja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96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11379" y="753228"/>
            <a:ext cx="9613861" cy="1080938"/>
          </a:xfrm>
        </p:spPr>
        <p:txBody>
          <a:bodyPr/>
          <a:lstStyle/>
          <a:p>
            <a:r>
              <a:rPr lang="en-US" dirty="0"/>
              <a:t>ZAMAN PENJAJAHAN JEPANG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 1942.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penyebuatan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diseragamkan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 </a:t>
            </a:r>
            <a:r>
              <a:rPr lang="en-US" i="1" dirty="0" err="1"/>
              <a:t>Kuco</a:t>
            </a:r>
            <a:r>
              <a:rPr lang="en-US" dirty="0"/>
              <a:t>, juga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diseragamkan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 </a:t>
            </a:r>
            <a:r>
              <a:rPr lang="en-US" i="1" dirty="0"/>
              <a:t>Ku.</a:t>
            </a:r>
          </a:p>
          <a:p>
            <a:r>
              <a:rPr lang="en-US" dirty="0" err="1"/>
              <a:t>Gunseibu</a:t>
            </a:r>
            <a:r>
              <a:rPr lang="en-US" dirty="0"/>
              <a:t> </a:t>
            </a:r>
            <a:r>
              <a:rPr lang="en-US" dirty="0" err="1"/>
              <a:t>membawahi</a:t>
            </a:r>
            <a:r>
              <a:rPr lang="en-US" dirty="0"/>
              <a:t> </a:t>
            </a:r>
            <a:r>
              <a:rPr lang="en-US" dirty="0" err="1"/>
              <a:t>Residen-Residen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Syucokan</a:t>
            </a:r>
            <a:r>
              <a:rPr lang="en-US" dirty="0"/>
              <a:t>. </a:t>
            </a:r>
          </a:p>
          <a:p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Jepang</a:t>
            </a:r>
            <a:r>
              <a:rPr lang="en-US" dirty="0"/>
              <a:t> </a:t>
            </a:r>
            <a:r>
              <a:rPr lang="en-US" dirty="0" err="1"/>
              <a:t>Keresidenan</a:t>
            </a:r>
            <a:r>
              <a:rPr lang="en-US" dirty="0"/>
              <a:t> (</a:t>
            </a:r>
            <a:r>
              <a:rPr lang="en-US" dirty="0" err="1"/>
              <a:t>Syu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Tertinggi</a:t>
            </a:r>
            <a:r>
              <a:rPr lang="en-US" dirty="0"/>
              <a:t>.</a:t>
            </a:r>
          </a:p>
          <a:p>
            <a:r>
              <a:rPr lang="en-US" dirty="0"/>
              <a:t>Daerah </a:t>
            </a:r>
            <a:r>
              <a:rPr lang="en-US" dirty="0" err="1"/>
              <a:t>Syu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Kotamadya</a:t>
            </a:r>
            <a:r>
              <a:rPr lang="en-US" dirty="0"/>
              <a:t> (Si)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(Ken).</a:t>
            </a:r>
          </a:p>
          <a:p>
            <a:pPr marL="0" indent="0">
              <a:buNone/>
            </a:pPr>
            <a:r>
              <a:rPr lang="en-US" dirty="0"/>
              <a:t>   1. Ken,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Gun (</a:t>
            </a:r>
            <a:r>
              <a:rPr lang="en-US" dirty="0" err="1"/>
              <a:t>Kewedanan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   2. Gun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Son (</a:t>
            </a:r>
            <a:r>
              <a:rPr lang="en-US" dirty="0" err="1"/>
              <a:t>Kecamatan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   3. Son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Ku (</a:t>
            </a:r>
            <a:r>
              <a:rPr lang="en-US" dirty="0" err="1"/>
              <a:t>Desa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   4. Ku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(</a:t>
            </a:r>
            <a:r>
              <a:rPr lang="en-US" dirty="0" err="1"/>
              <a:t>Kampung</a:t>
            </a:r>
            <a:r>
              <a:rPr lang="en-US" dirty="0"/>
              <a:t>).</a:t>
            </a:r>
          </a:p>
          <a:p>
            <a:r>
              <a:rPr lang="en-US" dirty="0" err="1"/>
              <a:t>Desa-desa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vital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memenangkan</a:t>
            </a:r>
            <a:r>
              <a:rPr lang="en-US" dirty="0"/>
              <a:t> “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Raya”.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Desa-desa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basis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perang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3218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ZAMAN KEMERDEKAAN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831" y="1937478"/>
            <a:ext cx="9613861" cy="4413551"/>
          </a:xfrm>
        </p:spPr>
        <p:txBody>
          <a:bodyPr>
            <a:normAutofit/>
          </a:bodyPr>
          <a:lstStyle/>
          <a:p>
            <a:r>
              <a:rPr lang="en-US" dirty="0" err="1"/>
              <a:t>Pada</a:t>
            </a:r>
            <a:r>
              <a:rPr lang="en-US" dirty="0"/>
              <a:t> 1965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peralihan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III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Indonesia.</a:t>
            </a:r>
          </a:p>
          <a:p>
            <a:r>
              <a:rPr lang="en-US" dirty="0" err="1"/>
              <a:t>Desapraja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daerahnya</a:t>
            </a:r>
            <a:r>
              <a:rPr lang="en-US" dirty="0"/>
              <a:t>,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penguasanya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 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.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G 30 S/PKI.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pergantian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. </a:t>
            </a:r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/</a:t>
            </a:r>
            <a:r>
              <a:rPr lang="en-US" dirty="0" err="1"/>
              <a:t>orde</a:t>
            </a:r>
            <a:r>
              <a:rPr lang="en-US" dirty="0"/>
              <a:t> lama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/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5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ALAT KELENGKAPAN DESA PRAJA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810" y="1853754"/>
            <a:ext cx="9613861" cy="442699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8)</a:t>
            </a:r>
          </a:p>
          <a:p>
            <a:r>
              <a:rPr lang="en-US" b="1" dirty="0" err="1"/>
              <a:t>B</a:t>
            </a:r>
            <a:r>
              <a:rPr lang="en-US" dirty="0" err="1"/>
              <a:t>adan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17)</a:t>
            </a:r>
          </a:p>
          <a:p>
            <a:r>
              <a:rPr lang="en-US" dirty="0" err="1"/>
              <a:t>Pamong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pembantu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yang </a:t>
            </a:r>
            <a:r>
              <a:rPr lang="en-US" dirty="0" err="1"/>
              <a:t>mengepali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dukuh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25)</a:t>
            </a:r>
          </a:p>
          <a:p>
            <a:r>
              <a:rPr lang="en-US" dirty="0" err="1"/>
              <a:t>Panitera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yang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28).</a:t>
            </a:r>
          </a:p>
          <a:p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pembantu-pembantu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pamong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30).</a:t>
            </a:r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 </a:t>
            </a:r>
            <a:r>
              <a:rPr lang="en-US" dirty="0" err="1"/>
              <a:t>desapraja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32).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nasihat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peraja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05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ZAMAN ORDE BARU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menata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system </a:t>
            </a:r>
            <a:r>
              <a:rPr lang="en-US" dirty="0" err="1"/>
              <a:t>ketatanegaran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paradigmanya</a:t>
            </a:r>
            <a:r>
              <a:rPr lang="en-US" dirty="0"/>
              <a:t>.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praja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.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menggantikan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lama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kenegaraan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 6 tahun1969,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desapraja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IGO </a:t>
            </a:r>
            <a:r>
              <a:rPr lang="en-US" dirty="0" err="1"/>
              <a:t>dan</a:t>
            </a:r>
            <a:r>
              <a:rPr lang="en-US" dirty="0"/>
              <a:t> IGOB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 19 </a:t>
            </a:r>
            <a:r>
              <a:rPr lang="en-US" dirty="0" err="1"/>
              <a:t>tahun</a:t>
            </a:r>
            <a:r>
              <a:rPr lang="en-US" dirty="0"/>
              <a:t> 1965,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 </a:t>
            </a:r>
            <a:r>
              <a:rPr lang="en-US" dirty="0" err="1"/>
              <a:t>nomor</a:t>
            </a:r>
            <a:r>
              <a:rPr lang="en-US" dirty="0"/>
              <a:t> 6 </a:t>
            </a:r>
            <a:r>
              <a:rPr lang="en-US" dirty="0" err="1"/>
              <a:t>tahun</a:t>
            </a:r>
            <a:r>
              <a:rPr lang="en-US" dirty="0"/>
              <a:t> 1965.</a:t>
            </a:r>
          </a:p>
        </p:txBody>
      </p:sp>
    </p:spTree>
    <p:extLst>
      <p:ext uri="{BB962C8B-B14F-4D97-AF65-F5344CB8AC3E}">
        <p14:creationId xmlns:p14="http://schemas.microsoft.com/office/powerpoint/2010/main" val="3941847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Bersambung</a:t>
            </a:r>
            <a:r>
              <a:rPr lang="en-US" dirty="0"/>
              <a:t>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Pada</a:t>
            </a:r>
            <a:r>
              <a:rPr lang="en-US" b="1" dirty="0"/>
              <a:t> masa </a:t>
            </a:r>
            <a:r>
              <a:rPr lang="en-US" b="1" dirty="0" err="1"/>
              <a:t>Orde</a:t>
            </a:r>
            <a:r>
              <a:rPr lang="en-US" b="1" dirty="0"/>
              <a:t> Lama </a:t>
            </a:r>
            <a:r>
              <a:rPr lang="en-US" b="1" dirty="0" err="1"/>
              <a:t>Berdasarkan</a:t>
            </a:r>
            <a:r>
              <a:rPr lang="en-US" b="1" dirty="0"/>
              <a:t> UU no 22 </a:t>
            </a:r>
            <a:r>
              <a:rPr lang="en-US" b="1" dirty="0" err="1"/>
              <a:t>tahun</a:t>
            </a:r>
            <a:r>
              <a:rPr lang="en-US" b="1" dirty="0"/>
              <a:t> 1948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PemerintahanDaerah</a:t>
            </a:r>
            <a:r>
              <a:rPr lang="en-US" b="1" dirty="0"/>
              <a:t>, </a:t>
            </a:r>
          </a:p>
          <a:p>
            <a:r>
              <a:rPr lang="en-US" b="1" dirty="0"/>
              <a:t>UU No. 1 </a:t>
            </a:r>
            <a:r>
              <a:rPr lang="en-US" b="1" dirty="0" err="1"/>
              <a:t>tahun</a:t>
            </a:r>
            <a:r>
              <a:rPr lang="en-US" b="1" dirty="0"/>
              <a:t> 1957 </a:t>
            </a:r>
            <a:r>
              <a:rPr lang="en-US" b="1" dirty="0" err="1"/>
              <a:t>entang</a:t>
            </a:r>
            <a:r>
              <a:rPr lang="en-US" b="1" dirty="0"/>
              <a:t> !</a:t>
            </a:r>
            <a:r>
              <a:rPr lang="en-US" b="1" dirty="0" err="1"/>
              <a:t>okok</a:t>
            </a:r>
            <a:r>
              <a:rPr lang="en-US" b="1" dirty="0"/>
              <a:t>"!</a:t>
            </a:r>
            <a:r>
              <a:rPr lang="en-US" b="1" dirty="0" err="1"/>
              <a:t>okok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Daerah da</a:t>
            </a:r>
          </a:p>
          <a:p>
            <a:r>
              <a:rPr lang="en-US" b="1" dirty="0"/>
              <a:t>UU No 18t </a:t>
            </a:r>
            <a:r>
              <a:rPr lang="en-US" b="1" dirty="0" err="1"/>
              <a:t>ahun</a:t>
            </a:r>
            <a:r>
              <a:rPr lang="en-US" b="1" dirty="0"/>
              <a:t> 1965 </a:t>
            </a:r>
            <a:r>
              <a:rPr lang="en-US" b="1" dirty="0" err="1"/>
              <a:t>tentang</a:t>
            </a:r>
            <a:r>
              <a:rPr lang="en-US" b="1" dirty="0"/>
              <a:t> </a:t>
            </a:r>
            <a:r>
              <a:rPr lang="en-US" b="1" dirty="0" err="1"/>
              <a:t>Pokok"Pokok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Daerah </a:t>
            </a:r>
          </a:p>
          <a:p>
            <a:r>
              <a:rPr lang="en-US" b="1" dirty="0" err="1"/>
              <a:t>Pada</a:t>
            </a:r>
            <a:r>
              <a:rPr lang="en-US" b="1" dirty="0"/>
              <a:t> masa </a:t>
            </a:r>
            <a:r>
              <a:rPr lang="en-US" b="1" dirty="0" err="1"/>
              <a:t>Orde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UU No. 5 </a:t>
            </a:r>
            <a:r>
              <a:rPr lang="en-US" b="1" dirty="0" err="1"/>
              <a:t>ahun</a:t>
            </a:r>
            <a:r>
              <a:rPr lang="en-US" b="1" dirty="0"/>
              <a:t> 1974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Pokok-Pokok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di Daerah </a:t>
            </a:r>
          </a:p>
          <a:p>
            <a:r>
              <a:rPr lang="en-US" b="1" dirty="0"/>
              <a:t>UU No. 5 </a:t>
            </a:r>
            <a:r>
              <a:rPr lang="en-US" b="1" dirty="0" err="1"/>
              <a:t>tahun</a:t>
            </a:r>
            <a:r>
              <a:rPr lang="en-US" b="1" dirty="0"/>
              <a:t> 1979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,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asas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Dekonsentrasi</a:t>
            </a:r>
            <a:r>
              <a:rPr lang="en-US" b="1" dirty="0"/>
              <a:t>   </a:t>
            </a:r>
          </a:p>
          <a:p>
            <a:r>
              <a:rPr lang="en-US" b="1" dirty="0" err="1"/>
              <a:t>Desa</a:t>
            </a:r>
            <a:r>
              <a:rPr lang="en-US" b="1" dirty="0"/>
              <a:t> </a:t>
            </a:r>
            <a:r>
              <a:rPr lang="en-US" b="1" dirty="0" err="1"/>
              <a:t>dijadikan</a:t>
            </a:r>
            <a:r>
              <a:rPr lang="en-US" b="1" dirty="0"/>
              <a:t> </a:t>
            </a:r>
            <a:r>
              <a:rPr lang="en-US" b="1" dirty="0" err="1"/>
              <a:t>Perpanjangan</a:t>
            </a:r>
            <a:r>
              <a:rPr lang="en-US" b="1" dirty="0"/>
              <a:t> </a:t>
            </a:r>
            <a:r>
              <a:rPr lang="en-US" b="1" dirty="0" err="1"/>
              <a:t>tangan</a:t>
            </a:r>
            <a:r>
              <a:rPr lang="en-US" b="1" dirty="0"/>
              <a:t> </a:t>
            </a:r>
            <a:r>
              <a:rPr lang="en-US" b="1" dirty="0" err="1"/>
              <a:t>Pemerintah</a:t>
            </a:r>
            <a:r>
              <a:rPr lang="en-US" b="1" dirty="0"/>
              <a:t>, </a:t>
            </a:r>
            <a:r>
              <a:rPr lang="en-US" b="1" dirty="0" err="1"/>
              <a:t>sehigga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dihilangkan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1096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{05885460-23EA-5C45-A0CC-EAA7A6B3E2EE}tf10001119</Template>
  <TotalTime>312</TotalTime>
  <Words>910</Words>
  <Application>Microsoft Macintosh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SEJARAH DESA DI INDONESIA</vt:lpstr>
      <vt:lpstr>PENDAHULUAN</vt:lpstr>
      <vt:lpstr>ZAMAN PENJAJAHAN BELANDA</vt:lpstr>
      <vt:lpstr>BERSAMBUNG……..</vt:lpstr>
      <vt:lpstr>ZAMAN PENJAJAHAN JEPANG</vt:lpstr>
      <vt:lpstr>ZAMAN KEMERDEKAAN</vt:lpstr>
      <vt:lpstr>ALAT KELENGKAPAN DESA PRAJA</vt:lpstr>
      <vt:lpstr>ZAMAN ORDE BARU</vt:lpstr>
      <vt:lpstr>Bersambung……</vt:lpstr>
      <vt:lpstr>ZAMAN REFORMASI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DESA DI INDONESIA</dc:title>
  <dc:creator>Lenovo</dc:creator>
  <cp:lastModifiedBy>Microsoft Office User</cp:lastModifiedBy>
  <cp:revision>21</cp:revision>
  <dcterms:created xsi:type="dcterms:W3CDTF">2016-09-25T11:04:53Z</dcterms:created>
  <dcterms:modified xsi:type="dcterms:W3CDTF">2024-09-04T06:10:34Z</dcterms:modified>
</cp:coreProperties>
</file>