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9" r:id="rId2"/>
  </p:sldMasterIdLst>
  <p:notesMasterIdLst>
    <p:notesMasterId r:id="rId12"/>
  </p:notesMasterIdLst>
  <p:sldIdLst>
    <p:sldId id="256" r:id="rId3"/>
    <p:sldId id="257" r:id="rId4"/>
    <p:sldId id="258" r:id="rId5"/>
    <p:sldId id="293" r:id="rId6"/>
    <p:sldId id="259" r:id="rId7"/>
    <p:sldId id="264" r:id="rId8"/>
    <p:sldId id="263" r:id="rId9"/>
    <p:sldId id="260" r:id="rId10"/>
    <p:sldId id="273" r:id="rId11"/>
  </p:sldIdLst>
  <p:sldSz cx="9144000" cy="5143500" type="screen16x9"/>
  <p:notesSz cx="6858000" cy="9144000"/>
  <p:embeddedFontLst>
    <p:embeddedFont>
      <p:font typeface="Arvo" charset="0"/>
      <p:regular r:id="rId13"/>
      <p:bold r:id="rId14"/>
      <p:italic r:id="rId15"/>
      <p:boldItalic r:id="rId16"/>
    </p:embeddedFont>
    <p:embeddedFont>
      <p:font typeface="Fira Sans Extra Condensed" charset="0"/>
      <p:regular r:id="rId17"/>
      <p:bold r:id="rId18"/>
      <p:italic r:id="rId19"/>
      <p:boldItalic r:id="rId20"/>
    </p:embeddedFont>
    <p:embeddedFont>
      <p:font typeface="MV Boli" pitchFamily="2" charset="0"/>
      <p:regular r:id="rId21"/>
    </p:embeddedFont>
    <p:embeddedFont>
      <p:font typeface="Squada One" charset="0"/>
      <p:regular r:id="rId22"/>
    </p:embeddedFont>
    <p:embeddedFont>
      <p:font typeface="Nunito Light" charset="0"/>
      <p:regular r:id="rId23"/>
      <p:bold r:id="rId24"/>
      <p:italic r:id="rId25"/>
      <p:boldItalic r:id="rId26"/>
    </p:embeddedFont>
    <p:embeddedFont>
      <p:font typeface="Bookman Old Style" pitchFamily="18" charset="0"/>
      <p:regular r:id="rId27"/>
      <p:bold r:id="rId28"/>
      <p:italic r:id="rId29"/>
      <p:boldItalic r:id="rId30"/>
    </p:embeddedFont>
    <p:embeddedFont>
      <p:font typeface="Fira Sans Extra Condensed Medium"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16" y="1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font" Target="fonts/font9.fntdata"/><Relationship Id="rId34" Type="http://schemas.openxmlformats.org/officeDocument/2006/relationships/font" Target="fonts/font22.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723837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8d2bdf6b9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8d2bdf6b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9a76511d10_0_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9a76511d10_0_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7d11bbb8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7d11bbb8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5de68260be_1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5de68260be_1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69cdd4839_0_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69cdd4839_0_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ed5afc1c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ed5afc1c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5465e7bc0b_1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711875" y="981300"/>
            <a:ext cx="3180900" cy="3180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 name="Google Shape;10;p2"/>
          <p:cNvCxnSpPr/>
          <p:nvPr/>
        </p:nvCxnSpPr>
        <p:spPr>
          <a:xfrm>
            <a:off x="8115300" y="-114300"/>
            <a:ext cx="0" cy="5257800"/>
          </a:xfrm>
          <a:prstGeom prst="straightConnector1">
            <a:avLst/>
          </a:prstGeom>
          <a:noFill/>
          <a:ln w="19050" cap="flat" cmpd="sng">
            <a:solidFill>
              <a:schemeClr val="accent2"/>
            </a:solidFill>
            <a:prstDash val="solid"/>
            <a:round/>
            <a:headEnd type="none" w="med" len="med"/>
            <a:tailEnd type="none" w="med" len="med"/>
          </a:ln>
        </p:spPr>
      </p:cxnSp>
      <p:sp>
        <p:nvSpPr>
          <p:cNvPr id="11" name="Google Shape;11;p2"/>
          <p:cNvSpPr/>
          <p:nvPr/>
        </p:nvSpPr>
        <p:spPr>
          <a:xfrm flipH="1">
            <a:off x="7848750" y="540000"/>
            <a:ext cx="399900" cy="281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481927" y="648250"/>
            <a:ext cx="40737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4"/>
              </a:buClr>
              <a:buSzPts val="3600"/>
              <a:buNone/>
              <a:defRPr sz="3600" b="1">
                <a:solidFill>
                  <a:schemeClr val="accent4"/>
                </a:solidFill>
              </a:defRPr>
            </a:lvl1pPr>
            <a:lvl2pPr lvl="1" algn="r" rtl="0">
              <a:spcBef>
                <a:spcPts val="0"/>
              </a:spcBef>
              <a:spcAft>
                <a:spcPts val="0"/>
              </a:spcAft>
              <a:buClr>
                <a:schemeClr val="accent4"/>
              </a:buClr>
              <a:buSzPts val="3600"/>
              <a:buNone/>
              <a:defRPr sz="3600" b="1">
                <a:solidFill>
                  <a:schemeClr val="accent4"/>
                </a:solidFill>
              </a:defRPr>
            </a:lvl2pPr>
            <a:lvl3pPr lvl="2" algn="r" rtl="0">
              <a:spcBef>
                <a:spcPts val="0"/>
              </a:spcBef>
              <a:spcAft>
                <a:spcPts val="0"/>
              </a:spcAft>
              <a:buClr>
                <a:schemeClr val="accent4"/>
              </a:buClr>
              <a:buSzPts val="3600"/>
              <a:buNone/>
              <a:defRPr sz="3600" b="1">
                <a:solidFill>
                  <a:schemeClr val="accent4"/>
                </a:solidFill>
              </a:defRPr>
            </a:lvl3pPr>
            <a:lvl4pPr lvl="3" algn="r" rtl="0">
              <a:spcBef>
                <a:spcPts val="0"/>
              </a:spcBef>
              <a:spcAft>
                <a:spcPts val="0"/>
              </a:spcAft>
              <a:buClr>
                <a:schemeClr val="accent4"/>
              </a:buClr>
              <a:buSzPts val="3600"/>
              <a:buNone/>
              <a:defRPr sz="3600" b="1">
                <a:solidFill>
                  <a:schemeClr val="accent4"/>
                </a:solidFill>
              </a:defRPr>
            </a:lvl4pPr>
            <a:lvl5pPr lvl="4" algn="r" rtl="0">
              <a:spcBef>
                <a:spcPts val="0"/>
              </a:spcBef>
              <a:spcAft>
                <a:spcPts val="0"/>
              </a:spcAft>
              <a:buClr>
                <a:schemeClr val="accent4"/>
              </a:buClr>
              <a:buSzPts val="3600"/>
              <a:buNone/>
              <a:defRPr sz="3600" b="1">
                <a:solidFill>
                  <a:schemeClr val="accent4"/>
                </a:solidFill>
              </a:defRPr>
            </a:lvl5pPr>
            <a:lvl6pPr lvl="5" algn="r" rtl="0">
              <a:spcBef>
                <a:spcPts val="0"/>
              </a:spcBef>
              <a:spcAft>
                <a:spcPts val="0"/>
              </a:spcAft>
              <a:buClr>
                <a:schemeClr val="accent4"/>
              </a:buClr>
              <a:buSzPts val="3600"/>
              <a:buNone/>
              <a:defRPr sz="3600" b="1">
                <a:solidFill>
                  <a:schemeClr val="accent4"/>
                </a:solidFill>
              </a:defRPr>
            </a:lvl6pPr>
            <a:lvl7pPr lvl="6" algn="r" rtl="0">
              <a:spcBef>
                <a:spcPts val="0"/>
              </a:spcBef>
              <a:spcAft>
                <a:spcPts val="0"/>
              </a:spcAft>
              <a:buClr>
                <a:schemeClr val="accent4"/>
              </a:buClr>
              <a:buSzPts val="3600"/>
              <a:buNone/>
              <a:defRPr sz="3600" b="1">
                <a:solidFill>
                  <a:schemeClr val="accent4"/>
                </a:solidFill>
              </a:defRPr>
            </a:lvl7pPr>
            <a:lvl8pPr lvl="7" algn="r" rtl="0">
              <a:spcBef>
                <a:spcPts val="0"/>
              </a:spcBef>
              <a:spcAft>
                <a:spcPts val="0"/>
              </a:spcAft>
              <a:buClr>
                <a:schemeClr val="accent4"/>
              </a:buClr>
              <a:buSzPts val="3600"/>
              <a:buNone/>
              <a:defRPr sz="3600" b="1">
                <a:solidFill>
                  <a:schemeClr val="accent4"/>
                </a:solidFill>
              </a:defRPr>
            </a:lvl8pPr>
            <a:lvl9pPr lvl="8" algn="r" rtl="0">
              <a:spcBef>
                <a:spcPts val="0"/>
              </a:spcBef>
              <a:spcAft>
                <a:spcPts val="0"/>
              </a:spcAft>
              <a:buClr>
                <a:schemeClr val="accent4"/>
              </a:buClr>
              <a:buSzPts val="3600"/>
              <a:buNone/>
              <a:defRPr sz="3600" b="1">
                <a:solidFill>
                  <a:schemeClr val="accent4"/>
                </a:solidFill>
              </a:defRPr>
            </a:lvl9pPr>
          </a:lstStyle>
          <a:p>
            <a:endParaRPr/>
          </a:p>
        </p:txBody>
      </p:sp>
      <p:sp>
        <p:nvSpPr>
          <p:cNvPr id="13" name="Google Shape;13;p2"/>
          <p:cNvSpPr txBox="1">
            <a:spLocks noGrp="1"/>
          </p:cNvSpPr>
          <p:nvPr>
            <p:ph type="subTitle" idx="1"/>
          </p:nvPr>
        </p:nvSpPr>
        <p:spPr>
          <a:xfrm>
            <a:off x="6164300" y="2340475"/>
            <a:ext cx="2391600" cy="71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2880">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p:cSld name="CUSTOM_19">
    <p:bg>
      <p:bgPr>
        <a:noFill/>
        <a:effectLst/>
      </p:bgPr>
    </p:bg>
    <p:spTree>
      <p:nvGrpSpPr>
        <p:cNvPr id="1" name="Shape 16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FDA00"/>
        </a:solidFill>
        <a:effectLst/>
      </p:bgPr>
    </p:bg>
    <p:spTree>
      <p:nvGrpSpPr>
        <p:cNvPr id="1" name="Shape 8"/>
        <p:cNvGrpSpPr/>
        <p:nvPr/>
      </p:nvGrpSpPr>
      <p:grpSpPr>
        <a:xfrm>
          <a:off x="0" y="0"/>
          <a:ext cx="0" cy="0"/>
          <a:chOff x="0" y="0"/>
          <a:chExt cx="0" cy="0"/>
        </a:xfrm>
      </p:grpSpPr>
      <p:sp>
        <p:nvSpPr>
          <p:cNvPr id="9" name="Google Shape;9;p2"/>
          <p:cNvSpPr/>
          <p:nvPr/>
        </p:nvSpPr>
        <p:spPr>
          <a:xfrm>
            <a:off x="-56150" y="3178750"/>
            <a:ext cx="6222700" cy="1976875"/>
          </a:xfrm>
          <a:custGeom>
            <a:avLst/>
            <a:gdLst/>
            <a:ahLst/>
            <a:cxnLst/>
            <a:rect l="l" t="t" r="r" b="b"/>
            <a:pathLst>
              <a:path w="248908" h="79075" extrusionOk="0">
                <a:moveTo>
                  <a:pt x="248908" y="79075"/>
                </a:moveTo>
                <a:lnTo>
                  <a:pt x="0" y="79075"/>
                </a:lnTo>
                <a:lnTo>
                  <a:pt x="0" y="49871"/>
                </a:lnTo>
                <a:lnTo>
                  <a:pt x="229139" y="0"/>
                </a:lnTo>
                <a:close/>
              </a:path>
            </a:pathLst>
          </a:custGeom>
          <a:solidFill>
            <a:srgbClr val="FF5608"/>
          </a:solidFill>
          <a:ln>
            <a:noFill/>
          </a:ln>
        </p:spPr>
      </p:sp>
      <p:sp>
        <p:nvSpPr>
          <p:cNvPr id="10" name="Google Shape;10;p2"/>
          <p:cNvSpPr/>
          <p:nvPr/>
        </p:nvSpPr>
        <p:spPr>
          <a:xfrm>
            <a:off x="-211254" y="4076971"/>
            <a:ext cx="5676885" cy="1285283"/>
          </a:xfrm>
          <a:custGeom>
            <a:avLst/>
            <a:gdLst/>
            <a:ahLst/>
            <a:cxnLst/>
            <a:rect l="l" t="t" r="r" b="b"/>
            <a:pathLst>
              <a:path w="45466" h="10294" extrusionOk="0">
                <a:moveTo>
                  <a:pt x="45328" y="0"/>
                </a:moveTo>
                <a:cubicBezTo>
                  <a:pt x="45317" y="0"/>
                  <a:pt x="45307" y="2"/>
                  <a:pt x="45296" y="5"/>
                </a:cubicBezTo>
                <a:lnTo>
                  <a:pt x="121" y="10024"/>
                </a:lnTo>
                <a:cubicBezTo>
                  <a:pt x="41" y="10044"/>
                  <a:pt x="1" y="10113"/>
                  <a:pt x="10" y="10184"/>
                </a:cubicBezTo>
                <a:cubicBezTo>
                  <a:pt x="30" y="10253"/>
                  <a:pt x="81" y="10293"/>
                  <a:pt x="150" y="10293"/>
                </a:cubicBezTo>
                <a:cubicBezTo>
                  <a:pt x="150" y="10293"/>
                  <a:pt x="161" y="10293"/>
                  <a:pt x="170" y="10284"/>
                </a:cubicBezTo>
                <a:lnTo>
                  <a:pt x="45346" y="265"/>
                </a:lnTo>
                <a:cubicBezTo>
                  <a:pt x="45426" y="245"/>
                  <a:pt x="45466" y="174"/>
                  <a:pt x="45456" y="105"/>
                </a:cubicBezTo>
                <a:cubicBezTo>
                  <a:pt x="45439" y="45"/>
                  <a:pt x="45386" y="0"/>
                  <a:pt x="4532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361080" y="3280394"/>
            <a:ext cx="6220026" cy="1405146"/>
          </a:xfrm>
          <a:custGeom>
            <a:avLst/>
            <a:gdLst/>
            <a:ahLst/>
            <a:cxnLst/>
            <a:rect l="l" t="t" r="r" b="b"/>
            <a:pathLst>
              <a:path w="49816" h="11254" extrusionOk="0">
                <a:moveTo>
                  <a:pt x="49677" y="1"/>
                </a:moveTo>
                <a:cubicBezTo>
                  <a:pt x="49667" y="1"/>
                  <a:pt x="49656" y="2"/>
                  <a:pt x="49645" y="5"/>
                </a:cubicBezTo>
                <a:lnTo>
                  <a:pt x="111" y="10994"/>
                </a:lnTo>
                <a:cubicBezTo>
                  <a:pt x="41" y="11004"/>
                  <a:pt x="1" y="11084"/>
                  <a:pt x="11" y="11154"/>
                </a:cubicBezTo>
                <a:cubicBezTo>
                  <a:pt x="31" y="11214"/>
                  <a:pt x="81" y="11254"/>
                  <a:pt x="141" y="11254"/>
                </a:cubicBezTo>
                <a:lnTo>
                  <a:pt x="171" y="11254"/>
                </a:lnTo>
                <a:lnTo>
                  <a:pt x="49696" y="265"/>
                </a:lnTo>
                <a:cubicBezTo>
                  <a:pt x="49776" y="245"/>
                  <a:pt x="49816" y="175"/>
                  <a:pt x="49805" y="105"/>
                </a:cubicBezTo>
                <a:cubicBezTo>
                  <a:pt x="49788" y="46"/>
                  <a:pt x="49736" y="1"/>
                  <a:pt x="496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3852675" y="-44925"/>
            <a:ext cx="5324125" cy="5211800"/>
          </a:xfrm>
          <a:custGeom>
            <a:avLst/>
            <a:gdLst/>
            <a:ahLst/>
            <a:cxnLst/>
            <a:rect l="l" t="t" r="r" b="b"/>
            <a:pathLst>
              <a:path w="212965" h="208472" extrusionOk="0">
                <a:moveTo>
                  <a:pt x="0" y="208472"/>
                </a:moveTo>
                <a:lnTo>
                  <a:pt x="53466" y="0"/>
                </a:lnTo>
                <a:lnTo>
                  <a:pt x="212965" y="0"/>
                </a:lnTo>
                <a:lnTo>
                  <a:pt x="212965" y="208022"/>
                </a:lnTo>
                <a:close/>
              </a:path>
            </a:pathLst>
          </a:custGeom>
          <a:solidFill>
            <a:srgbClr val="42279D"/>
          </a:solidFill>
          <a:ln>
            <a:noFill/>
          </a:ln>
        </p:spPr>
      </p:sp>
      <p:sp>
        <p:nvSpPr>
          <p:cNvPr id="13" name="Google Shape;13;p2"/>
          <p:cNvSpPr txBox="1">
            <a:spLocks noGrp="1"/>
          </p:cNvSpPr>
          <p:nvPr>
            <p:ph type="ctrTitle"/>
          </p:nvPr>
        </p:nvSpPr>
        <p:spPr>
          <a:xfrm>
            <a:off x="4572000" y="902775"/>
            <a:ext cx="3852000" cy="25620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FFFFFF"/>
              </a:buClr>
              <a:buSzPts val="6000"/>
              <a:buNone/>
              <a:defRPr sz="5500">
                <a:solidFill>
                  <a:srgbClr val="FFFFFF"/>
                </a:solidFill>
                <a:latin typeface="Lilita One"/>
                <a:ea typeface="Lilita One"/>
                <a:cs typeface="Lilita One"/>
                <a:sym typeface="Lilita One"/>
              </a:defRPr>
            </a:lvl1pPr>
            <a:lvl2pPr lvl="1" algn="ctr">
              <a:spcBef>
                <a:spcPts val="0"/>
              </a:spcBef>
              <a:spcAft>
                <a:spcPts val="0"/>
              </a:spcAft>
              <a:buClr>
                <a:srgbClr val="FFFFFF"/>
              </a:buClr>
              <a:buSzPts val="5200"/>
              <a:buNone/>
              <a:defRPr sz="5200">
                <a:solidFill>
                  <a:srgbClr val="FFFFFF"/>
                </a:solidFill>
                <a:highlight>
                  <a:srgbClr val="291F4D"/>
                </a:highlight>
              </a:defRPr>
            </a:lvl2pPr>
            <a:lvl3pPr lvl="2" algn="ctr">
              <a:spcBef>
                <a:spcPts val="0"/>
              </a:spcBef>
              <a:spcAft>
                <a:spcPts val="0"/>
              </a:spcAft>
              <a:buClr>
                <a:srgbClr val="FFFFFF"/>
              </a:buClr>
              <a:buSzPts val="5200"/>
              <a:buNone/>
              <a:defRPr sz="5200">
                <a:solidFill>
                  <a:srgbClr val="FFFFFF"/>
                </a:solidFill>
                <a:highlight>
                  <a:srgbClr val="291F4D"/>
                </a:highlight>
              </a:defRPr>
            </a:lvl3pPr>
            <a:lvl4pPr lvl="3" algn="ctr">
              <a:spcBef>
                <a:spcPts val="0"/>
              </a:spcBef>
              <a:spcAft>
                <a:spcPts val="0"/>
              </a:spcAft>
              <a:buClr>
                <a:srgbClr val="FFFFFF"/>
              </a:buClr>
              <a:buSzPts val="5200"/>
              <a:buNone/>
              <a:defRPr sz="5200">
                <a:solidFill>
                  <a:srgbClr val="FFFFFF"/>
                </a:solidFill>
                <a:highlight>
                  <a:srgbClr val="291F4D"/>
                </a:highlight>
              </a:defRPr>
            </a:lvl4pPr>
            <a:lvl5pPr lvl="4" algn="ctr">
              <a:spcBef>
                <a:spcPts val="0"/>
              </a:spcBef>
              <a:spcAft>
                <a:spcPts val="0"/>
              </a:spcAft>
              <a:buClr>
                <a:srgbClr val="FFFFFF"/>
              </a:buClr>
              <a:buSzPts val="5200"/>
              <a:buNone/>
              <a:defRPr sz="5200">
                <a:solidFill>
                  <a:srgbClr val="FFFFFF"/>
                </a:solidFill>
                <a:highlight>
                  <a:srgbClr val="291F4D"/>
                </a:highlight>
              </a:defRPr>
            </a:lvl5pPr>
            <a:lvl6pPr lvl="5" algn="ctr">
              <a:spcBef>
                <a:spcPts val="0"/>
              </a:spcBef>
              <a:spcAft>
                <a:spcPts val="0"/>
              </a:spcAft>
              <a:buClr>
                <a:srgbClr val="FFFFFF"/>
              </a:buClr>
              <a:buSzPts val="5200"/>
              <a:buNone/>
              <a:defRPr sz="5200">
                <a:solidFill>
                  <a:srgbClr val="FFFFFF"/>
                </a:solidFill>
                <a:highlight>
                  <a:srgbClr val="291F4D"/>
                </a:highlight>
              </a:defRPr>
            </a:lvl6pPr>
            <a:lvl7pPr lvl="6" algn="ctr">
              <a:spcBef>
                <a:spcPts val="0"/>
              </a:spcBef>
              <a:spcAft>
                <a:spcPts val="0"/>
              </a:spcAft>
              <a:buClr>
                <a:srgbClr val="FFFFFF"/>
              </a:buClr>
              <a:buSzPts val="5200"/>
              <a:buNone/>
              <a:defRPr sz="5200">
                <a:solidFill>
                  <a:srgbClr val="FFFFFF"/>
                </a:solidFill>
                <a:highlight>
                  <a:srgbClr val="291F4D"/>
                </a:highlight>
              </a:defRPr>
            </a:lvl7pPr>
            <a:lvl8pPr lvl="7" algn="ctr">
              <a:spcBef>
                <a:spcPts val="0"/>
              </a:spcBef>
              <a:spcAft>
                <a:spcPts val="0"/>
              </a:spcAft>
              <a:buClr>
                <a:srgbClr val="FFFFFF"/>
              </a:buClr>
              <a:buSzPts val="5200"/>
              <a:buNone/>
              <a:defRPr sz="5200">
                <a:solidFill>
                  <a:srgbClr val="FFFFFF"/>
                </a:solidFill>
                <a:highlight>
                  <a:srgbClr val="291F4D"/>
                </a:highlight>
              </a:defRPr>
            </a:lvl8pPr>
            <a:lvl9pPr lvl="8" algn="ctr">
              <a:spcBef>
                <a:spcPts val="0"/>
              </a:spcBef>
              <a:spcAft>
                <a:spcPts val="0"/>
              </a:spcAft>
              <a:buClr>
                <a:srgbClr val="FFFFFF"/>
              </a:buClr>
              <a:buSzPts val="5200"/>
              <a:buNone/>
              <a:defRPr sz="5200">
                <a:solidFill>
                  <a:srgbClr val="FFFFFF"/>
                </a:solidFill>
                <a:highlight>
                  <a:srgbClr val="291F4D"/>
                </a:highlight>
              </a:defRPr>
            </a:lvl9pPr>
          </a:lstStyle>
          <a:p>
            <a:endParaRPr/>
          </a:p>
        </p:txBody>
      </p:sp>
      <p:sp>
        <p:nvSpPr>
          <p:cNvPr id="14" name="Google Shape;14;p2"/>
          <p:cNvSpPr txBox="1">
            <a:spLocks noGrp="1"/>
          </p:cNvSpPr>
          <p:nvPr>
            <p:ph type="subTitle" idx="1"/>
          </p:nvPr>
        </p:nvSpPr>
        <p:spPr>
          <a:xfrm>
            <a:off x="6175800" y="3641925"/>
            <a:ext cx="2248200" cy="736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rgbClr val="291F4D"/>
              </a:buClr>
              <a:buSzPts val="1600"/>
              <a:buFont typeface="Source Sans Pro"/>
              <a:buNone/>
              <a:defRPr>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291F4D"/>
              </a:buClr>
              <a:buSzPts val="1800"/>
              <a:buFont typeface="Source Sans Pro"/>
              <a:buNone/>
              <a:defRPr sz="1800">
                <a:solidFill>
                  <a:srgbClr val="291F4D"/>
                </a:solidFill>
                <a:latin typeface="Source Sans Pro"/>
                <a:ea typeface="Source Sans Pro"/>
                <a:cs typeface="Source Sans Pro"/>
                <a:sym typeface="Source Sans Pro"/>
              </a:defRPr>
            </a:lvl2pPr>
            <a:lvl3pPr lvl="2" algn="ctr">
              <a:lnSpc>
                <a:spcPct val="100000"/>
              </a:lnSpc>
              <a:spcBef>
                <a:spcPts val="0"/>
              </a:spcBef>
              <a:spcAft>
                <a:spcPts val="0"/>
              </a:spcAft>
              <a:buClr>
                <a:srgbClr val="291F4D"/>
              </a:buClr>
              <a:buSzPts val="1800"/>
              <a:buFont typeface="Source Sans Pro"/>
              <a:buNone/>
              <a:defRPr sz="1800">
                <a:solidFill>
                  <a:srgbClr val="291F4D"/>
                </a:solidFill>
                <a:latin typeface="Source Sans Pro"/>
                <a:ea typeface="Source Sans Pro"/>
                <a:cs typeface="Source Sans Pro"/>
                <a:sym typeface="Source Sans Pro"/>
              </a:defRPr>
            </a:lvl3pPr>
            <a:lvl4pPr lvl="3" algn="ctr">
              <a:lnSpc>
                <a:spcPct val="100000"/>
              </a:lnSpc>
              <a:spcBef>
                <a:spcPts val="0"/>
              </a:spcBef>
              <a:spcAft>
                <a:spcPts val="0"/>
              </a:spcAft>
              <a:buClr>
                <a:srgbClr val="291F4D"/>
              </a:buClr>
              <a:buSzPts val="1800"/>
              <a:buFont typeface="Source Sans Pro"/>
              <a:buNone/>
              <a:defRPr sz="1800">
                <a:solidFill>
                  <a:srgbClr val="291F4D"/>
                </a:solidFill>
                <a:latin typeface="Source Sans Pro"/>
                <a:ea typeface="Source Sans Pro"/>
                <a:cs typeface="Source Sans Pro"/>
                <a:sym typeface="Source Sans Pro"/>
              </a:defRPr>
            </a:lvl4pPr>
            <a:lvl5pPr lvl="4" algn="ctr">
              <a:lnSpc>
                <a:spcPct val="100000"/>
              </a:lnSpc>
              <a:spcBef>
                <a:spcPts val="0"/>
              </a:spcBef>
              <a:spcAft>
                <a:spcPts val="0"/>
              </a:spcAft>
              <a:buClr>
                <a:srgbClr val="291F4D"/>
              </a:buClr>
              <a:buSzPts val="1800"/>
              <a:buFont typeface="Source Sans Pro"/>
              <a:buNone/>
              <a:defRPr sz="1800">
                <a:solidFill>
                  <a:srgbClr val="291F4D"/>
                </a:solidFill>
                <a:latin typeface="Source Sans Pro"/>
                <a:ea typeface="Source Sans Pro"/>
                <a:cs typeface="Source Sans Pro"/>
                <a:sym typeface="Source Sans Pro"/>
              </a:defRPr>
            </a:lvl5pPr>
            <a:lvl6pPr lvl="5" algn="ctr">
              <a:lnSpc>
                <a:spcPct val="100000"/>
              </a:lnSpc>
              <a:spcBef>
                <a:spcPts val="0"/>
              </a:spcBef>
              <a:spcAft>
                <a:spcPts val="0"/>
              </a:spcAft>
              <a:buClr>
                <a:srgbClr val="291F4D"/>
              </a:buClr>
              <a:buSzPts val="1800"/>
              <a:buFont typeface="Source Sans Pro"/>
              <a:buNone/>
              <a:defRPr sz="1800">
                <a:solidFill>
                  <a:srgbClr val="291F4D"/>
                </a:solidFill>
                <a:latin typeface="Source Sans Pro"/>
                <a:ea typeface="Source Sans Pro"/>
                <a:cs typeface="Source Sans Pro"/>
                <a:sym typeface="Source Sans Pro"/>
              </a:defRPr>
            </a:lvl6pPr>
            <a:lvl7pPr lvl="6" algn="ctr">
              <a:lnSpc>
                <a:spcPct val="100000"/>
              </a:lnSpc>
              <a:spcBef>
                <a:spcPts val="0"/>
              </a:spcBef>
              <a:spcAft>
                <a:spcPts val="0"/>
              </a:spcAft>
              <a:buClr>
                <a:srgbClr val="291F4D"/>
              </a:buClr>
              <a:buSzPts val="1800"/>
              <a:buFont typeface="Source Sans Pro"/>
              <a:buNone/>
              <a:defRPr sz="1800">
                <a:solidFill>
                  <a:srgbClr val="291F4D"/>
                </a:solidFill>
                <a:latin typeface="Source Sans Pro"/>
                <a:ea typeface="Source Sans Pro"/>
                <a:cs typeface="Source Sans Pro"/>
                <a:sym typeface="Source Sans Pro"/>
              </a:defRPr>
            </a:lvl7pPr>
            <a:lvl8pPr lvl="7" algn="ctr">
              <a:lnSpc>
                <a:spcPct val="100000"/>
              </a:lnSpc>
              <a:spcBef>
                <a:spcPts val="0"/>
              </a:spcBef>
              <a:spcAft>
                <a:spcPts val="0"/>
              </a:spcAft>
              <a:buClr>
                <a:srgbClr val="291F4D"/>
              </a:buClr>
              <a:buSzPts val="1800"/>
              <a:buFont typeface="Source Sans Pro"/>
              <a:buNone/>
              <a:defRPr sz="1800">
                <a:solidFill>
                  <a:srgbClr val="291F4D"/>
                </a:solidFill>
                <a:latin typeface="Source Sans Pro"/>
                <a:ea typeface="Source Sans Pro"/>
                <a:cs typeface="Source Sans Pro"/>
                <a:sym typeface="Source Sans Pro"/>
              </a:defRPr>
            </a:lvl8pPr>
            <a:lvl9pPr lvl="8" algn="ctr">
              <a:lnSpc>
                <a:spcPct val="100000"/>
              </a:lnSpc>
              <a:spcBef>
                <a:spcPts val="0"/>
              </a:spcBef>
              <a:spcAft>
                <a:spcPts val="0"/>
              </a:spcAft>
              <a:buClr>
                <a:srgbClr val="291F4D"/>
              </a:buClr>
              <a:buSzPts val="1800"/>
              <a:buFont typeface="Source Sans Pro"/>
              <a:buNone/>
              <a:defRPr sz="1800">
                <a:solidFill>
                  <a:srgbClr val="291F4D"/>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3006159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FFDA00"/>
        </a:solidFill>
        <a:effectLst/>
      </p:bgPr>
    </p:bg>
    <p:spTree>
      <p:nvGrpSpPr>
        <p:cNvPr id="1" name="Shape 15"/>
        <p:cNvGrpSpPr/>
        <p:nvPr/>
      </p:nvGrpSpPr>
      <p:grpSpPr>
        <a:xfrm>
          <a:off x="0" y="0"/>
          <a:ext cx="0" cy="0"/>
          <a:chOff x="0" y="0"/>
          <a:chExt cx="0" cy="0"/>
        </a:xfrm>
      </p:grpSpPr>
      <p:grpSp>
        <p:nvGrpSpPr>
          <p:cNvPr id="16" name="Google Shape;16;p3"/>
          <p:cNvGrpSpPr/>
          <p:nvPr/>
        </p:nvGrpSpPr>
        <p:grpSpPr>
          <a:xfrm>
            <a:off x="-2170457" y="2758501"/>
            <a:ext cx="10318430" cy="1957374"/>
            <a:chOff x="-2170457" y="2758501"/>
            <a:chExt cx="10318430" cy="1957374"/>
          </a:xfrm>
        </p:grpSpPr>
        <p:sp>
          <p:nvSpPr>
            <p:cNvPr id="17" name="Google Shape;17;p3"/>
            <p:cNvSpPr/>
            <p:nvPr/>
          </p:nvSpPr>
          <p:spPr>
            <a:xfrm flipH="1">
              <a:off x="-2170457" y="2758501"/>
              <a:ext cx="10318430" cy="1957374"/>
            </a:xfrm>
            <a:custGeom>
              <a:avLst/>
              <a:gdLst/>
              <a:ahLst/>
              <a:cxnLst/>
              <a:rect l="l" t="t" r="r" b="b"/>
              <a:pathLst>
                <a:path w="69843" h="13249" extrusionOk="0">
                  <a:moveTo>
                    <a:pt x="34916" y="270"/>
                  </a:moveTo>
                  <a:cubicBezTo>
                    <a:pt x="44205" y="270"/>
                    <a:pt x="52934" y="941"/>
                    <a:pt x="59494" y="2170"/>
                  </a:cubicBezTo>
                  <a:cubicBezTo>
                    <a:pt x="65903" y="3360"/>
                    <a:pt x="69573" y="4990"/>
                    <a:pt x="69573" y="6620"/>
                  </a:cubicBezTo>
                  <a:cubicBezTo>
                    <a:pt x="69573" y="8260"/>
                    <a:pt x="65903" y="9880"/>
                    <a:pt x="59494" y="11080"/>
                  </a:cubicBezTo>
                  <a:cubicBezTo>
                    <a:pt x="52934" y="12299"/>
                    <a:pt x="44205" y="12979"/>
                    <a:pt x="34916" y="12979"/>
                  </a:cubicBezTo>
                  <a:cubicBezTo>
                    <a:pt x="25637" y="12979"/>
                    <a:pt x="16908" y="12299"/>
                    <a:pt x="10349" y="11080"/>
                  </a:cubicBezTo>
                  <a:cubicBezTo>
                    <a:pt x="3940" y="9880"/>
                    <a:pt x="270" y="8260"/>
                    <a:pt x="270" y="6620"/>
                  </a:cubicBezTo>
                  <a:cubicBezTo>
                    <a:pt x="270" y="4990"/>
                    <a:pt x="3940" y="3360"/>
                    <a:pt x="10349" y="2170"/>
                  </a:cubicBezTo>
                  <a:cubicBezTo>
                    <a:pt x="16908" y="941"/>
                    <a:pt x="25637" y="270"/>
                    <a:pt x="34916" y="270"/>
                  </a:cubicBezTo>
                  <a:close/>
                  <a:moveTo>
                    <a:pt x="34916" y="1"/>
                  </a:moveTo>
                  <a:cubicBezTo>
                    <a:pt x="25617" y="1"/>
                    <a:pt x="16878" y="681"/>
                    <a:pt x="10299" y="1901"/>
                  </a:cubicBezTo>
                  <a:cubicBezTo>
                    <a:pt x="7089" y="2500"/>
                    <a:pt x="4569" y="3200"/>
                    <a:pt x="2809" y="3980"/>
                  </a:cubicBezTo>
                  <a:cubicBezTo>
                    <a:pt x="950" y="4800"/>
                    <a:pt x="0" y="5690"/>
                    <a:pt x="0" y="6620"/>
                  </a:cubicBezTo>
                  <a:cubicBezTo>
                    <a:pt x="0" y="7560"/>
                    <a:pt x="950" y="8449"/>
                    <a:pt x="2809" y="9269"/>
                  </a:cubicBezTo>
                  <a:cubicBezTo>
                    <a:pt x="4569" y="10049"/>
                    <a:pt x="7089" y="10740"/>
                    <a:pt x="10299" y="11340"/>
                  </a:cubicBezTo>
                  <a:cubicBezTo>
                    <a:pt x="16878" y="12569"/>
                    <a:pt x="25617" y="13249"/>
                    <a:pt x="34916" y="13249"/>
                  </a:cubicBezTo>
                  <a:cubicBezTo>
                    <a:pt x="44215" y="13249"/>
                    <a:pt x="52964" y="12569"/>
                    <a:pt x="59543" y="11340"/>
                  </a:cubicBezTo>
                  <a:cubicBezTo>
                    <a:pt x="62743" y="10740"/>
                    <a:pt x="65263" y="10049"/>
                    <a:pt x="67022" y="9269"/>
                  </a:cubicBezTo>
                  <a:cubicBezTo>
                    <a:pt x="68893" y="8449"/>
                    <a:pt x="69842" y="7560"/>
                    <a:pt x="69842" y="6620"/>
                  </a:cubicBezTo>
                  <a:cubicBezTo>
                    <a:pt x="69842" y="5690"/>
                    <a:pt x="68893" y="4800"/>
                    <a:pt x="67022" y="3980"/>
                  </a:cubicBezTo>
                  <a:cubicBezTo>
                    <a:pt x="65263" y="3200"/>
                    <a:pt x="62743" y="2500"/>
                    <a:pt x="59543" y="1901"/>
                  </a:cubicBezTo>
                  <a:cubicBezTo>
                    <a:pt x="52964" y="681"/>
                    <a:pt x="44215" y="1"/>
                    <a:pt x="3491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 name="Google Shape;18;p3"/>
            <p:cNvSpPr/>
            <p:nvPr/>
          </p:nvSpPr>
          <p:spPr>
            <a:xfrm flipH="1">
              <a:off x="145892" y="2839462"/>
              <a:ext cx="5685825" cy="999001"/>
            </a:xfrm>
            <a:custGeom>
              <a:avLst/>
              <a:gdLst/>
              <a:ahLst/>
              <a:cxnLst/>
              <a:rect l="l" t="t" r="r" b="b"/>
              <a:pathLst>
                <a:path w="38486" h="6762" extrusionOk="0">
                  <a:moveTo>
                    <a:pt x="5445" y="0"/>
                  </a:moveTo>
                  <a:cubicBezTo>
                    <a:pt x="5406" y="0"/>
                    <a:pt x="5368" y="19"/>
                    <a:pt x="5340" y="53"/>
                  </a:cubicBezTo>
                  <a:lnTo>
                    <a:pt x="40" y="6552"/>
                  </a:lnTo>
                  <a:cubicBezTo>
                    <a:pt x="0" y="6592"/>
                    <a:pt x="0" y="6642"/>
                    <a:pt x="20" y="6692"/>
                  </a:cubicBezTo>
                  <a:cubicBezTo>
                    <a:pt x="40" y="6732"/>
                    <a:pt x="90" y="6762"/>
                    <a:pt x="140" y="6762"/>
                  </a:cubicBezTo>
                  <a:lnTo>
                    <a:pt x="38346" y="6762"/>
                  </a:lnTo>
                  <a:cubicBezTo>
                    <a:pt x="38396" y="6762"/>
                    <a:pt x="38436" y="6732"/>
                    <a:pt x="38466" y="6692"/>
                  </a:cubicBezTo>
                  <a:cubicBezTo>
                    <a:pt x="38486" y="6642"/>
                    <a:pt x="38476" y="6592"/>
                    <a:pt x="38446" y="6552"/>
                  </a:cubicBezTo>
                  <a:lnTo>
                    <a:pt x="33146" y="53"/>
                  </a:lnTo>
                  <a:cubicBezTo>
                    <a:pt x="33118" y="19"/>
                    <a:pt x="33077" y="0"/>
                    <a:pt x="33037" y="0"/>
                  </a:cubicBezTo>
                  <a:cubicBezTo>
                    <a:pt x="33007" y="0"/>
                    <a:pt x="32978" y="11"/>
                    <a:pt x="32957" y="33"/>
                  </a:cubicBezTo>
                  <a:cubicBezTo>
                    <a:pt x="32897" y="82"/>
                    <a:pt x="32886" y="162"/>
                    <a:pt x="32937" y="222"/>
                  </a:cubicBezTo>
                  <a:lnTo>
                    <a:pt x="38056" y="6502"/>
                  </a:lnTo>
                  <a:lnTo>
                    <a:pt x="420" y="6502"/>
                  </a:lnTo>
                  <a:lnTo>
                    <a:pt x="5549" y="222"/>
                  </a:lnTo>
                  <a:cubicBezTo>
                    <a:pt x="5589" y="162"/>
                    <a:pt x="5589" y="82"/>
                    <a:pt x="5529" y="33"/>
                  </a:cubicBezTo>
                  <a:cubicBezTo>
                    <a:pt x="5504" y="11"/>
                    <a:pt x="5474" y="0"/>
                    <a:pt x="54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 name="Google Shape;19;p3"/>
            <p:cNvSpPr/>
            <p:nvPr/>
          </p:nvSpPr>
          <p:spPr>
            <a:xfrm flipH="1">
              <a:off x="1866719" y="3796074"/>
              <a:ext cx="2244133" cy="521070"/>
            </a:xfrm>
            <a:custGeom>
              <a:avLst/>
              <a:gdLst/>
              <a:ahLst/>
              <a:cxnLst/>
              <a:rect l="l" t="t" r="r" b="b"/>
              <a:pathLst>
                <a:path w="15190" h="3527" extrusionOk="0">
                  <a:moveTo>
                    <a:pt x="144" y="1"/>
                  </a:moveTo>
                  <a:cubicBezTo>
                    <a:pt x="130" y="1"/>
                    <a:pt x="115" y="3"/>
                    <a:pt x="101" y="7"/>
                  </a:cubicBezTo>
                  <a:cubicBezTo>
                    <a:pt x="31" y="37"/>
                    <a:pt x="1" y="117"/>
                    <a:pt x="31" y="187"/>
                  </a:cubicBezTo>
                  <a:cubicBezTo>
                    <a:pt x="41" y="227"/>
                    <a:pt x="401" y="1046"/>
                    <a:pt x="1521" y="1866"/>
                  </a:cubicBezTo>
                  <a:cubicBezTo>
                    <a:pt x="2540" y="2626"/>
                    <a:pt x="4420" y="3526"/>
                    <a:pt x="7590" y="3526"/>
                  </a:cubicBezTo>
                  <a:cubicBezTo>
                    <a:pt x="10710" y="3526"/>
                    <a:pt x="12599" y="2626"/>
                    <a:pt x="13630" y="1866"/>
                  </a:cubicBezTo>
                  <a:cubicBezTo>
                    <a:pt x="14759" y="1046"/>
                    <a:pt x="15139" y="227"/>
                    <a:pt x="15159" y="187"/>
                  </a:cubicBezTo>
                  <a:cubicBezTo>
                    <a:pt x="15190" y="127"/>
                    <a:pt x="15159" y="47"/>
                    <a:pt x="15090" y="17"/>
                  </a:cubicBezTo>
                  <a:cubicBezTo>
                    <a:pt x="15071" y="9"/>
                    <a:pt x="15051" y="5"/>
                    <a:pt x="15032" y="5"/>
                  </a:cubicBezTo>
                  <a:cubicBezTo>
                    <a:pt x="14980" y="5"/>
                    <a:pt x="14931" y="33"/>
                    <a:pt x="14910" y="77"/>
                  </a:cubicBezTo>
                  <a:cubicBezTo>
                    <a:pt x="14910" y="87"/>
                    <a:pt x="14539" y="886"/>
                    <a:pt x="13459" y="1666"/>
                  </a:cubicBezTo>
                  <a:cubicBezTo>
                    <a:pt x="12459" y="2397"/>
                    <a:pt x="10630" y="3257"/>
                    <a:pt x="7590" y="3257"/>
                  </a:cubicBezTo>
                  <a:cubicBezTo>
                    <a:pt x="4511" y="3257"/>
                    <a:pt x="2680" y="2397"/>
                    <a:pt x="1691" y="1666"/>
                  </a:cubicBezTo>
                  <a:cubicBezTo>
                    <a:pt x="631" y="886"/>
                    <a:pt x="281" y="87"/>
                    <a:pt x="281" y="87"/>
                  </a:cubicBezTo>
                  <a:cubicBezTo>
                    <a:pt x="257" y="31"/>
                    <a:pt x="202" y="1"/>
                    <a:pt x="144"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20" name="Google Shape;20;p3"/>
          <p:cNvSpPr/>
          <p:nvPr/>
        </p:nvSpPr>
        <p:spPr>
          <a:xfrm>
            <a:off x="-25900" y="-150"/>
            <a:ext cx="9182375" cy="4418725"/>
          </a:xfrm>
          <a:custGeom>
            <a:avLst/>
            <a:gdLst/>
            <a:ahLst/>
            <a:cxnLst/>
            <a:rect l="l" t="t" r="r" b="b"/>
            <a:pathLst>
              <a:path w="367295" h="176749" extrusionOk="0">
                <a:moveTo>
                  <a:pt x="367295" y="176749"/>
                </a:moveTo>
                <a:lnTo>
                  <a:pt x="0" y="104257"/>
                </a:lnTo>
                <a:lnTo>
                  <a:pt x="1036" y="0"/>
                </a:lnTo>
                <a:lnTo>
                  <a:pt x="366510" y="0"/>
                </a:lnTo>
                <a:close/>
              </a:path>
            </a:pathLst>
          </a:custGeom>
          <a:solidFill>
            <a:srgbClr val="42279D"/>
          </a:solidFill>
          <a:ln>
            <a:noFill/>
          </a:ln>
        </p:spPr>
      </p:sp>
      <p:sp>
        <p:nvSpPr>
          <p:cNvPr id="21" name="Google Shape;21;p3"/>
          <p:cNvSpPr txBox="1">
            <a:spLocks noGrp="1"/>
          </p:cNvSpPr>
          <p:nvPr>
            <p:ph type="title"/>
          </p:nvPr>
        </p:nvSpPr>
        <p:spPr>
          <a:xfrm>
            <a:off x="6038480" y="1353450"/>
            <a:ext cx="2385600" cy="5451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3600">
                <a:solidFill>
                  <a:srgbClr val="FFDA00"/>
                </a:solidFill>
              </a:defRPr>
            </a:lvl1pPr>
            <a:lvl2pPr lvl="1" algn="l">
              <a:spcBef>
                <a:spcPts val="0"/>
              </a:spcBef>
              <a:spcAft>
                <a:spcPts val="0"/>
              </a:spcAft>
              <a:buSzPts val="3600"/>
              <a:buNone/>
              <a:defRPr sz="3600"/>
            </a:lvl2pPr>
            <a:lvl3pPr lvl="2" algn="l">
              <a:spcBef>
                <a:spcPts val="0"/>
              </a:spcBef>
              <a:spcAft>
                <a:spcPts val="0"/>
              </a:spcAft>
              <a:buSzPts val="3600"/>
              <a:buNone/>
              <a:defRPr sz="3600"/>
            </a:lvl3pPr>
            <a:lvl4pPr lvl="3" algn="l">
              <a:spcBef>
                <a:spcPts val="0"/>
              </a:spcBef>
              <a:spcAft>
                <a:spcPts val="0"/>
              </a:spcAft>
              <a:buSzPts val="3600"/>
              <a:buNone/>
              <a:defRPr sz="3600"/>
            </a:lvl4pPr>
            <a:lvl5pPr lvl="4" algn="l">
              <a:spcBef>
                <a:spcPts val="0"/>
              </a:spcBef>
              <a:spcAft>
                <a:spcPts val="0"/>
              </a:spcAft>
              <a:buSzPts val="3600"/>
              <a:buNone/>
              <a:defRPr sz="3600"/>
            </a:lvl5pPr>
            <a:lvl6pPr lvl="5" algn="l">
              <a:spcBef>
                <a:spcPts val="0"/>
              </a:spcBef>
              <a:spcAft>
                <a:spcPts val="0"/>
              </a:spcAft>
              <a:buSzPts val="3600"/>
              <a:buNone/>
              <a:defRPr sz="3600"/>
            </a:lvl6pPr>
            <a:lvl7pPr lvl="6" algn="l">
              <a:spcBef>
                <a:spcPts val="0"/>
              </a:spcBef>
              <a:spcAft>
                <a:spcPts val="0"/>
              </a:spcAft>
              <a:buSzPts val="3600"/>
              <a:buNone/>
              <a:defRPr sz="3600"/>
            </a:lvl7pPr>
            <a:lvl8pPr lvl="7" algn="l">
              <a:spcBef>
                <a:spcPts val="0"/>
              </a:spcBef>
              <a:spcAft>
                <a:spcPts val="0"/>
              </a:spcAft>
              <a:buSzPts val="3600"/>
              <a:buNone/>
              <a:defRPr sz="3600"/>
            </a:lvl8pPr>
            <a:lvl9pPr lvl="8" algn="l">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3721350" y="1317288"/>
            <a:ext cx="2024700" cy="138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solidFill>
                  <a:srgbClr val="FFFFFF"/>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 name="Google Shape;23;p3"/>
          <p:cNvSpPr txBox="1">
            <a:spLocks noGrp="1"/>
          </p:cNvSpPr>
          <p:nvPr>
            <p:ph type="subTitle" idx="1"/>
          </p:nvPr>
        </p:nvSpPr>
        <p:spPr>
          <a:xfrm>
            <a:off x="6032400" y="1965425"/>
            <a:ext cx="2391300" cy="7026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solidFill>
                  <a:srgbClr val="FFFFFF"/>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extLst>
      <p:ext uri="{BB962C8B-B14F-4D97-AF65-F5344CB8AC3E}">
        <p14:creationId xmlns:p14="http://schemas.microsoft.com/office/powerpoint/2010/main" val="3158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42279D"/>
        </a:solid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solidFill>
                  <a:srgbClr val="FFFFFF"/>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6" name="Google Shape;26;p4"/>
          <p:cNvSpPr txBox="1">
            <a:spLocks noGrp="1"/>
          </p:cNvSpPr>
          <p:nvPr>
            <p:ph type="body" idx="1"/>
          </p:nvPr>
        </p:nvSpPr>
        <p:spPr>
          <a:xfrm>
            <a:off x="720000" y="1854725"/>
            <a:ext cx="3853800" cy="27537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Clr>
                <a:srgbClr val="FFFFFF"/>
              </a:buClr>
              <a:buSzPts val="1600"/>
              <a:buFont typeface="Rubik"/>
              <a:buChar char="●"/>
              <a:defRPr>
                <a:solidFill>
                  <a:srgbClr val="FFFFFF"/>
                </a:solidFill>
              </a:defRPr>
            </a:lvl1pPr>
            <a:lvl2pPr marL="914400" lvl="1" indent="-330200">
              <a:spcBef>
                <a:spcPts val="1600"/>
              </a:spcBef>
              <a:spcAft>
                <a:spcPts val="0"/>
              </a:spcAft>
              <a:buClr>
                <a:srgbClr val="FFFFFF"/>
              </a:buClr>
              <a:buSzPts val="1600"/>
              <a:buFont typeface="Rubik"/>
              <a:buChar char="○"/>
              <a:defRPr>
                <a:solidFill>
                  <a:srgbClr val="FFFFFF"/>
                </a:solidFill>
              </a:defRPr>
            </a:lvl2pPr>
            <a:lvl3pPr marL="1371600" lvl="2" indent="-330200">
              <a:spcBef>
                <a:spcPts val="0"/>
              </a:spcBef>
              <a:spcAft>
                <a:spcPts val="0"/>
              </a:spcAft>
              <a:buClr>
                <a:srgbClr val="FFFFFF"/>
              </a:buClr>
              <a:buSzPts val="1600"/>
              <a:buFont typeface="Rubik"/>
              <a:buChar char="■"/>
              <a:defRPr>
                <a:solidFill>
                  <a:srgbClr val="FFFFFF"/>
                </a:solidFill>
              </a:defRPr>
            </a:lvl3pPr>
            <a:lvl4pPr marL="1828800" lvl="3" indent="-330200">
              <a:spcBef>
                <a:spcPts val="0"/>
              </a:spcBef>
              <a:spcAft>
                <a:spcPts val="0"/>
              </a:spcAft>
              <a:buClr>
                <a:srgbClr val="FFFFFF"/>
              </a:buClr>
              <a:buSzPts val="1600"/>
              <a:buFont typeface="Rubik"/>
              <a:buChar char="●"/>
              <a:defRPr>
                <a:solidFill>
                  <a:srgbClr val="FFFFFF"/>
                </a:solidFill>
              </a:defRPr>
            </a:lvl4pPr>
            <a:lvl5pPr marL="2286000" lvl="4" indent="-330200">
              <a:spcBef>
                <a:spcPts val="0"/>
              </a:spcBef>
              <a:spcAft>
                <a:spcPts val="0"/>
              </a:spcAft>
              <a:buClr>
                <a:srgbClr val="FFFFFF"/>
              </a:buClr>
              <a:buSzPts val="1600"/>
              <a:buFont typeface="Rubik"/>
              <a:buChar char="○"/>
              <a:defRPr>
                <a:solidFill>
                  <a:srgbClr val="FFFFFF"/>
                </a:solidFill>
              </a:defRPr>
            </a:lvl5pPr>
            <a:lvl6pPr marL="2743200" lvl="5" indent="-330200">
              <a:spcBef>
                <a:spcPts val="0"/>
              </a:spcBef>
              <a:spcAft>
                <a:spcPts val="0"/>
              </a:spcAft>
              <a:buClr>
                <a:srgbClr val="FFFFFF"/>
              </a:buClr>
              <a:buSzPts val="1600"/>
              <a:buFont typeface="Rubik"/>
              <a:buChar char="■"/>
              <a:defRPr>
                <a:solidFill>
                  <a:srgbClr val="FFFFFF"/>
                </a:solidFill>
              </a:defRPr>
            </a:lvl6pPr>
            <a:lvl7pPr marL="3200400" lvl="6" indent="-330200">
              <a:spcBef>
                <a:spcPts val="0"/>
              </a:spcBef>
              <a:spcAft>
                <a:spcPts val="0"/>
              </a:spcAft>
              <a:buClr>
                <a:srgbClr val="FFFFFF"/>
              </a:buClr>
              <a:buSzPts val="1600"/>
              <a:buFont typeface="Rubik"/>
              <a:buChar char="●"/>
              <a:defRPr>
                <a:solidFill>
                  <a:srgbClr val="FFFFFF"/>
                </a:solidFill>
              </a:defRPr>
            </a:lvl7pPr>
            <a:lvl8pPr marL="3657600" lvl="7" indent="-330200">
              <a:spcBef>
                <a:spcPts val="0"/>
              </a:spcBef>
              <a:spcAft>
                <a:spcPts val="0"/>
              </a:spcAft>
              <a:buClr>
                <a:srgbClr val="FFFFFF"/>
              </a:buClr>
              <a:buSzPts val="1600"/>
              <a:buFont typeface="Rubik"/>
              <a:buChar char="○"/>
              <a:defRPr>
                <a:solidFill>
                  <a:srgbClr val="FFFFFF"/>
                </a:solidFill>
              </a:defRPr>
            </a:lvl8pPr>
            <a:lvl9pPr marL="4114800" lvl="8" indent="-330200">
              <a:spcBef>
                <a:spcPts val="0"/>
              </a:spcBef>
              <a:spcAft>
                <a:spcPts val="0"/>
              </a:spcAft>
              <a:buClr>
                <a:srgbClr val="FFFFFF"/>
              </a:buClr>
              <a:buSzPts val="1600"/>
              <a:buFont typeface="Rubik"/>
              <a:buChar char="■"/>
              <a:defRPr>
                <a:solidFill>
                  <a:srgbClr val="FFFFFF"/>
                </a:solidFill>
              </a:defRPr>
            </a:lvl9pPr>
          </a:lstStyle>
          <a:p>
            <a:endParaRPr/>
          </a:p>
        </p:txBody>
      </p:sp>
      <p:cxnSp>
        <p:nvCxnSpPr>
          <p:cNvPr id="27" name="Google Shape;27;p4"/>
          <p:cNvCxnSpPr/>
          <p:nvPr/>
        </p:nvCxnSpPr>
        <p:spPr>
          <a:xfrm>
            <a:off x="741325" y="1460200"/>
            <a:ext cx="7683000" cy="0"/>
          </a:xfrm>
          <a:prstGeom prst="straightConnector1">
            <a:avLst/>
          </a:prstGeom>
          <a:noFill/>
          <a:ln w="28575" cap="flat" cmpd="sng">
            <a:solidFill>
              <a:srgbClr val="7146FF"/>
            </a:solidFill>
            <a:prstDash val="dot"/>
            <a:round/>
            <a:headEnd type="none" w="med" len="med"/>
            <a:tailEnd type="none" w="med" len="med"/>
          </a:ln>
        </p:spPr>
      </p:cxnSp>
    </p:spTree>
    <p:extLst>
      <p:ext uri="{BB962C8B-B14F-4D97-AF65-F5344CB8AC3E}">
        <p14:creationId xmlns:p14="http://schemas.microsoft.com/office/powerpoint/2010/main" val="1002974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rgbClr val="42279D"/>
        </a:solidFill>
        <a:effectLst/>
      </p:bgPr>
    </p:bg>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3200"/>
              <a:buNone/>
              <a:defRPr>
                <a:solidFill>
                  <a:srgbClr val="FFFFFF"/>
                </a:solidFill>
              </a:defRPr>
            </a:lvl1pPr>
            <a:lvl2pPr lvl="1">
              <a:spcBef>
                <a:spcPts val="0"/>
              </a:spcBef>
              <a:spcAft>
                <a:spcPts val="0"/>
              </a:spcAft>
              <a:buClr>
                <a:srgbClr val="FFFFFF"/>
              </a:buClr>
              <a:buSzPts val="3200"/>
              <a:buNone/>
              <a:defRPr>
                <a:solidFill>
                  <a:srgbClr val="FFFFFF"/>
                </a:solidFill>
              </a:defRPr>
            </a:lvl2pPr>
            <a:lvl3pPr lvl="2">
              <a:spcBef>
                <a:spcPts val="0"/>
              </a:spcBef>
              <a:spcAft>
                <a:spcPts val="0"/>
              </a:spcAft>
              <a:buClr>
                <a:srgbClr val="FFFFFF"/>
              </a:buClr>
              <a:buSzPts val="3200"/>
              <a:buNone/>
              <a:defRPr>
                <a:solidFill>
                  <a:srgbClr val="FFFFFF"/>
                </a:solidFill>
              </a:defRPr>
            </a:lvl3pPr>
            <a:lvl4pPr lvl="3">
              <a:spcBef>
                <a:spcPts val="0"/>
              </a:spcBef>
              <a:spcAft>
                <a:spcPts val="0"/>
              </a:spcAft>
              <a:buClr>
                <a:srgbClr val="FFFFFF"/>
              </a:buClr>
              <a:buSzPts val="3200"/>
              <a:buNone/>
              <a:defRPr>
                <a:solidFill>
                  <a:srgbClr val="FFFFFF"/>
                </a:solidFill>
              </a:defRPr>
            </a:lvl4pPr>
            <a:lvl5pPr lvl="4">
              <a:spcBef>
                <a:spcPts val="0"/>
              </a:spcBef>
              <a:spcAft>
                <a:spcPts val="0"/>
              </a:spcAft>
              <a:buClr>
                <a:srgbClr val="FFFFFF"/>
              </a:buClr>
              <a:buSzPts val="3200"/>
              <a:buNone/>
              <a:defRPr>
                <a:solidFill>
                  <a:srgbClr val="FFFFFF"/>
                </a:solidFill>
              </a:defRPr>
            </a:lvl5pPr>
            <a:lvl6pPr lvl="5">
              <a:spcBef>
                <a:spcPts val="0"/>
              </a:spcBef>
              <a:spcAft>
                <a:spcPts val="0"/>
              </a:spcAft>
              <a:buClr>
                <a:srgbClr val="FFFFFF"/>
              </a:buClr>
              <a:buSzPts val="3200"/>
              <a:buNone/>
              <a:defRPr>
                <a:solidFill>
                  <a:srgbClr val="FFFFFF"/>
                </a:solidFill>
              </a:defRPr>
            </a:lvl6pPr>
            <a:lvl7pPr lvl="6">
              <a:spcBef>
                <a:spcPts val="0"/>
              </a:spcBef>
              <a:spcAft>
                <a:spcPts val="0"/>
              </a:spcAft>
              <a:buClr>
                <a:srgbClr val="FFFFFF"/>
              </a:buClr>
              <a:buSzPts val="3200"/>
              <a:buNone/>
              <a:defRPr>
                <a:solidFill>
                  <a:srgbClr val="FFFFFF"/>
                </a:solidFill>
              </a:defRPr>
            </a:lvl7pPr>
            <a:lvl8pPr lvl="7">
              <a:spcBef>
                <a:spcPts val="0"/>
              </a:spcBef>
              <a:spcAft>
                <a:spcPts val="0"/>
              </a:spcAft>
              <a:buClr>
                <a:srgbClr val="FFFFFF"/>
              </a:buClr>
              <a:buSzPts val="3200"/>
              <a:buNone/>
              <a:defRPr>
                <a:solidFill>
                  <a:srgbClr val="FFFFFF"/>
                </a:solidFill>
              </a:defRPr>
            </a:lvl8pPr>
            <a:lvl9pPr lvl="8">
              <a:spcBef>
                <a:spcPts val="0"/>
              </a:spcBef>
              <a:spcAft>
                <a:spcPts val="0"/>
              </a:spcAft>
              <a:buClr>
                <a:srgbClr val="FFFFFF"/>
              </a:buClr>
              <a:buSzPts val="3200"/>
              <a:buNone/>
              <a:defRPr>
                <a:solidFill>
                  <a:srgbClr val="FFFFFF"/>
                </a:solidFill>
              </a:defRPr>
            </a:lvl9pPr>
          </a:lstStyle>
          <a:p>
            <a:endParaRPr/>
          </a:p>
        </p:txBody>
      </p:sp>
      <p:sp>
        <p:nvSpPr>
          <p:cNvPr id="30" name="Google Shape;30;p5"/>
          <p:cNvSpPr txBox="1">
            <a:spLocks noGrp="1"/>
          </p:cNvSpPr>
          <p:nvPr>
            <p:ph type="subTitle" idx="1"/>
          </p:nvPr>
        </p:nvSpPr>
        <p:spPr>
          <a:xfrm>
            <a:off x="1388350" y="3291950"/>
            <a:ext cx="2483400" cy="5163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1pPr>
            <a:lvl2pPr lvl="1"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2pPr>
            <a:lvl3pPr lvl="2"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3pPr>
            <a:lvl4pPr lvl="3"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4pPr>
            <a:lvl5pPr lvl="4"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5pPr>
            <a:lvl6pPr lvl="5"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6pPr>
            <a:lvl7pPr lvl="6"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7pPr>
            <a:lvl8pPr lvl="7"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8pPr>
            <a:lvl9pPr lvl="8"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9pPr>
          </a:lstStyle>
          <a:p>
            <a:endParaRPr/>
          </a:p>
        </p:txBody>
      </p:sp>
      <p:sp>
        <p:nvSpPr>
          <p:cNvPr id="31" name="Google Shape;31;p5"/>
          <p:cNvSpPr txBox="1">
            <a:spLocks noGrp="1"/>
          </p:cNvSpPr>
          <p:nvPr>
            <p:ph type="subTitle" idx="2"/>
          </p:nvPr>
        </p:nvSpPr>
        <p:spPr>
          <a:xfrm>
            <a:off x="1388350" y="3828900"/>
            <a:ext cx="24834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a:solidFill>
                  <a:srgbClr val="FFFFFF"/>
                </a:solidFill>
              </a:defRPr>
            </a:lvl1pPr>
            <a:lvl2pPr lvl="1" algn="ctr" rtl="0">
              <a:spcBef>
                <a:spcPts val="0"/>
              </a:spcBef>
              <a:spcAft>
                <a:spcPts val="0"/>
              </a:spcAft>
              <a:buClr>
                <a:srgbClr val="FFFFFF"/>
              </a:buClr>
              <a:buSzPts val="1600"/>
              <a:buNone/>
              <a:defRPr>
                <a:solidFill>
                  <a:srgbClr val="FFFFFF"/>
                </a:solidFill>
              </a:defRPr>
            </a:lvl2pPr>
            <a:lvl3pPr lvl="2" algn="ctr" rtl="0">
              <a:spcBef>
                <a:spcPts val="0"/>
              </a:spcBef>
              <a:spcAft>
                <a:spcPts val="0"/>
              </a:spcAft>
              <a:buClr>
                <a:srgbClr val="FFFFFF"/>
              </a:buClr>
              <a:buSzPts val="1600"/>
              <a:buNone/>
              <a:defRPr>
                <a:solidFill>
                  <a:srgbClr val="FFFFFF"/>
                </a:solidFill>
              </a:defRPr>
            </a:lvl3pPr>
            <a:lvl4pPr lvl="3" algn="ctr" rtl="0">
              <a:spcBef>
                <a:spcPts val="0"/>
              </a:spcBef>
              <a:spcAft>
                <a:spcPts val="0"/>
              </a:spcAft>
              <a:buClr>
                <a:srgbClr val="FFFFFF"/>
              </a:buClr>
              <a:buSzPts val="1600"/>
              <a:buNone/>
              <a:defRPr>
                <a:solidFill>
                  <a:srgbClr val="FFFFFF"/>
                </a:solidFill>
              </a:defRPr>
            </a:lvl4pPr>
            <a:lvl5pPr lvl="4" algn="ctr" rtl="0">
              <a:spcBef>
                <a:spcPts val="0"/>
              </a:spcBef>
              <a:spcAft>
                <a:spcPts val="0"/>
              </a:spcAft>
              <a:buClr>
                <a:srgbClr val="FFFFFF"/>
              </a:buClr>
              <a:buSzPts val="1600"/>
              <a:buNone/>
              <a:defRPr>
                <a:solidFill>
                  <a:srgbClr val="FFFFFF"/>
                </a:solidFill>
              </a:defRPr>
            </a:lvl5pPr>
            <a:lvl6pPr lvl="5" algn="ctr" rtl="0">
              <a:spcBef>
                <a:spcPts val="0"/>
              </a:spcBef>
              <a:spcAft>
                <a:spcPts val="0"/>
              </a:spcAft>
              <a:buClr>
                <a:srgbClr val="FFFFFF"/>
              </a:buClr>
              <a:buSzPts val="1600"/>
              <a:buNone/>
              <a:defRPr>
                <a:solidFill>
                  <a:srgbClr val="FFFFFF"/>
                </a:solidFill>
              </a:defRPr>
            </a:lvl6pPr>
            <a:lvl7pPr lvl="6" algn="ctr" rtl="0">
              <a:spcBef>
                <a:spcPts val="0"/>
              </a:spcBef>
              <a:spcAft>
                <a:spcPts val="0"/>
              </a:spcAft>
              <a:buClr>
                <a:srgbClr val="FFFFFF"/>
              </a:buClr>
              <a:buSzPts val="1600"/>
              <a:buNone/>
              <a:defRPr>
                <a:solidFill>
                  <a:srgbClr val="FFFFFF"/>
                </a:solidFill>
              </a:defRPr>
            </a:lvl7pPr>
            <a:lvl8pPr lvl="7" algn="ctr" rtl="0">
              <a:spcBef>
                <a:spcPts val="0"/>
              </a:spcBef>
              <a:spcAft>
                <a:spcPts val="0"/>
              </a:spcAft>
              <a:buClr>
                <a:srgbClr val="FFFFFF"/>
              </a:buClr>
              <a:buSzPts val="1600"/>
              <a:buNone/>
              <a:defRPr>
                <a:solidFill>
                  <a:srgbClr val="FFFFFF"/>
                </a:solidFill>
              </a:defRPr>
            </a:lvl8pPr>
            <a:lvl9pPr lvl="8" algn="ctr" rtl="0">
              <a:spcBef>
                <a:spcPts val="0"/>
              </a:spcBef>
              <a:spcAft>
                <a:spcPts val="0"/>
              </a:spcAft>
              <a:buClr>
                <a:srgbClr val="FFFFFF"/>
              </a:buClr>
              <a:buSzPts val="1600"/>
              <a:buNone/>
              <a:defRPr>
                <a:solidFill>
                  <a:srgbClr val="FFFFFF"/>
                </a:solidFill>
              </a:defRPr>
            </a:lvl9pPr>
          </a:lstStyle>
          <a:p>
            <a:endParaRPr/>
          </a:p>
        </p:txBody>
      </p:sp>
      <p:sp>
        <p:nvSpPr>
          <p:cNvPr id="32" name="Google Shape;32;p5"/>
          <p:cNvSpPr txBox="1">
            <a:spLocks noGrp="1"/>
          </p:cNvSpPr>
          <p:nvPr>
            <p:ph type="subTitle" idx="3"/>
          </p:nvPr>
        </p:nvSpPr>
        <p:spPr>
          <a:xfrm>
            <a:off x="5283650" y="3291950"/>
            <a:ext cx="2483400" cy="5163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1pPr>
            <a:lvl2pPr lvl="1"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2pPr>
            <a:lvl3pPr lvl="2"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3pPr>
            <a:lvl4pPr lvl="3"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4pPr>
            <a:lvl5pPr lvl="4"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5pPr>
            <a:lvl6pPr lvl="5"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6pPr>
            <a:lvl7pPr lvl="6"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7pPr>
            <a:lvl8pPr lvl="7"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8pPr>
            <a:lvl9pPr lvl="8"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9pPr>
          </a:lstStyle>
          <a:p>
            <a:endParaRPr/>
          </a:p>
        </p:txBody>
      </p:sp>
      <p:sp>
        <p:nvSpPr>
          <p:cNvPr id="33" name="Google Shape;33;p5"/>
          <p:cNvSpPr txBox="1">
            <a:spLocks noGrp="1"/>
          </p:cNvSpPr>
          <p:nvPr>
            <p:ph type="subTitle" idx="4"/>
          </p:nvPr>
        </p:nvSpPr>
        <p:spPr>
          <a:xfrm>
            <a:off x="5283650" y="3828900"/>
            <a:ext cx="24834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a:solidFill>
                  <a:srgbClr val="FFFFFF"/>
                </a:solidFill>
              </a:defRPr>
            </a:lvl1pPr>
            <a:lvl2pPr lvl="1" algn="ctr" rtl="0">
              <a:spcBef>
                <a:spcPts val="0"/>
              </a:spcBef>
              <a:spcAft>
                <a:spcPts val="0"/>
              </a:spcAft>
              <a:buClr>
                <a:srgbClr val="FFFFFF"/>
              </a:buClr>
              <a:buSzPts val="1600"/>
              <a:buNone/>
              <a:defRPr>
                <a:solidFill>
                  <a:srgbClr val="FFFFFF"/>
                </a:solidFill>
              </a:defRPr>
            </a:lvl2pPr>
            <a:lvl3pPr lvl="2" algn="ctr" rtl="0">
              <a:spcBef>
                <a:spcPts val="0"/>
              </a:spcBef>
              <a:spcAft>
                <a:spcPts val="0"/>
              </a:spcAft>
              <a:buClr>
                <a:srgbClr val="FFFFFF"/>
              </a:buClr>
              <a:buSzPts val="1600"/>
              <a:buNone/>
              <a:defRPr>
                <a:solidFill>
                  <a:srgbClr val="FFFFFF"/>
                </a:solidFill>
              </a:defRPr>
            </a:lvl3pPr>
            <a:lvl4pPr lvl="3" algn="ctr" rtl="0">
              <a:spcBef>
                <a:spcPts val="0"/>
              </a:spcBef>
              <a:spcAft>
                <a:spcPts val="0"/>
              </a:spcAft>
              <a:buClr>
                <a:srgbClr val="FFFFFF"/>
              </a:buClr>
              <a:buSzPts val="1600"/>
              <a:buNone/>
              <a:defRPr>
                <a:solidFill>
                  <a:srgbClr val="FFFFFF"/>
                </a:solidFill>
              </a:defRPr>
            </a:lvl4pPr>
            <a:lvl5pPr lvl="4" algn="ctr" rtl="0">
              <a:spcBef>
                <a:spcPts val="0"/>
              </a:spcBef>
              <a:spcAft>
                <a:spcPts val="0"/>
              </a:spcAft>
              <a:buClr>
                <a:srgbClr val="FFFFFF"/>
              </a:buClr>
              <a:buSzPts val="1600"/>
              <a:buNone/>
              <a:defRPr>
                <a:solidFill>
                  <a:srgbClr val="FFFFFF"/>
                </a:solidFill>
              </a:defRPr>
            </a:lvl5pPr>
            <a:lvl6pPr lvl="5" algn="ctr" rtl="0">
              <a:spcBef>
                <a:spcPts val="0"/>
              </a:spcBef>
              <a:spcAft>
                <a:spcPts val="0"/>
              </a:spcAft>
              <a:buClr>
                <a:srgbClr val="FFFFFF"/>
              </a:buClr>
              <a:buSzPts val="1600"/>
              <a:buNone/>
              <a:defRPr>
                <a:solidFill>
                  <a:srgbClr val="FFFFFF"/>
                </a:solidFill>
              </a:defRPr>
            </a:lvl6pPr>
            <a:lvl7pPr lvl="6" algn="ctr" rtl="0">
              <a:spcBef>
                <a:spcPts val="0"/>
              </a:spcBef>
              <a:spcAft>
                <a:spcPts val="0"/>
              </a:spcAft>
              <a:buClr>
                <a:srgbClr val="FFFFFF"/>
              </a:buClr>
              <a:buSzPts val="1600"/>
              <a:buNone/>
              <a:defRPr>
                <a:solidFill>
                  <a:srgbClr val="FFFFFF"/>
                </a:solidFill>
              </a:defRPr>
            </a:lvl7pPr>
            <a:lvl8pPr lvl="7" algn="ctr" rtl="0">
              <a:spcBef>
                <a:spcPts val="0"/>
              </a:spcBef>
              <a:spcAft>
                <a:spcPts val="0"/>
              </a:spcAft>
              <a:buClr>
                <a:srgbClr val="FFFFFF"/>
              </a:buClr>
              <a:buSzPts val="1600"/>
              <a:buNone/>
              <a:defRPr>
                <a:solidFill>
                  <a:srgbClr val="FFFFFF"/>
                </a:solidFill>
              </a:defRPr>
            </a:lvl8pPr>
            <a:lvl9pPr lvl="8" algn="ctr" rtl="0">
              <a:spcBef>
                <a:spcPts val="0"/>
              </a:spcBef>
              <a:spcAft>
                <a:spcPts val="0"/>
              </a:spcAft>
              <a:buClr>
                <a:srgbClr val="FFFFFF"/>
              </a:buClr>
              <a:buSzPts val="1600"/>
              <a:buNone/>
              <a:defRPr>
                <a:solidFill>
                  <a:srgbClr val="FFFFFF"/>
                </a:solidFill>
              </a:defRPr>
            </a:lvl9pPr>
          </a:lstStyle>
          <a:p>
            <a:endParaRPr/>
          </a:p>
        </p:txBody>
      </p:sp>
      <p:cxnSp>
        <p:nvCxnSpPr>
          <p:cNvPr id="34" name="Google Shape;34;p5"/>
          <p:cNvCxnSpPr/>
          <p:nvPr/>
        </p:nvCxnSpPr>
        <p:spPr>
          <a:xfrm>
            <a:off x="741325" y="1460200"/>
            <a:ext cx="7683000" cy="0"/>
          </a:xfrm>
          <a:prstGeom prst="straightConnector1">
            <a:avLst/>
          </a:prstGeom>
          <a:noFill/>
          <a:ln w="28575" cap="flat" cmpd="sng">
            <a:solidFill>
              <a:srgbClr val="7146FF"/>
            </a:solidFill>
            <a:prstDash val="dot"/>
            <a:round/>
            <a:headEnd type="none" w="med" len="med"/>
            <a:tailEnd type="none" w="med" len="med"/>
          </a:ln>
        </p:spPr>
      </p:cxnSp>
    </p:spTree>
    <p:extLst>
      <p:ext uri="{BB962C8B-B14F-4D97-AF65-F5344CB8AC3E}">
        <p14:creationId xmlns:p14="http://schemas.microsoft.com/office/powerpoint/2010/main" val="2453433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42279D"/>
        </a:solidFill>
        <a:effectLst/>
      </p:bgPr>
    </p:bg>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3200"/>
              <a:buNone/>
              <a:defRPr>
                <a:solidFill>
                  <a:srgbClr val="FFFFFF"/>
                </a:solidFill>
              </a:defRPr>
            </a:lvl1pPr>
            <a:lvl2pPr lvl="1">
              <a:spcBef>
                <a:spcPts val="0"/>
              </a:spcBef>
              <a:spcAft>
                <a:spcPts val="0"/>
              </a:spcAft>
              <a:buClr>
                <a:srgbClr val="FFFFFF"/>
              </a:buClr>
              <a:buSzPts val="3200"/>
              <a:buNone/>
              <a:defRPr>
                <a:solidFill>
                  <a:srgbClr val="FFFFFF"/>
                </a:solidFill>
              </a:defRPr>
            </a:lvl2pPr>
            <a:lvl3pPr lvl="2">
              <a:spcBef>
                <a:spcPts val="0"/>
              </a:spcBef>
              <a:spcAft>
                <a:spcPts val="0"/>
              </a:spcAft>
              <a:buClr>
                <a:srgbClr val="FFFFFF"/>
              </a:buClr>
              <a:buSzPts val="3200"/>
              <a:buNone/>
              <a:defRPr>
                <a:solidFill>
                  <a:srgbClr val="FFFFFF"/>
                </a:solidFill>
              </a:defRPr>
            </a:lvl3pPr>
            <a:lvl4pPr lvl="3">
              <a:spcBef>
                <a:spcPts val="0"/>
              </a:spcBef>
              <a:spcAft>
                <a:spcPts val="0"/>
              </a:spcAft>
              <a:buClr>
                <a:srgbClr val="FFFFFF"/>
              </a:buClr>
              <a:buSzPts val="3200"/>
              <a:buNone/>
              <a:defRPr>
                <a:solidFill>
                  <a:srgbClr val="FFFFFF"/>
                </a:solidFill>
              </a:defRPr>
            </a:lvl4pPr>
            <a:lvl5pPr lvl="4">
              <a:spcBef>
                <a:spcPts val="0"/>
              </a:spcBef>
              <a:spcAft>
                <a:spcPts val="0"/>
              </a:spcAft>
              <a:buClr>
                <a:srgbClr val="FFFFFF"/>
              </a:buClr>
              <a:buSzPts val="3200"/>
              <a:buNone/>
              <a:defRPr>
                <a:solidFill>
                  <a:srgbClr val="FFFFFF"/>
                </a:solidFill>
              </a:defRPr>
            </a:lvl5pPr>
            <a:lvl6pPr lvl="5">
              <a:spcBef>
                <a:spcPts val="0"/>
              </a:spcBef>
              <a:spcAft>
                <a:spcPts val="0"/>
              </a:spcAft>
              <a:buClr>
                <a:srgbClr val="FFFFFF"/>
              </a:buClr>
              <a:buSzPts val="3200"/>
              <a:buNone/>
              <a:defRPr>
                <a:solidFill>
                  <a:srgbClr val="FFFFFF"/>
                </a:solidFill>
              </a:defRPr>
            </a:lvl6pPr>
            <a:lvl7pPr lvl="6">
              <a:spcBef>
                <a:spcPts val="0"/>
              </a:spcBef>
              <a:spcAft>
                <a:spcPts val="0"/>
              </a:spcAft>
              <a:buClr>
                <a:srgbClr val="FFFFFF"/>
              </a:buClr>
              <a:buSzPts val="3200"/>
              <a:buNone/>
              <a:defRPr>
                <a:solidFill>
                  <a:srgbClr val="FFFFFF"/>
                </a:solidFill>
              </a:defRPr>
            </a:lvl7pPr>
            <a:lvl8pPr lvl="7">
              <a:spcBef>
                <a:spcPts val="0"/>
              </a:spcBef>
              <a:spcAft>
                <a:spcPts val="0"/>
              </a:spcAft>
              <a:buClr>
                <a:srgbClr val="FFFFFF"/>
              </a:buClr>
              <a:buSzPts val="3200"/>
              <a:buNone/>
              <a:defRPr>
                <a:solidFill>
                  <a:srgbClr val="FFFFFF"/>
                </a:solidFill>
              </a:defRPr>
            </a:lvl8pPr>
            <a:lvl9pPr lvl="8">
              <a:spcBef>
                <a:spcPts val="0"/>
              </a:spcBef>
              <a:spcAft>
                <a:spcPts val="0"/>
              </a:spcAft>
              <a:buClr>
                <a:srgbClr val="FFFFFF"/>
              </a:buClr>
              <a:buSzPts val="3200"/>
              <a:buNone/>
              <a:defRPr>
                <a:solidFill>
                  <a:srgbClr val="FFFFFF"/>
                </a:solidFill>
              </a:defRPr>
            </a:lvl9pPr>
          </a:lstStyle>
          <a:p>
            <a:endParaRPr/>
          </a:p>
        </p:txBody>
      </p:sp>
      <p:cxnSp>
        <p:nvCxnSpPr>
          <p:cNvPr id="37" name="Google Shape;37;p6"/>
          <p:cNvCxnSpPr/>
          <p:nvPr/>
        </p:nvCxnSpPr>
        <p:spPr>
          <a:xfrm>
            <a:off x="741325" y="1460200"/>
            <a:ext cx="7683000" cy="0"/>
          </a:xfrm>
          <a:prstGeom prst="straightConnector1">
            <a:avLst/>
          </a:prstGeom>
          <a:noFill/>
          <a:ln w="28575" cap="flat" cmpd="sng">
            <a:solidFill>
              <a:srgbClr val="7146FF"/>
            </a:solidFill>
            <a:prstDash val="dot"/>
            <a:round/>
            <a:headEnd type="none" w="med" len="med"/>
            <a:tailEnd type="none" w="med" len="med"/>
          </a:ln>
        </p:spPr>
      </p:cxnSp>
    </p:spTree>
    <p:extLst>
      <p:ext uri="{BB962C8B-B14F-4D97-AF65-F5344CB8AC3E}">
        <p14:creationId xmlns:p14="http://schemas.microsoft.com/office/powerpoint/2010/main" val="201136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subTitle" idx="1"/>
          </p:nvPr>
        </p:nvSpPr>
        <p:spPr>
          <a:xfrm>
            <a:off x="713225" y="1338150"/>
            <a:ext cx="7710900" cy="3265500"/>
          </a:xfrm>
          <a:prstGeom prst="rect">
            <a:avLst/>
          </a:prstGeom>
        </p:spPr>
        <p:txBody>
          <a:bodyPr spcFirstLastPara="1" wrap="square" lIns="91425" tIns="91425" rIns="91425" bIns="91425" anchor="ctr" anchorCtr="0">
            <a:noAutofit/>
          </a:bodyPr>
          <a:lstStyle>
            <a:lvl1pPr lvl="0">
              <a:spcBef>
                <a:spcPts val="0"/>
              </a:spcBef>
              <a:spcAft>
                <a:spcPts val="0"/>
              </a:spcAft>
              <a:buClr>
                <a:srgbClr val="434343"/>
              </a:buClr>
              <a:buSzPts val="1200"/>
              <a:buFont typeface="Livvic"/>
              <a:buAutoNum type="arabicPeriod"/>
              <a:defRPr sz="1100"/>
            </a:lvl1pPr>
            <a:lvl2pPr lvl="1">
              <a:spcBef>
                <a:spcPts val="0"/>
              </a:spcBef>
              <a:spcAft>
                <a:spcPts val="0"/>
              </a:spcAft>
              <a:buClr>
                <a:srgbClr val="434343"/>
              </a:buClr>
              <a:buSzPts val="1200"/>
              <a:buFont typeface="Roboto Condensed Light"/>
              <a:buAutoNum type="alphaLcPeriod"/>
              <a:defRPr sz="1000"/>
            </a:lvl2pPr>
            <a:lvl3pPr lvl="2">
              <a:spcBef>
                <a:spcPts val="0"/>
              </a:spcBef>
              <a:spcAft>
                <a:spcPts val="0"/>
              </a:spcAft>
              <a:buClr>
                <a:srgbClr val="434343"/>
              </a:buClr>
              <a:buSzPts val="1200"/>
              <a:buFont typeface="Roboto Condensed Light"/>
              <a:buAutoNum type="romanLcPeriod"/>
              <a:defRPr sz="1000"/>
            </a:lvl3pPr>
            <a:lvl4pPr lvl="3">
              <a:spcBef>
                <a:spcPts val="0"/>
              </a:spcBef>
              <a:spcAft>
                <a:spcPts val="0"/>
              </a:spcAft>
              <a:buClr>
                <a:srgbClr val="434343"/>
              </a:buClr>
              <a:buSzPts val="1200"/>
              <a:buFont typeface="Roboto Condensed Light"/>
              <a:buAutoNum type="arabicPeriod"/>
              <a:defRPr sz="1000"/>
            </a:lvl4pPr>
            <a:lvl5pPr lvl="4">
              <a:spcBef>
                <a:spcPts val="0"/>
              </a:spcBef>
              <a:spcAft>
                <a:spcPts val="0"/>
              </a:spcAft>
              <a:buClr>
                <a:srgbClr val="434343"/>
              </a:buClr>
              <a:buSzPts val="1200"/>
              <a:buFont typeface="Roboto Condensed Light"/>
              <a:buAutoNum type="alphaLcPeriod"/>
              <a:defRPr sz="1000"/>
            </a:lvl5pPr>
            <a:lvl6pPr lvl="5">
              <a:spcBef>
                <a:spcPts val="0"/>
              </a:spcBef>
              <a:spcAft>
                <a:spcPts val="0"/>
              </a:spcAft>
              <a:buClr>
                <a:srgbClr val="434343"/>
              </a:buClr>
              <a:buSzPts val="1200"/>
              <a:buFont typeface="Roboto Condensed Light"/>
              <a:buAutoNum type="romanLcPeriod"/>
              <a:defRPr sz="1000"/>
            </a:lvl6pPr>
            <a:lvl7pPr lvl="6">
              <a:spcBef>
                <a:spcPts val="0"/>
              </a:spcBef>
              <a:spcAft>
                <a:spcPts val="0"/>
              </a:spcAft>
              <a:buClr>
                <a:srgbClr val="434343"/>
              </a:buClr>
              <a:buSzPts val="1200"/>
              <a:buFont typeface="Roboto Condensed Light"/>
              <a:buAutoNum type="arabicPeriod"/>
              <a:defRPr sz="1000"/>
            </a:lvl7pPr>
            <a:lvl8pPr lvl="7">
              <a:spcBef>
                <a:spcPts val="0"/>
              </a:spcBef>
              <a:spcAft>
                <a:spcPts val="0"/>
              </a:spcAft>
              <a:buClr>
                <a:srgbClr val="434343"/>
              </a:buClr>
              <a:buSzPts val="1200"/>
              <a:buFont typeface="Roboto Condensed Light"/>
              <a:buAutoNum type="alphaLcPeriod"/>
              <a:defRPr sz="1000"/>
            </a:lvl8pPr>
            <a:lvl9pPr lvl="8">
              <a:spcBef>
                <a:spcPts val="0"/>
              </a:spcBef>
              <a:spcAft>
                <a:spcPts val="0"/>
              </a:spcAft>
              <a:buClr>
                <a:srgbClr val="434343"/>
              </a:buClr>
              <a:buSzPts val="1200"/>
              <a:buFont typeface="Roboto Condensed Light"/>
              <a:buAutoNum type="romanLcPeriod"/>
              <a:defRPr sz="1000"/>
            </a:lvl9pPr>
          </a:lstStyle>
          <a:p>
            <a:endParaRPr/>
          </a:p>
        </p:txBody>
      </p:sp>
      <p:sp>
        <p:nvSpPr>
          <p:cNvPr id="40" name="Google Shape;40;p7"/>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200"/>
              <a:buNone/>
              <a:defRPr>
                <a:solidFill>
                  <a:srgbClr val="FFFFFF"/>
                </a:solidFill>
              </a:defRPr>
            </a:lvl1pPr>
            <a:lvl2pPr lvl="1" rtl="0">
              <a:spcBef>
                <a:spcPts val="0"/>
              </a:spcBef>
              <a:spcAft>
                <a:spcPts val="0"/>
              </a:spcAft>
              <a:buClr>
                <a:srgbClr val="FFFFFF"/>
              </a:buClr>
              <a:buSzPts val="3200"/>
              <a:buNone/>
              <a:defRPr>
                <a:solidFill>
                  <a:srgbClr val="FFFFFF"/>
                </a:solidFill>
              </a:defRPr>
            </a:lvl2pPr>
            <a:lvl3pPr lvl="2" rtl="0">
              <a:spcBef>
                <a:spcPts val="0"/>
              </a:spcBef>
              <a:spcAft>
                <a:spcPts val="0"/>
              </a:spcAft>
              <a:buClr>
                <a:srgbClr val="FFFFFF"/>
              </a:buClr>
              <a:buSzPts val="3200"/>
              <a:buNone/>
              <a:defRPr>
                <a:solidFill>
                  <a:srgbClr val="FFFFFF"/>
                </a:solidFill>
              </a:defRPr>
            </a:lvl3pPr>
            <a:lvl4pPr lvl="3" rtl="0">
              <a:spcBef>
                <a:spcPts val="0"/>
              </a:spcBef>
              <a:spcAft>
                <a:spcPts val="0"/>
              </a:spcAft>
              <a:buClr>
                <a:srgbClr val="FFFFFF"/>
              </a:buClr>
              <a:buSzPts val="3200"/>
              <a:buNone/>
              <a:defRPr>
                <a:solidFill>
                  <a:srgbClr val="FFFFFF"/>
                </a:solidFill>
              </a:defRPr>
            </a:lvl4pPr>
            <a:lvl5pPr lvl="4" rtl="0">
              <a:spcBef>
                <a:spcPts val="0"/>
              </a:spcBef>
              <a:spcAft>
                <a:spcPts val="0"/>
              </a:spcAft>
              <a:buClr>
                <a:srgbClr val="FFFFFF"/>
              </a:buClr>
              <a:buSzPts val="3200"/>
              <a:buNone/>
              <a:defRPr>
                <a:solidFill>
                  <a:srgbClr val="FFFFFF"/>
                </a:solidFill>
              </a:defRPr>
            </a:lvl5pPr>
            <a:lvl6pPr lvl="5" rtl="0">
              <a:spcBef>
                <a:spcPts val="0"/>
              </a:spcBef>
              <a:spcAft>
                <a:spcPts val="0"/>
              </a:spcAft>
              <a:buClr>
                <a:srgbClr val="FFFFFF"/>
              </a:buClr>
              <a:buSzPts val="3200"/>
              <a:buNone/>
              <a:defRPr>
                <a:solidFill>
                  <a:srgbClr val="FFFFFF"/>
                </a:solidFill>
              </a:defRPr>
            </a:lvl6pPr>
            <a:lvl7pPr lvl="6" rtl="0">
              <a:spcBef>
                <a:spcPts val="0"/>
              </a:spcBef>
              <a:spcAft>
                <a:spcPts val="0"/>
              </a:spcAft>
              <a:buClr>
                <a:srgbClr val="FFFFFF"/>
              </a:buClr>
              <a:buSzPts val="3200"/>
              <a:buNone/>
              <a:defRPr>
                <a:solidFill>
                  <a:srgbClr val="FFFFFF"/>
                </a:solidFill>
              </a:defRPr>
            </a:lvl7pPr>
            <a:lvl8pPr lvl="7" rtl="0">
              <a:spcBef>
                <a:spcPts val="0"/>
              </a:spcBef>
              <a:spcAft>
                <a:spcPts val="0"/>
              </a:spcAft>
              <a:buClr>
                <a:srgbClr val="FFFFFF"/>
              </a:buClr>
              <a:buSzPts val="3200"/>
              <a:buNone/>
              <a:defRPr>
                <a:solidFill>
                  <a:srgbClr val="FFFFFF"/>
                </a:solidFill>
              </a:defRPr>
            </a:lvl8pPr>
            <a:lvl9pPr lvl="8" rtl="0">
              <a:spcBef>
                <a:spcPts val="0"/>
              </a:spcBef>
              <a:spcAft>
                <a:spcPts val="0"/>
              </a:spcAft>
              <a:buClr>
                <a:srgbClr val="FFFFFF"/>
              </a:buClr>
              <a:buSzPts val="3200"/>
              <a:buNone/>
              <a:defRPr>
                <a:solidFill>
                  <a:srgbClr val="FFFFFF"/>
                </a:solidFill>
              </a:defRPr>
            </a:lvl9pPr>
          </a:lstStyle>
          <a:p>
            <a:endParaRPr/>
          </a:p>
        </p:txBody>
      </p:sp>
    </p:spTree>
    <p:extLst>
      <p:ext uri="{BB962C8B-B14F-4D97-AF65-F5344CB8AC3E}">
        <p14:creationId xmlns:p14="http://schemas.microsoft.com/office/powerpoint/2010/main" val="2911694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4848533" y="2494075"/>
            <a:ext cx="3681300" cy="14832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3400">
                <a:solidFill>
                  <a:srgbClr val="FFFFFF"/>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734093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rgbClr val="FFDA00"/>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736800" y="1172450"/>
            <a:ext cx="35739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36800" y="2742350"/>
            <a:ext cx="35739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subTitle" idx="2"/>
          </p:nvPr>
        </p:nvSpPr>
        <p:spPr>
          <a:xfrm>
            <a:off x="4850125" y="546500"/>
            <a:ext cx="3573900" cy="40569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42279D"/>
              </a:buClr>
              <a:buSzPts val="1600"/>
              <a:buNone/>
              <a:defRPr>
                <a:solidFill>
                  <a:srgbClr val="42279D"/>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extLst>
      <p:ext uri="{BB962C8B-B14F-4D97-AF65-F5344CB8AC3E}">
        <p14:creationId xmlns:p14="http://schemas.microsoft.com/office/powerpoint/2010/main" val="607492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720000" y="3998400"/>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None/>
              <a:defRPr/>
            </a:lvl1pPr>
          </a:lstStyle>
          <a:p>
            <a:endParaRPr/>
          </a:p>
        </p:txBody>
      </p:sp>
    </p:spTree>
    <p:extLst>
      <p:ext uri="{BB962C8B-B14F-4D97-AF65-F5344CB8AC3E}">
        <p14:creationId xmlns:p14="http://schemas.microsoft.com/office/powerpoint/2010/main" val="220967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7">
    <p:spTree>
      <p:nvGrpSpPr>
        <p:cNvPr id="1" name="Shape 14"/>
        <p:cNvGrpSpPr/>
        <p:nvPr/>
      </p:nvGrpSpPr>
      <p:grpSpPr>
        <a:xfrm>
          <a:off x="0" y="0"/>
          <a:ext cx="0" cy="0"/>
          <a:chOff x="0" y="0"/>
          <a:chExt cx="0" cy="0"/>
        </a:xfrm>
      </p:grpSpPr>
      <p:sp>
        <p:nvSpPr>
          <p:cNvPr id="15" name="Google Shape;15;p3"/>
          <p:cNvSpPr/>
          <p:nvPr/>
        </p:nvSpPr>
        <p:spPr>
          <a:xfrm>
            <a:off x="-1898225" y="-718525"/>
            <a:ext cx="6778200" cy="67782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 name="Google Shape;16;p3"/>
          <p:cNvCxnSpPr/>
          <p:nvPr/>
        </p:nvCxnSpPr>
        <p:spPr>
          <a:xfrm>
            <a:off x="923925" y="-114300"/>
            <a:ext cx="0" cy="5257800"/>
          </a:xfrm>
          <a:prstGeom prst="straightConnector1">
            <a:avLst/>
          </a:prstGeom>
          <a:noFill/>
          <a:ln w="19050" cap="flat" cmpd="sng">
            <a:solidFill>
              <a:schemeClr val="accent1"/>
            </a:solidFill>
            <a:prstDash val="solid"/>
            <a:round/>
            <a:headEnd type="none" w="med" len="med"/>
            <a:tailEnd type="none" w="med" len="med"/>
          </a:ln>
        </p:spPr>
      </p:cxnSp>
      <p:sp>
        <p:nvSpPr>
          <p:cNvPr id="17" name="Google Shape;17;p3"/>
          <p:cNvSpPr/>
          <p:nvPr/>
        </p:nvSpPr>
        <p:spPr>
          <a:xfrm>
            <a:off x="790575" y="1885950"/>
            <a:ext cx="399900" cy="1371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ctrTitle"/>
          </p:nvPr>
        </p:nvSpPr>
        <p:spPr>
          <a:xfrm>
            <a:off x="615225" y="2098650"/>
            <a:ext cx="18804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1800" b="1">
                <a:solidFill>
                  <a:schemeClr val="accent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19" name="Google Shape;19;p3"/>
          <p:cNvSpPr txBox="1">
            <a:spLocks noGrp="1"/>
          </p:cNvSpPr>
          <p:nvPr>
            <p:ph type="ctrTitle" idx="2"/>
          </p:nvPr>
        </p:nvSpPr>
        <p:spPr>
          <a:xfrm>
            <a:off x="5041900" y="439000"/>
            <a:ext cx="14979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1200"/>
              <a:buNone/>
              <a:defRPr sz="1200">
                <a:solidFill>
                  <a:schemeClr val="accent3"/>
                </a:solidFill>
              </a:defRPr>
            </a:lvl1pPr>
            <a:lvl2pPr lvl="1" rtl="0">
              <a:spcBef>
                <a:spcPts val="0"/>
              </a:spcBef>
              <a:spcAft>
                <a:spcPts val="0"/>
              </a:spcAft>
              <a:buClr>
                <a:schemeClr val="accent3"/>
              </a:buClr>
              <a:buSzPts val="1200"/>
              <a:buNone/>
              <a:defRPr sz="1200">
                <a:solidFill>
                  <a:schemeClr val="accent3"/>
                </a:solidFill>
              </a:defRPr>
            </a:lvl2pPr>
            <a:lvl3pPr lvl="2" rtl="0">
              <a:spcBef>
                <a:spcPts val="0"/>
              </a:spcBef>
              <a:spcAft>
                <a:spcPts val="0"/>
              </a:spcAft>
              <a:buClr>
                <a:schemeClr val="accent3"/>
              </a:buClr>
              <a:buSzPts val="1200"/>
              <a:buNone/>
              <a:defRPr sz="1200">
                <a:solidFill>
                  <a:schemeClr val="accent3"/>
                </a:solidFill>
              </a:defRPr>
            </a:lvl3pPr>
            <a:lvl4pPr lvl="3" rtl="0">
              <a:spcBef>
                <a:spcPts val="0"/>
              </a:spcBef>
              <a:spcAft>
                <a:spcPts val="0"/>
              </a:spcAft>
              <a:buClr>
                <a:schemeClr val="accent3"/>
              </a:buClr>
              <a:buSzPts val="1200"/>
              <a:buNone/>
              <a:defRPr sz="1200">
                <a:solidFill>
                  <a:schemeClr val="accent3"/>
                </a:solidFill>
              </a:defRPr>
            </a:lvl4pPr>
            <a:lvl5pPr lvl="4" rtl="0">
              <a:spcBef>
                <a:spcPts val="0"/>
              </a:spcBef>
              <a:spcAft>
                <a:spcPts val="0"/>
              </a:spcAft>
              <a:buClr>
                <a:schemeClr val="accent3"/>
              </a:buClr>
              <a:buSzPts val="1200"/>
              <a:buNone/>
              <a:defRPr sz="1200">
                <a:solidFill>
                  <a:schemeClr val="accent3"/>
                </a:solidFill>
              </a:defRPr>
            </a:lvl5pPr>
            <a:lvl6pPr lvl="5" rtl="0">
              <a:spcBef>
                <a:spcPts val="0"/>
              </a:spcBef>
              <a:spcAft>
                <a:spcPts val="0"/>
              </a:spcAft>
              <a:buClr>
                <a:schemeClr val="accent3"/>
              </a:buClr>
              <a:buSzPts val="1200"/>
              <a:buNone/>
              <a:defRPr sz="1200">
                <a:solidFill>
                  <a:schemeClr val="accent3"/>
                </a:solidFill>
              </a:defRPr>
            </a:lvl6pPr>
            <a:lvl7pPr lvl="6" rtl="0">
              <a:spcBef>
                <a:spcPts val="0"/>
              </a:spcBef>
              <a:spcAft>
                <a:spcPts val="0"/>
              </a:spcAft>
              <a:buClr>
                <a:schemeClr val="accent3"/>
              </a:buClr>
              <a:buSzPts val="1200"/>
              <a:buNone/>
              <a:defRPr sz="1200">
                <a:solidFill>
                  <a:schemeClr val="accent3"/>
                </a:solidFill>
              </a:defRPr>
            </a:lvl7pPr>
            <a:lvl8pPr lvl="7" rtl="0">
              <a:spcBef>
                <a:spcPts val="0"/>
              </a:spcBef>
              <a:spcAft>
                <a:spcPts val="0"/>
              </a:spcAft>
              <a:buClr>
                <a:schemeClr val="accent3"/>
              </a:buClr>
              <a:buSzPts val="1200"/>
              <a:buNone/>
              <a:defRPr sz="1200">
                <a:solidFill>
                  <a:schemeClr val="accent3"/>
                </a:solidFill>
              </a:defRPr>
            </a:lvl8pPr>
            <a:lvl9pPr lvl="8" rtl="0">
              <a:spcBef>
                <a:spcPts val="0"/>
              </a:spcBef>
              <a:spcAft>
                <a:spcPts val="0"/>
              </a:spcAft>
              <a:buClr>
                <a:schemeClr val="accent3"/>
              </a:buClr>
              <a:buSzPts val="1200"/>
              <a:buNone/>
              <a:defRPr sz="1200">
                <a:solidFill>
                  <a:schemeClr val="accent3"/>
                </a:solidFill>
              </a:defRPr>
            </a:lvl9pPr>
          </a:lstStyle>
          <a:p>
            <a:endParaRPr/>
          </a:p>
        </p:txBody>
      </p:sp>
      <p:sp>
        <p:nvSpPr>
          <p:cNvPr id="20" name="Google Shape;20;p3"/>
          <p:cNvSpPr txBox="1">
            <a:spLocks noGrp="1"/>
          </p:cNvSpPr>
          <p:nvPr>
            <p:ph type="subTitle" idx="1"/>
          </p:nvPr>
        </p:nvSpPr>
        <p:spPr>
          <a:xfrm>
            <a:off x="5041900" y="888375"/>
            <a:ext cx="2238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1" name="Google Shape;21;p3"/>
          <p:cNvSpPr/>
          <p:nvPr/>
        </p:nvSpPr>
        <p:spPr>
          <a:xfrm>
            <a:off x="4483024" y="1705849"/>
            <a:ext cx="663900" cy="66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4483024" y="2781492"/>
            <a:ext cx="663900" cy="663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4143675" y="3896684"/>
            <a:ext cx="663900" cy="663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4137100" y="604764"/>
            <a:ext cx="663900" cy="663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txBox="1">
            <a:spLocks noGrp="1"/>
          </p:cNvSpPr>
          <p:nvPr>
            <p:ph type="title" idx="3" hasCustomPrompt="1"/>
          </p:nvPr>
        </p:nvSpPr>
        <p:spPr>
          <a:xfrm>
            <a:off x="3548006" y="641228"/>
            <a:ext cx="12069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3000"/>
              <a:buNone/>
              <a:defRPr sz="3000">
                <a:solidFill>
                  <a:schemeClr val="accent4"/>
                </a:solidFill>
              </a:defRPr>
            </a:lvl1pPr>
            <a:lvl2pPr lvl="1"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26" name="Google Shape;26;p3"/>
          <p:cNvSpPr txBox="1">
            <a:spLocks noGrp="1"/>
          </p:cNvSpPr>
          <p:nvPr>
            <p:ph type="ctrTitle" idx="4"/>
          </p:nvPr>
        </p:nvSpPr>
        <p:spPr>
          <a:xfrm>
            <a:off x="5397400" y="1553250"/>
            <a:ext cx="14979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1200"/>
              <a:buNone/>
              <a:defRPr sz="1200">
                <a:solidFill>
                  <a:schemeClr val="accent2"/>
                </a:solidFill>
              </a:defRPr>
            </a:lvl1pPr>
            <a:lvl2pPr lvl="1" rtl="0">
              <a:spcBef>
                <a:spcPts val="0"/>
              </a:spcBef>
              <a:spcAft>
                <a:spcPts val="0"/>
              </a:spcAft>
              <a:buClr>
                <a:schemeClr val="accent2"/>
              </a:buClr>
              <a:buSzPts val="1200"/>
              <a:buNone/>
              <a:defRPr sz="1200">
                <a:solidFill>
                  <a:schemeClr val="accent2"/>
                </a:solidFill>
              </a:defRPr>
            </a:lvl2pPr>
            <a:lvl3pPr lvl="2" rtl="0">
              <a:spcBef>
                <a:spcPts val="0"/>
              </a:spcBef>
              <a:spcAft>
                <a:spcPts val="0"/>
              </a:spcAft>
              <a:buClr>
                <a:schemeClr val="accent2"/>
              </a:buClr>
              <a:buSzPts val="1200"/>
              <a:buNone/>
              <a:defRPr sz="1200">
                <a:solidFill>
                  <a:schemeClr val="accent2"/>
                </a:solidFill>
              </a:defRPr>
            </a:lvl3pPr>
            <a:lvl4pPr lvl="3" rtl="0">
              <a:spcBef>
                <a:spcPts val="0"/>
              </a:spcBef>
              <a:spcAft>
                <a:spcPts val="0"/>
              </a:spcAft>
              <a:buClr>
                <a:schemeClr val="accent2"/>
              </a:buClr>
              <a:buSzPts val="1200"/>
              <a:buNone/>
              <a:defRPr sz="1200">
                <a:solidFill>
                  <a:schemeClr val="accent2"/>
                </a:solidFill>
              </a:defRPr>
            </a:lvl4pPr>
            <a:lvl5pPr lvl="4" rtl="0">
              <a:spcBef>
                <a:spcPts val="0"/>
              </a:spcBef>
              <a:spcAft>
                <a:spcPts val="0"/>
              </a:spcAft>
              <a:buClr>
                <a:schemeClr val="accent2"/>
              </a:buClr>
              <a:buSzPts val="1200"/>
              <a:buNone/>
              <a:defRPr sz="1200">
                <a:solidFill>
                  <a:schemeClr val="accent2"/>
                </a:solidFill>
              </a:defRPr>
            </a:lvl5pPr>
            <a:lvl6pPr lvl="5" rtl="0">
              <a:spcBef>
                <a:spcPts val="0"/>
              </a:spcBef>
              <a:spcAft>
                <a:spcPts val="0"/>
              </a:spcAft>
              <a:buClr>
                <a:schemeClr val="accent2"/>
              </a:buClr>
              <a:buSzPts val="1200"/>
              <a:buNone/>
              <a:defRPr sz="1200">
                <a:solidFill>
                  <a:schemeClr val="accent2"/>
                </a:solidFill>
              </a:defRPr>
            </a:lvl6pPr>
            <a:lvl7pPr lvl="6" rtl="0">
              <a:spcBef>
                <a:spcPts val="0"/>
              </a:spcBef>
              <a:spcAft>
                <a:spcPts val="0"/>
              </a:spcAft>
              <a:buClr>
                <a:schemeClr val="accent2"/>
              </a:buClr>
              <a:buSzPts val="1200"/>
              <a:buNone/>
              <a:defRPr sz="1200">
                <a:solidFill>
                  <a:schemeClr val="accent2"/>
                </a:solidFill>
              </a:defRPr>
            </a:lvl7pPr>
            <a:lvl8pPr lvl="7" rtl="0">
              <a:spcBef>
                <a:spcPts val="0"/>
              </a:spcBef>
              <a:spcAft>
                <a:spcPts val="0"/>
              </a:spcAft>
              <a:buClr>
                <a:schemeClr val="accent2"/>
              </a:buClr>
              <a:buSzPts val="1200"/>
              <a:buNone/>
              <a:defRPr sz="1200">
                <a:solidFill>
                  <a:schemeClr val="accent2"/>
                </a:solidFill>
              </a:defRPr>
            </a:lvl8pPr>
            <a:lvl9pPr lvl="8" rtl="0">
              <a:spcBef>
                <a:spcPts val="0"/>
              </a:spcBef>
              <a:spcAft>
                <a:spcPts val="0"/>
              </a:spcAft>
              <a:buClr>
                <a:schemeClr val="accent2"/>
              </a:buClr>
              <a:buSzPts val="1200"/>
              <a:buNone/>
              <a:defRPr sz="1200">
                <a:solidFill>
                  <a:schemeClr val="accent2"/>
                </a:solidFill>
              </a:defRPr>
            </a:lvl9pPr>
          </a:lstStyle>
          <a:p>
            <a:endParaRPr/>
          </a:p>
        </p:txBody>
      </p:sp>
      <p:sp>
        <p:nvSpPr>
          <p:cNvPr id="27" name="Google Shape;27;p3"/>
          <p:cNvSpPr txBox="1">
            <a:spLocks noGrp="1"/>
          </p:cNvSpPr>
          <p:nvPr>
            <p:ph type="subTitle" idx="5"/>
          </p:nvPr>
        </p:nvSpPr>
        <p:spPr>
          <a:xfrm>
            <a:off x="5592336" y="2002627"/>
            <a:ext cx="2238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8" name="Google Shape;28;p3"/>
          <p:cNvSpPr txBox="1">
            <a:spLocks noGrp="1"/>
          </p:cNvSpPr>
          <p:nvPr>
            <p:ph type="ctrTitle" idx="6"/>
          </p:nvPr>
        </p:nvSpPr>
        <p:spPr>
          <a:xfrm>
            <a:off x="5397402" y="2634800"/>
            <a:ext cx="14979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200"/>
              <a:buNone/>
              <a:defRPr sz="1200">
                <a:solidFill>
                  <a:schemeClr val="accent1"/>
                </a:solidFill>
              </a:defRPr>
            </a:lvl1pPr>
            <a:lvl2pPr lvl="1" rtl="0">
              <a:spcBef>
                <a:spcPts val="0"/>
              </a:spcBef>
              <a:spcAft>
                <a:spcPts val="0"/>
              </a:spcAft>
              <a:buClr>
                <a:schemeClr val="accent1"/>
              </a:buClr>
              <a:buSzPts val="1200"/>
              <a:buNone/>
              <a:defRPr sz="1200">
                <a:solidFill>
                  <a:schemeClr val="accent1"/>
                </a:solidFill>
              </a:defRPr>
            </a:lvl2pPr>
            <a:lvl3pPr lvl="2" rtl="0">
              <a:spcBef>
                <a:spcPts val="0"/>
              </a:spcBef>
              <a:spcAft>
                <a:spcPts val="0"/>
              </a:spcAft>
              <a:buClr>
                <a:schemeClr val="accent1"/>
              </a:buClr>
              <a:buSzPts val="1200"/>
              <a:buNone/>
              <a:defRPr sz="1200">
                <a:solidFill>
                  <a:schemeClr val="accent1"/>
                </a:solidFill>
              </a:defRPr>
            </a:lvl3pPr>
            <a:lvl4pPr lvl="3" rtl="0">
              <a:spcBef>
                <a:spcPts val="0"/>
              </a:spcBef>
              <a:spcAft>
                <a:spcPts val="0"/>
              </a:spcAft>
              <a:buClr>
                <a:schemeClr val="accent1"/>
              </a:buClr>
              <a:buSzPts val="1200"/>
              <a:buNone/>
              <a:defRPr sz="1200">
                <a:solidFill>
                  <a:schemeClr val="accent1"/>
                </a:solidFill>
              </a:defRPr>
            </a:lvl4pPr>
            <a:lvl5pPr lvl="4" rtl="0">
              <a:spcBef>
                <a:spcPts val="0"/>
              </a:spcBef>
              <a:spcAft>
                <a:spcPts val="0"/>
              </a:spcAft>
              <a:buClr>
                <a:schemeClr val="accent1"/>
              </a:buClr>
              <a:buSzPts val="1200"/>
              <a:buNone/>
              <a:defRPr sz="1200">
                <a:solidFill>
                  <a:schemeClr val="accent1"/>
                </a:solidFill>
              </a:defRPr>
            </a:lvl5pPr>
            <a:lvl6pPr lvl="5" rtl="0">
              <a:spcBef>
                <a:spcPts val="0"/>
              </a:spcBef>
              <a:spcAft>
                <a:spcPts val="0"/>
              </a:spcAft>
              <a:buClr>
                <a:schemeClr val="accent1"/>
              </a:buClr>
              <a:buSzPts val="1200"/>
              <a:buNone/>
              <a:defRPr sz="1200">
                <a:solidFill>
                  <a:schemeClr val="accent1"/>
                </a:solidFill>
              </a:defRPr>
            </a:lvl6pPr>
            <a:lvl7pPr lvl="6" rtl="0">
              <a:spcBef>
                <a:spcPts val="0"/>
              </a:spcBef>
              <a:spcAft>
                <a:spcPts val="0"/>
              </a:spcAft>
              <a:buClr>
                <a:schemeClr val="accent1"/>
              </a:buClr>
              <a:buSzPts val="1200"/>
              <a:buNone/>
              <a:defRPr sz="1200">
                <a:solidFill>
                  <a:schemeClr val="accent1"/>
                </a:solidFill>
              </a:defRPr>
            </a:lvl7pPr>
            <a:lvl8pPr lvl="7" rtl="0">
              <a:spcBef>
                <a:spcPts val="0"/>
              </a:spcBef>
              <a:spcAft>
                <a:spcPts val="0"/>
              </a:spcAft>
              <a:buClr>
                <a:schemeClr val="accent1"/>
              </a:buClr>
              <a:buSzPts val="1200"/>
              <a:buNone/>
              <a:defRPr sz="1200">
                <a:solidFill>
                  <a:schemeClr val="accent1"/>
                </a:solidFill>
              </a:defRPr>
            </a:lvl8pPr>
            <a:lvl9pPr lvl="8" rtl="0">
              <a:spcBef>
                <a:spcPts val="0"/>
              </a:spcBef>
              <a:spcAft>
                <a:spcPts val="0"/>
              </a:spcAft>
              <a:buClr>
                <a:schemeClr val="accent1"/>
              </a:buClr>
              <a:buSzPts val="1200"/>
              <a:buNone/>
              <a:defRPr sz="1200">
                <a:solidFill>
                  <a:schemeClr val="accent1"/>
                </a:solidFill>
              </a:defRPr>
            </a:lvl9pPr>
          </a:lstStyle>
          <a:p>
            <a:endParaRPr/>
          </a:p>
        </p:txBody>
      </p:sp>
      <p:sp>
        <p:nvSpPr>
          <p:cNvPr id="29" name="Google Shape;29;p3"/>
          <p:cNvSpPr txBox="1">
            <a:spLocks noGrp="1"/>
          </p:cNvSpPr>
          <p:nvPr>
            <p:ph type="subTitle" idx="7"/>
          </p:nvPr>
        </p:nvSpPr>
        <p:spPr>
          <a:xfrm>
            <a:off x="5592336" y="3084176"/>
            <a:ext cx="2238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0" name="Google Shape;30;p3"/>
          <p:cNvSpPr txBox="1">
            <a:spLocks noGrp="1"/>
          </p:cNvSpPr>
          <p:nvPr>
            <p:ph type="ctrTitle" idx="8"/>
          </p:nvPr>
        </p:nvSpPr>
        <p:spPr>
          <a:xfrm>
            <a:off x="5041900" y="3753775"/>
            <a:ext cx="14979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31" name="Google Shape;31;p3"/>
          <p:cNvSpPr txBox="1">
            <a:spLocks noGrp="1"/>
          </p:cNvSpPr>
          <p:nvPr>
            <p:ph type="subTitle" idx="9"/>
          </p:nvPr>
        </p:nvSpPr>
        <p:spPr>
          <a:xfrm>
            <a:off x="5041900" y="4203150"/>
            <a:ext cx="2238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2" name="Google Shape;32;p3"/>
          <p:cNvSpPr txBox="1">
            <a:spLocks noGrp="1"/>
          </p:cNvSpPr>
          <p:nvPr>
            <p:ph type="title" idx="13" hasCustomPrompt="1"/>
          </p:nvPr>
        </p:nvSpPr>
        <p:spPr>
          <a:xfrm>
            <a:off x="3940024" y="1748901"/>
            <a:ext cx="12069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3000"/>
              <a:buNone/>
              <a:defRPr sz="3000">
                <a:solidFill>
                  <a:schemeClr val="accent4"/>
                </a:solidFill>
              </a:defRPr>
            </a:lvl1pPr>
            <a:lvl2pPr lvl="1"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3"/>
          <p:cNvSpPr txBox="1">
            <a:spLocks noGrp="1"/>
          </p:cNvSpPr>
          <p:nvPr>
            <p:ph type="title" idx="14" hasCustomPrompt="1"/>
          </p:nvPr>
        </p:nvSpPr>
        <p:spPr>
          <a:xfrm>
            <a:off x="3940024" y="2817956"/>
            <a:ext cx="12069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3000"/>
              <a:buNone/>
              <a:defRPr sz="3000">
                <a:solidFill>
                  <a:schemeClr val="accent4"/>
                </a:solidFill>
              </a:defRPr>
            </a:lvl1pPr>
            <a:lvl2pPr lvl="1"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3"/>
          <p:cNvSpPr txBox="1">
            <a:spLocks noGrp="1"/>
          </p:cNvSpPr>
          <p:nvPr>
            <p:ph type="title" idx="15" hasCustomPrompt="1"/>
          </p:nvPr>
        </p:nvSpPr>
        <p:spPr>
          <a:xfrm>
            <a:off x="3585574" y="3942823"/>
            <a:ext cx="12069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3000"/>
              <a:buNone/>
              <a:defRPr sz="3000">
                <a:solidFill>
                  <a:schemeClr val="accent4"/>
                </a:solidFill>
              </a:defRPr>
            </a:lvl1pPr>
            <a:lvl2pPr lvl="1"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FFDA00"/>
        </a:solidFill>
        <a:effectLst/>
      </p:bgPr>
    </p:bg>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720000" y="2106925"/>
            <a:ext cx="6270300" cy="1109700"/>
          </a:xfrm>
          <a:prstGeom prst="rect">
            <a:avLst/>
          </a:prstGeom>
        </p:spPr>
        <p:txBody>
          <a:bodyPr spcFirstLastPara="1" wrap="square" lIns="91425" tIns="91425" rIns="91425" bIns="91425" anchor="ctr" anchorCtr="0">
            <a:noAutofit/>
          </a:bodyPr>
          <a:lstStyle>
            <a:lvl1pPr lvl="0" algn="l">
              <a:spcBef>
                <a:spcPts val="0"/>
              </a:spcBef>
              <a:spcAft>
                <a:spcPts val="0"/>
              </a:spcAft>
              <a:buSzPts val="12000"/>
              <a:buNone/>
              <a:defRPr sz="8000">
                <a:solidFill>
                  <a:srgbClr val="42279D"/>
                </a:solidFill>
              </a:defRPr>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2" name="Google Shape;52;p11"/>
          <p:cNvSpPr txBox="1">
            <a:spLocks noGrp="1"/>
          </p:cNvSpPr>
          <p:nvPr>
            <p:ph type="subTitle" idx="1"/>
          </p:nvPr>
        </p:nvSpPr>
        <p:spPr>
          <a:xfrm>
            <a:off x="720000" y="3216575"/>
            <a:ext cx="6270300" cy="4179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solidFill>
                  <a:srgbClr val="42279D"/>
                </a:solidFill>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Tree>
    <p:extLst>
      <p:ext uri="{BB962C8B-B14F-4D97-AF65-F5344CB8AC3E}">
        <p14:creationId xmlns:p14="http://schemas.microsoft.com/office/powerpoint/2010/main" val="3191338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3"/>
        <p:cNvGrpSpPr/>
        <p:nvPr/>
      </p:nvGrpSpPr>
      <p:grpSpPr>
        <a:xfrm>
          <a:off x="0" y="0"/>
          <a:ext cx="0" cy="0"/>
          <a:chOff x="0" y="0"/>
          <a:chExt cx="0" cy="0"/>
        </a:xfrm>
      </p:grpSpPr>
    </p:spTree>
    <p:extLst>
      <p:ext uri="{BB962C8B-B14F-4D97-AF65-F5344CB8AC3E}">
        <p14:creationId xmlns:p14="http://schemas.microsoft.com/office/powerpoint/2010/main" val="1357180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42279D"/>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800"/>
              <a:buFont typeface="Lilita One"/>
              <a:buNone/>
              <a:defRPr sz="3200">
                <a:solidFill>
                  <a:srgbClr val="FFFFFF"/>
                </a:solidFill>
                <a:latin typeface="Lilita One"/>
                <a:ea typeface="Lilita One"/>
                <a:cs typeface="Lilita One"/>
                <a:sym typeface="Lilita One"/>
              </a:defRPr>
            </a:lvl1pPr>
            <a:lvl2pPr lvl="1" rtl="0">
              <a:spcBef>
                <a:spcPts val="0"/>
              </a:spcBef>
              <a:spcAft>
                <a:spcPts val="0"/>
              </a:spcAft>
              <a:buClr>
                <a:srgbClr val="FFFFFF"/>
              </a:buClr>
              <a:buSzPts val="2800"/>
              <a:buFont typeface="Bubblegum Sans"/>
              <a:buNone/>
              <a:defRPr sz="2800">
                <a:solidFill>
                  <a:srgbClr val="FFFFFF"/>
                </a:solidFill>
                <a:latin typeface="Bubblegum Sans"/>
                <a:ea typeface="Bubblegum Sans"/>
                <a:cs typeface="Bubblegum Sans"/>
                <a:sym typeface="Bubblegum Sans"/>
              </a:defRPr>
            </a:lvl2pPr>
            <a:lvl3pPr lvl="2" rtl="0">
              <a:spcBef>
                <a:spcPts val="0"/>
              </a:spcBef>
              <a:spcAft>
                <a:spcPts val="0"/>
              </a:spcAft>
              <a:buClr>
                <a:srgbClr val="FFFFFF"/>
              </a:buClr>
              <a:buSzPts val="2800"/>
              <a:buFont typeface="Bubblegum Sans"/>
              <a:buNone/>
              <a:defRPr sz="2800">
                <a:solidFill>
                  <a:srgbClr val="FFFFFF"/>
                </a:solidFill>
                <a:latin typeface="Bubblegum Sans"/>
                <a:ea typeface="Bubblegum Sans"/>
                <a:cs typeface="Bubblegum Sans"/>
                <a:sym typeface="Bubblegum Sans"/>
              </a:defRPr>
            </a:lvl3pPr>
            <a:lvl4pPr lvl="3" rtl="0">
              <a:spcBef>
                <a:spcPts val="0"/>
              </a:spcBef>
              <a:spcAft>
                <a:spcPts val="0"/>
              </a:spcAft>
              <a:buClr>
                <a:srgbClr val="FFFFFF"/>
              </a:buClr>
              <a:buSzPts val="2800"/>
              <a:buFont typeface="Bubblegum Sans"/>
              <a:buNone/>
              <a:defRPr sz="2800">
                <a:solidFill>
                  <a:srgbClr val="FFFFFF"/>
                </a:solidFill>
                <a:latin typeface="Bubblegum Sans"/>
                <a:ea typeface="Bubblegum Sans"/>
                <a:cs typeface="Bubblegum Sans"/>
                <a:sym typeface="Bubblegum Sans"/>
              </a:defRPr>
            </a:lvl4pPr>
            <a:lvl5pPr lvl="4" rtl="0">
              <a:spcBef>
                <a:spcPts val="0"/>
              </a:spcBef>
              <a:spcAft>
                <a:spcPts val="0"/>
              </a:spcAft>
              <a:buClr>
                <a:srgbClr val="FFFFFF"/>
              </a:buClr>
              <a:buSzPts val="2800"/>
              <a:buFont typeface="Bubblegum Sans"/>
              <a:buNone/>
              <a:defRPr sz="2800">
                <a:solidFill>
                  <a:srgbClr val="FFFFFF"/>
                </a:solidFill>
                <a:latin typeface="Bubblegum Sans"/>
                <a:ea typeface="Bubblegum Sans"/>
                <a:cs typeface="Bubblegum Sans"/>
                <a:sym typeface="Bubblegum Sans"/>
              </a:defRPr>
            </a:lvl5pPr>
            <a:lvl6pPr lvl="5" rtl="0">
              <a:spcBef>
                <a:spcPts val="0"/>
              </a:spcBef>
              <a:spcAft>
                <a:spcPts val="0"/>
              </a:spcAft>
              <a:buClr>
                <a:srgbClr val="FFFFFF"/>
              </a:buClr>
              <a:buSzPts val="2800"/>
              <a:buFont typeface="Bubblegum Sans"/>
              <a:buNone/>
              <a:defRPr sz="2800">
                <a:solidFill>
                  <a:srgbClr val="FFFFFF"/>
                </a:solidFill>
                <a:latin typeface="Bubblegum Sans"/>
                <a:ea typeface="Bubblegum Sans"/>
                <a:cs typeface="Bubblegum Sans"/>
                <a:sym typeface="Bubblegum Sans"/>
              </a:defRPr>
            </a:lvl6pPr>
            <a:lvl7pPr lvl="6" rtl="0">
              <a:spcBef>
                <a:spcPts val="0"/>
              </a:spcBef>
              <a:spcAft>
                <a:spcPts val="0"/>
              </a:spcAft>
              <a:buClr>
                <a:srgbClr val="FFFFFF"/>
              </a:buClr>
              <a:buSzPts val="2800"/>
              <a:buFont typeface="Bubblegum Sans"/>
              <a:buNone/>
              <a:defRPr sz="2800">
                <a:solidFill>
                  <a:srgbClr val="FFFFFF"/>
                </a:solidFill>
                <a:latin typeface="Bubblegum Sans"/>
                <a:ea typeface="Bubblegum Sans"/>
                <a:cs typeface="Bubblegum Sans"/>
                <a:sym typeface="Bubblegum Sans"/>
              </a:defRPr>
            </a:lvl7pPr>
            <a:lvl8pPr lvl="7" rtl="0">
              <a:spcBef>
                <a:spcPts val="0"/>
              </a:spcBef>
              <a:spcAft>
                <a:spcPts val="0"/>
              </a:spcAft>
              <a:buClr>
                <a:srgbClr val="FFFFFF"/>
              </a:buClr>
              <a:buSzPts val="2800"/>
              <a:buFont typeface="Bubblegum Sans"/>
              <a:buNone/>
              <a:defRPr sz="2800">
                <a:solidFill>
                  <a:srgbClr val="FFFFFF"/>
                </a:solidFill>
                <a:latin typeface="Bubblegum Sans"/>
                <a:ea typeface="Bubblegum Sans"/>
                <a:cs typeface="Bubblegum Sans"/>
                <a:sym typeface="Bubblegum Sans"/>
              </a:defRPr>
            </a:lvl8pPr>
            <a:lvl9pPr lvl="8" rtl="0">
              <a:spcBef>
                <a:spcPts val="0"/>
              </a:spcBef>
              <a:spcAft>
                <a:spcPts val="0"/>
              </a:spcAft>
              <a:buClr>
                <a:srgbClr val="FFFFFF"/>
              </a:buClr>
              <a:buSzPts val="2800"/>
              <a:buFont typeface="Bubblegum Sans"/>
              <a:buNone/>
              <a:defRPr sz="2800">
                <a:solidFill>
                  <a:srgbClr val="FFFFFF"/>
                </a:solidFill>
                <a:latin typeface="Bubblegum Sans"/>
                <a:ea typeface="Bubblegum Sans"/>
                <a:cs typeface="Bubblegum Sans"/>
                <a:sym typeface="Bubblegum Sans"/>
              </a:defRPr>
            </a:lvl9pPr>
          </a:lstStyle>
          <a:p>
            <a:endParaRPr/>
          </a:p>
        </p:txBody>
      </p:sp>
      <p:sp>
        <p:nvSpPr>
          <p:cNvPr id="56" name="Google Shape;56;p13"/>
          <p:cNvSpPr txBox="1">
            <a:spLocks noGrp="1"/>
          </p:cNvSpPr>
          <p:nvPr>
            <p:ph type="title" idx="2" hasCustomPrompt="1"/>
          </p:nvPr>
        </p:nvSpPr>
        <p:spPr>
          <a:xfrm>
            <a:off x="4684650" y="1774700"/>
            <a:ext cx="1503900" cy="107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5608"/>
              </a:buClr>
              <a:buSzPts val="8000"/>
              <a:buNone/>
              <a:defRPr sz="8000">
                <a:solidFill>
                  <a:srgbClr val="FF5608"/>
                </a:solidFill>
              </a:defRPr>
            </a:lvl1pPr>
            <a:lvl2pPr lvl="1" algn="ctr" rtl="0">
              <a:lnSpc>
                <a:spcPct val="100000"/>
              </a:lnSpc>
              <a:spcBef>
                <a:spcPts val="0"/>
              </a:spcBef>
              <a:spcAft>
                <a:spcPts val="0"/>
              </a:spcAft>
              <a:buClr>
                <a:srgbClr val="FF5608"/>
              </a:buClr>
              <a:buSzPts val="8000"/>
              <a:buNone/>
              <a:defRPr sz="8000">
                <a:solidFill>
                  <a:srgbClr val="FF5608"/>
                </a:solidFill>
              </a:defRPr>
            </a:lvl2pPr>
            <a:lvl3pPr lvl="2" algn="ctr" rtl="0">
              <a:lnSpc>
                <a:spcPct val="100000"/>
              </a:lnSpc>
              <a:spcBef>
                <a:spcPts val="0"/>
              </a:spcBef>
              <a:spcAft>
                <a:spcPts val="0"/>
              </a:spcAft>
              <a:buClr>
                <a:srgbClr val="FF5608"/>
              </a:buClr>
              <a:buSzPts val="8000"/>
              <a:buNone/>
              <a:defRPr sz="8000">
                <a:solidFill>
                  <a:srgbClr val="FF5608"/>
                </a:solidFill>
              </a:defRPr>
            </a:lvl3pPr>
            <a:lvl4pPr lvl="3" algn="ctr" rtl="0">
              <a:lnSpc>
                <a:spcPct val="100000"/>
              </a:lnSpc>
              <a:spcBef>
                <a:spcPts val="0"/>
              </a:spcBef>
              <a:spcAft>
                <a:spcPts val="0"/>
              </a:spcAft>
              <a:buClr>
                <a:srgbClr val="FF5608"/>
              </a:buClr>
              <a:buSzPts val="8000"/>
              <a:buNone/>
              <a:defRPr sz="8000">
                <a:solidFill>
                  <a:srgbClr val="FF5608"/>
                </a:solidFill>
              </a:defRPr>
            </a:lvl4pPr>
            <a:lvl5pPr lvl="4" algn="ctr" rtl="0">
              <a:lnSpc>
                <a:spcPct val="100000"/>
              </a:lnSpc>
              <a:spcBef>
                <a:spcPts val="0"/>
              </a:spcBef>
              <a:spcAft>
                <a:spcPts val="0"/>
              </a:spcAft>
              <a:buClr>
                <a:srgbClr val="FF5608"/>
              </a:buClr>
              <a:buSzPts val="8000"/>
              <a:buNone/>
              <a:defRPr sz="8000">
                <a:solidFill>
                  <a:srgbClr val="FF5608"/>
                </a:solidFill>
              </a:defRPr>
            </a:lvl5pPr>
            <a:lvl6pPr lvl="5" algn="ctr" rtl="0">
              <a:lnSpc>
                <a:spcPct val="100000"/>
              </a:lnSpc>
              <a:spcBef>
                <a:spcPts val="0"/>
              </a:spcBef>
              <a:spcAft>
                <a:spcPts val="0"/>
              </a:spcAft>
              <a:buClr>
                <a:srgbClr val="FF5608"/>
              </a:buClr>
              <a:buSzPts val="8000"/>
              <a:buNone/>
              <a:defRPr sz="8000">
                <a:solidFill>
                  <a:srgbClr val="FF5608"/>
                </a:solidFill>
              </a:defRPr>
            </a:lvl6pPr>
            <a:lvl7pPr lvl="6" algn="ctr" rtl="0">
              <a:lnSpc>
                <a:spcPct val="100000"/>
              </a:lnSpc>
              <a:spcBef>
                <a:spcPts val="0"/>
              </a:spcBef>
              <a:spcAft>
                <a:spcPts val="0"/>
              </a:spcAft>
              <a:buClr>
                <a:srgbClr val="FF5608"/>
              </a:buClr>
              <a:buSzPts val="8000"/>
              <a:buNone/>
              <a:defRPr sz="8000">
                <a:solidFill>
                  <a:srgbClr val="FF5608"/>
                </a:solidFill>
              </a:defRPr>
            </a:lvl7pPr>
            <a:lvl8pPr lvl="7" algn="ctr" rtl="0">
              <a:lnSpc>
                <a:spcPct val="100000"/>
              </a:lnSpc>
              <a:spcBef>
                <a:spcPts val="0"/>
              </a:spcBef>
              <a:spcAft>
                <a:spcPts val="0"/>
              </a:spcAft>
              <a:buClr>
                <a:srgbClr val="FF5608"/>
              </a:buClr>
              <a:buSzPts val="8000"/>
              <a:buNone/>
              <a:defRPr sz="8000">
                <a:solidFill>
                  <a:srgbClr val="FF5608"/>
                </a:solidFill>
              </a:defRPr>
            </a:lvl8pPr>
            <a:lvl9pPr lvl="8" algn="ctr" rtl="0">
              <a:lnSpc>
                <a:spcPct val="100000"/>
              </a:lnSpc>
              <a:spcBef>
                <a:spcPts val="0"/>
              </a:spcBef>
              <a:spcAft>
                <a:spcPts val="0"/>
              </a:spcAft>
              <a:buClr>
                <a:srgbClr val="FF5608"/>
              </a:buClr>
              <a:buSzPts val="8000"/>
              <a:buNone/>
              <a:defRPr sz="8000">
                <a:solidFill>
                  <a:srgbClr val="FF5608"/>
                </a:solidFill>
              </a:defRPr>
            </a:lvl9pPr>
          </a:lstStyle>
          <a:p>
            <a:r>
              <a:t>xx%</a:t>
            </a:r>
          </a:p>
        </p:txBody>
      </p:sp>
      <p:sp>
        <p:nvSpPr>
          <p:cNvPr id="57" name="Google Shape;57;p13"/>
          <p:cNvSpPr txBox="1">
            <a:spLocks noGrp="1"/>
          </p:cNvSpPr>
          <p:nvPr>
            <p:ph type="subTitle" idx="1"/>
          </p:nvPr>
        </p:nvSpPr>
        <p:spPr>
          <a:xfrm>
            <a:off x="6244800" y="1807700"/>
            <a:ext cx="2179200" cy="44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000"/>
              <a:buFont typeface="Lilita One"/>
              <a:buNone/>
              <a:defRPr sz="2100">
                <a:solidFill>
                  <a:srgbClr val="FFDA00"/>
                </a:solidFill>
                <a:latin typeface="Lilita One"/>
                <a:ea typeface="Lilita One"/>
                <a:cs typeface="Lilita One"/>
                <a:sym typeface="Lilita 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58" name="Google Shape;58;p13"/>
          <p:cNvSpPr txBox="1">
            <a:spLocks noGrp="1"/>
          </p:cNvSpPr>
          <p:nvPr>
            <p:ph type="subTitle" idx="3"/>
          </p:nvPr>
        </p:nvSpPr>
        <p:spPr>
          <a:xfrm>
            <a:off x="6244800" y="2280150"/>
            <a:ext cx="21792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000"/>
              <a:buNone/>
              <a:defRPr sz="1600">
                <a:solidFill>
                  <a:srgbClr val="FFFFFF"/>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59" name="Google Shape;59;p13"/>
          <p:cNvSpPr txBox="1">
            <a:spLocks noGrp="1"/>
          </p:cNvSpPr>
          <p:nvPr>
            <p:ph type="title" idx="4" hasCustomPrompt="1"/>
          </p:nvPr>
        </p:nvSpPr>
        <p:spPr>
          <a:xfrm>
            <a:off x="4684650" y="3308700"/>
            <a:ext cx="1503900" cy="107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5608"/>
              </a:buClr>
              <a:buSzPts val="8000"/>
              <a:buNone/>
              <a:defRPr sz="8000">
                <a:solidFill>
                  <a:srgbClr val="FF5608"/>
                </a:solidFill>
              </a:defRPr>
            </a:lvl1pPr>
            <a:lvl2pPr lvl="1" algn="ctr" rtl="0">
              <a:lnSpc>
                <a:spcPct val="100000"/>
              </a:lnSpc>
              <a:spcBef>
                <a:spcPts val="0"/>
              </a:spcBef>
              <a:spcAft>
                <a:spcPts val="0"/>
              </a:spcAft>
              <a:buClr>
                <a:srgbClr val="FF5608"/>
              </a:buClr>
              <a:buSzPts val="8000"/>
              <a:buNone/>
              <a:defRPr sz="8000">
                <a:solidFill>
                  <a:srgbClr val="FF5608"/>
                </a:solidFill>
              </a:defRPr>
            </a:lvl2pPr>
            <a:lvl3pPr lvl="2" algn="ctr" rtl="0">
              <a:lnSpc>
                <a:spcPct val="100000"/>
              </a:lnSpc>
              <a:spcBef>
                <a:spcPts val="0"/>
              </a:spcBef>
              <a:spcAft>
                <a:spcPts val="0"/>
              </a:spcAft>
              <a:buClr>
                <a:srgbClr val="FF5608"/>
              </a:buClr>
              <a:buSzPts val="8000"/>
              <a:buNone/>
              <a:defRPr sz="8000">
                <a:solidFill>
                  <a:srgbClr val="FF5608"/>
                </a:solidFill>
              </a:defRPr>
            </a:lvl3pPr>
            <a:lvl4pPr lvl="3" algn="ctr" rtl="0">
              <a:lnSpc>
                <a:spcPct val="100000"/>
              </a:lnSpc>
              <a:spcBef>
                <a:spcPts val="0"/>
              </a:spcBef>
              <a:spcAft>
                <a:spcPts val="0"/>
              </a:spcAft>
              <a:buClr>
                <a:srgbClr val="FF5608"/>
              </a:buClr>
              <a:buSzPts val="8000"/>
              <a:buNone/>
              <a:defRPr sz="8000">
                <a:solidFill>
                  <a:srgbClr val="FF5608"/>
                </a:solidFill>
              </a:defRPr>
            </a:lvl4pPr>
            <a:lvl5pPr lvl="4" algn="ctr" rtl="0">
              <a:lnSpc>
                <a:spcPct val="100000"/>
              </a:lnSpc>
              <a:spcBef>
                <a:spcPts val="0"/>
              </a:spcBef>
              <a:spcAft>
                <a:spcPts val="0"/>
              </a:spcAft>
              <a:buClr>
                <a:srgbClr val="FF5608"/>
              </a:buClr>
              <a:buSzPts val="8000"/>
              <a:buNone/>
              <a:defRPr sz="8000">
                <a:solidFill>
                  <a:srgbClr val="FF5608"/>
                </a:solidFill>
              </a:defRPr>
            </a:lvl5pPr>
            <a:lvl6pPr lvl="5" algn="ctr" rtl="0">
              <a:lnSpc>
                <a:spcPct val="100000"/>
              </a:lnSpc>
              <a:spcBef>
                <a:spcPts val="0"/>
              </a:spcBef>
              <a:spcAft>
                <a:spcPts val="0"/>
              </a:spcAft>
              <a:buClr>
                <a:srgbClr val="FF5608"/>
              </a:buClr>
              <a:buSzPts val="8000"/>
              <a:buNone/>
              <a:defRPr sz="8000">
                <a:solidFill>
                  <a:srgbClr val="FF5608"/>
                </a:solidFill>
              </a:defRPr>
            </a:lvl6pPr>
            <a:lvl7pPr lvl="6" algn="ctr" rtl="0">
              <a:lnSpc>
                <a:spcPct val="100000"/>
              </a:lnSpc>
              <a:spcBef>
                <a:spcPts val="0"/>
              </a:spcBef>
              <a:spcAft>
                <a:spcPts val="0"/>
              </a:spcAft>
              <a:buClr>
                <a:srgbClr val="FF5608"/>
              </a:buClr>
              <a:buSzPts val="8000"/>
              <a:buNone/>
              <a:defRPr sz="8000">
                <a:solidFill>
                  <a:srgbClr val="FF5608"/>
                </a:solidFill>
              </a:defRPr>
            </a:lvl7pPr>
            <a:lvl8pPr lvl="7" algn="ctr" rtl="0">
              <a:lnSpc>
                <a:spcPct val="100000"/>
              </a:lnSpc>
              <a:spcBef>
                <a:spcPts val="0"/>
              </a:spcBef>
              <a:spcAft>
                <a:spcPts val="0"/>
              </a:spcAft>
              <a:buClr>
                <a:srgbClr val="FF5608"/>
              </a:buClr>
              <a:buSzPts val="8000"/>
              <a:buNone/>
              <a:defRPr sz="8000">
                <a:solidFill>
                  <a:srgbClr val="FF5608"/>
                </a:solidFill>
              </a:defRPr>
            </a:lvl8pPr>
            <a:lvl9pPr lvl="8" algn="ctr" rtl="0">
              <a:lnSpc>
                <a:spcPct val="100000"/>
              </a:lnSpc>
              <a:spcBef>
                <a:spcPts val="0"/>
              </a:spcBef>
              <a:spcAft>
                <a:spcPts val="0"/>
              </a:spcAft>
              <a:buClr>
                <a:srgbClr val="FF5608"/>
              </a:buClr>
              <a:buSzPts val="8000"/>
              <a:buNone/>
              <a:defRPr sz="8000">
                <a:solidFill>
                  <a:srgbClr val="FF5608"/>
                </a:solidFill>
              </a:defRPr>
            </a:lvl9pPr>
          </a:lstStyle>
          <a:p>
            <a:r>
              <a:t>xx%</a:t>
            </a:r>
          </a:p>
        </p:txBody>
      </p:sp>
      <p:sp>
        <p:nvSpPr>
          <p:cNvPr id="60" name="Google Shape;60;p13"/>
          <p:cNvSpPr txBox="1">
            <a:spLocks noGrp="1"/>
          </p:cNvSpPr>
          <p:nvPr>
            <p:ph type="subTitle" idx="5"/>
          </p:nvPr>
        </p:nvSpPr>
        <p:spPr>
          <a:xfrm>
            <a:off x="6244800" y="3364750"/>
            <a:ext cx="2179200" cy="44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000"/>
              <a:buFont typeface="Lilita One"/>
              <a:buNone/>
              <a:defRPr sz="2100">
                <a:solidFill>
                  <a:srgbClr val="FFDA00"/>
                </a:solidFill>
                <a:latin typeface="Lilita One"/>
                <a:ea typeface="Lilita One"/>
                <a:cs typeface="Lilita One"/>
                <a:sym typeface="Lilita 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61" name="Google Shape;61;p13"/>
          <p:cNvSpPr txBox="1">
            <a:spLocks noGrp="1"/>
          </p:cNvSpPr>
          <p:nvPr>
            <p:ph type="subTitle" idx="6"/>
          </p:nvPr>
        </p:nvSpPr>
        <p:spPr>
          <a:xfrm>
            <a:off x="6244800" y="3814150"/>
            <a:ext cx="21792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000"/>
              <a:buNone/>
              <a:defRPr sz="1600">
                <a:solidFill>
                  <a:srgbClr val="FFFFFF"/>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62" name="Google Shape;62;p13"/>
          <p:cNvSpPr txBox="1">
            <a:spLocks noGrp="1"/>
          </p:cNvSpPr>
          <p:nvPr>
            <p:ph type="title" idx="7" hasCustomPrompt="1"/>
          </p:nvPr>
        </p:nvSpPr>
        <p:spPr>
          <a:xfrm>
            <a:off x="2988600" y="1774700"/>
            <a:ext cx="1503900" cy="107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5608"/>
              </a:buClr>
              <a:buSzPts val="8000"/>
              <a:buNone/>
              <a:defRPr sz="8000">
                <a:solidFill>
                  <a:srgbClr val="FF5608"/>
                </a:solidFill>
              </a:defRPr>
            </a:lvl1pPr>
            <a:lvl2pPr lvl="1" algn="ctr" rtl="0">
              <a:lnSpc>
                <a:spcPct val="100000"/>
              </a:lnSpc>
              <a:spcBef>
                <a:spcPts val="0"/>
              </a:spcBef>
              <a:spcAft>
                <a:spcPts val="0"/>
              </a:spcAft>
              <a:buClr>
                <a:srgbClr val="FF5608"/>
              </a:buClr>
              <a:buSzPts val="8000"/>
              <a:buNone/>
              <a:defRPr sz="8000">
                <a:solidFill>
                  <a:srgbClr val="FF5608"/>
                </a:solidFill>
              </a:defRPr>
            </a:lvl2pPr>
            <a:lvl3pPr lvl="2" algn="ctr" rtl="0">
              <a:lnSpc>
                <a:spcPct val="100000"/>
              </a:lnSpc>
              <a:spcBef>
                <a:spcPts val="0"/>
              </a:spcBef>
              <a:spcAft>
                <a:spcPts val="0"/>
              </a:spcAft>
              <a:buClr>
                <a:srgbClr val="FF5608"/>
              </a:buClr>
              <a:buSzPts val="8000"/>
              <a:buNone/>
              <a:defRPr sz="8000">
                <a:solidFill>
                  <a:srgbClr val="FF5608"/>
                </a:solidFill>
              </a:defRPr>
            </a:lvl3pPr>
            <a:lvl4pPr lvl="3" algn="ctr" rtl="0">
              <a:lnSpc>
                <a:spcPct val="100000"/>
              </a:lnSpc>
              <a:spcBef>
                <a:spcPts val="0"/>
              </a:spcBef>
              <a:spcAft>
                <a:spcPts val="0"/>
              </a:spcAft>
              <a:buClr>
                <a:srgbClr val="FF5608"/>
              </a:buClr>
              <a:buSzPts val="8000"/>
              <a:buNone/>
              <a:defRPr sz="8000">
                <a:solidFill>
                  <a:srgbClr val="FF5608"/>
                </a:solidFill>
              </a:defRPr>
            </a:lvl4pPr>
            <a:lvl5pPr lvl="4" algn="ctr" rtl="0">
              <a:lnSpc>
                <a:spcPct val="100000"/>
              </a:lnSpc>
              <a:spcBef>
                <a:spcPts val="0"/>
              </a:spcBef>
              <a:spcAft>
                <a:spcPts val="0"/>
              </a:spcAft>
              <a:buClr>
                <a:srgbClr val="FF5608"/>
              </a:buClr>
              <a:buSzPts val="8000"/>
              <a:buNone/>
              <a:defRPr sz="8000">
                <a:solidFill>
                  <a:srgbClr val="FF5608"/>
                </a:solidFill>
              </a:defRPr>
            </a:lvl5pPr>
            <a:lvl6pPr lvl="5" algn="ctr" rtl="0">
              <a:lnSpc>
                <a:spcPct val="100000"/>
              </a:lnSpc>
              <a:spcBef>
                <a:spcPts val="0"/>
              </a:spcBef>
              <a:spcAft>
                <a:spcPts val="0"/>
              </a:spcAft>
              <a:buClr>
                <a:srgbClr val="FF5608"/>
              </a:buClr>
              <a:buSzPts val="8000"/>
              <a:buNone/>
              <a:defRPr sz="8000">
                <a:solidFill>
                  <a:srgbClr val="FF5608"/>
                </a:solidFill>
              </a:defRPr>
            </a:lvl6pPr>
            <a:lvl7pPr lvl="6" algn="ctr" rtl="0">
              <a:lnSpc>
                <a:spcPct val="100000"/>
              </a:lnSpc>
              <a:spcBef>
                <a:spcPts val="0"/>
              </a:spcBef>
              <a:spcAft>
                <a:spcPts val="0"/>
              </a:spcAft>
              <a:buClr>
                <a:srgbClr val="FF5608"/>
              </a:buClr>
              <a:buSzPts val="8000"/>
              <a:buNone/>
              <a:defRPr sz="8000">
                <a:solidFill>
                  <a:srgbClr val="FF5608"/>
                </a:solidFill>
              </a:defRPr>
            </a:lvl7pPr>
            <a:lvl8pPr lvl="7" algn="ctr" rtl="0">
              <a:lnSpc>
                <a:spcPct val="100000"/>
              </a:lnSpc>
              <a:spcBef>
                <a:spcPts val="0"/>
              </a:spcBef>
              <a:spcAft>
                <a:spcPts val="0"/>
              </a:spcAft>
              <a:buClr>
                <a:srgbClr val="FF5608"/>
              </a:buClr>
              <a:buSzPts val="8000"/>
              <a:buNone/>
              <a:defRPr sz="8000">
                <a:solidFill>
                  <a:srgbClr val="FF5608"/>
                </a:solidFill>
              </a:defRPr>
            </a:lvl8pPr>
            <a:lvl9pPr lvl="8" algn="ctr" rtl="0">
              <a:lnSpc>
                <a:spcPct val="100000"/>
              </a:lnSpc>
              <a:spcBef>
                <a:spcPts val="0"/>
              </a:spcBef>
              <a:spcAft>
                <a:spcPts val="0"/>
              </a:spcAft>
              <a:buClr>
                <a:srgbClr val="FF5608"/>
              </a:buClr>
              <a:buSzPts val="8000"/>
              <a:buNone/>
              <a:defRPr sz="8000">
                <a:solidFill>
                  <a:srgbClr val="FF5608"/>
                </a:solidFill>
              </a:defRPr>
            </a:lvl9pPr>
          </a:lstStyle>
          <a:p>
            <a:r>
              <a:t>xx%</a:t>
            </a:r>
          </a:p>
        </p:txBody>
      </p:sp>
      <p:sp>
        <p:nvSpPr>
          <p:cNvPr id="63" name="Google Shape;63;p13"/>
          <p:cNvSpPr txBox="1">
            <a:spLocks noGrp="1"/>
          </p:cNvSpPr>
          <p:nvPr>
            <p:ph type="title" idx="8" hasCustomPrompt="1"/>
          </p:nvPr>
        </p:nvSpPr>
        <p:spPr>
          <a:xfrm>
            <a:off x="2988600" y="3308700"/>
            <a:ext cx="1503900" cy="107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5608"/>
              </a:buClr>
              <a:buSzPts val="8000"/>
              <a:buNone/>
              <a:defRPr sz="8000">
                <a:solidFill>
                  <a:srgbClr val="FF5608"/>
                </a:solidFill>
              </a:defRPr>
            </a:lvl1pPr>
            <a:lvl2pPr lvl="1" algn="ctr" rtl="0">
              <a:lnSpc>
                <a:spcPct val="100000"/>
              </a:lnSpc>
              <a:spcBef>
                <a:spcPts val="0"/>
              </a:spcBef>
              <a:spcAft>
                <a:spcPts val="0"/>
              </a:spcAft>
              <a:buClr>
                <a:srgbClr val="FF5608"/>
              </a:buClr>
              <a:buSzPts val="8000"/>
              <a:buNone/>
              <a:defRPr sz="8000">
                <a:solidFill>
                  <a:srgbClr val="FF5608"/>
                </a:solidFill>
              </a:defRPr>
            </a:lvl2pPr>
            <a:lvl3pPr lvl="2" algn="ctr" rtl="0">
              <a:lnSpc>
                <a:spcPct val="100000"/>
              </a:lnSpc>
              <a:spcBef>
                <a:spcPts val="0"/>
              </a:spcBef>
              <a:spcAft>
                <a:spcPts val="0"/>
              </a:spcAft>
              <a:buClr>
                <a:srgbClr val="FF5608"/>
              </a:buClr>
              <a:buSzPts val="8000"/>
              <a:buNone/>
              <a:defRPr sz="8000">
                <a:solidFill>
                  <a:srgbClr val="FF5608"/>
                </a:solidFill>
              </a:defRPr>
            </a:lvl3pPr>
            <a:lvl4pPr lvl="3" algn="ctr" rtl="0">
              <a:lnSpc>
                <a:spcPct val="100000"/>
              </a:lnSpc>
              <a:spcBef>
                <a:spcPts val="0"/>
              </a:spcBef>
              <a:spcAft>
                <a:spcPts val="0"/>
              </a:spcAft>
              <a:buClr>
                <a:srgbClr val="FF5608"/>
              </a:buClr>
              <a:buSzPts val="8000"/>
              <a:buNone/>
              <a:defRPr sz="8000">
                <a:solidFill>
                  <a:srgbClr val="FF5608"/>
                </a:solidFill>
              </a:defRPr>
            </a:lvl4pPr>
            <a:lvl5pPr lvl="4" algn="ctr" rtl="0">
              <a:lnSpc>
                <a:spcPct val="100000"/>
              </a:lnSpc>
              <a:spcBef>
                <a:spcPts val="0"/>
              </a:spcBef>
              <a:spcAft>
                <a:spcPts val="0"/>
              </a:spcAft>
              <a:buClr>
                <a:srgbClr val="FF5608"/>
              </a:buClr>
              <a:buSzPts val="8000"/>
              <a:buNone/>
              <a:defRPr sz="8000">
                <a:solidFill>
                  <a:srgbClr val="FF5608"/>
                </a:solidFill>
              </a:defRPr>
            </a:lvl5pPr>
            <a:lvl6pPr lvl="5" algn="ctr" rtl="0">
              <a:lnSpc>
                <a:spcPct val="100000"/>
              </a:lnSpc>
              <a:spcBef>
                <a:spcPts val="0"/>
              </a:spcBef>
              <a:spcAft>
                <a:spcPts val="0"/>
              </a:spcAft>
              <a:buClr>
                <a:srgbClr val="FF5608"/>
              </a:buClr>
              <a:buSzPts val="8000"/>
              <a:buNone/>
              <a:defRPr sz="8000">
                <a:solidFill>
                  <a:srgbClr val="FF5608"/>
                </a:solidFill>
              </a:defRPr>
            </a:lvl6pPr>
            <a:lvl7pPr lvl="6" algn="ctr" rtl="0">
              <a:lnSpc>
                <a:spcPct val="100000"/>
              </a:lnSpc>
              <a:spcBef>
                <a:spcPts val="0"/>
              </a:spcBef>
              <a:spcAft>
                <a:spcPts val="0"/>
              </a:spcAft>
              <a:buClr>
                <a:srgbClr val="FF5608"/>
              </a:buClr>
              <a:buSzPts val="8000"/>
              <a:buNone/>
              <a:defRPr sz="8000">
                <a:solidFill>
                  <a:srgbClr val="FF5608"/>
                </a:solidFill>
              </a:defRPr>
            </a:lvl7pPr>
            <a:lvl8pPr lvl="7" algn="ctr" rtl="0">
              <a:lnSpc>
                <a:spcPct val="100000"/>
              </a:lnSpc>
              <a:spcBef>
                <a:spcPts val="0"/>
              </a:spcBef>
              <a:spcAft>
                <a:spcPts val="0"/>
              </a:spcAft>
              <a:buClr>
                <a:srgbClr val="FF5608"/>
              </a:buClr>
              <a:buSzPts val="8000"/>
              <a:buNone/>
              <a:defRPr sz="8000">
                <a:solidFill>
                  <a:srgbClr val="FF5608"/>
                </a:solidFill>
              </a:defRPr>
            </a:lvl8pPr>
            <a:lvl9pPr lvl="8" algn="ctr" rtl="0">
              <a:lnSpc>
                <a:spcPct val="100000"/>
              </a:lnSpc>
              <a:spcBef>
                <a:spcPts val="0"/>
              </a:spcBef>
              <a:spcAft>
                <a:spcPts val="0"/>
              </a:spcAft>
              <a:buClr>
                <a:srgbClr val="FF5608"/>
              </a:buClr>
              <a:buSzPts val="8000"/>
              <a:buNone/>
              <a:defRPr sz="8000">
                <a:solidFill>
                  <a:srgbClr val="FF5608"/>
                </a:solidFill>
              </a:defRPr>
            </a:lvl9pPr>
          </a:lstStyle>
          <a:p>
            <a:r>
              <a:t>xx%</a:t>
            </a:r>
          </a:p>
        </p:txBody>
      </p:sp>
      <p:sp>
        <p:nvSpPr>
          <p:cNvPr id="64" name="Google Shape;64;p13"/>
          <p:cNvSpPr txBox="1">
            <a:spLocks noGrp="1"/>
          </p:cNvSpPr>
          <p:nvPr>
            <p:ph type="subTitle" idx="9"/>
          </p:nvPr>
        </p:nvSpPr>
        <p:spPr>
          <a:xfrm>
            <a:off x="753225" y="1807700"/>
            <a:ext cx="2179200" cy="449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FFFFFF"/>
              </a:buClr>
              <a:buSzPts val="2000"/>
              <a:buFont typeface="Lilita One"/>
              <a:buNone/>
              <a:defRPr sz="2100">
                <a:solidFill>
                  <a:srgbClr val="FFDA00"/>
                </a:solidFill>
                <a:latin typeface="Lilita One"/>
                <a:ea typeface="Lilita One"/>
                <a:cs typeface="Lilita One"/>
                <a:sym typeface="Lilita 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65" name="Google Shape;65;p13"/>
          <p:cNvSpPr txBox="1">
            <a:spLocks noGrp="1"/>
          </p:cNvSpPr>
          <p:nvPr>
            <p:ph type="subTitle" idx="13"/>
          </p:nvPr>
        </p:nvSpPr>
        <p:spPr>
          <a:xfrm>
            <a:off x="753225" y="2280150"/>
            <a:ext cx="2179200"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FFFFFF"/>
              </a:buClr>
              <a:buSzPts val="2000"/>
              <a:buNone/>
              <a:defRPr sz="1600">
                <a:solidFill>
                  <a:srgbClr val="FFFFFF"/>
                </a:solidFill>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66" name="Google Shape;66;p13"/>
          <p:cNvSpPr txBox="1">
            <a:spLocks noGrp="1"/>
          </p:cNvSpPr>
          <p:nvPr>
            <p:ph type="subTitle" idx="14"/>
          </p:nvPr>
        </p:nvSpPr>
        <p:spPr>
          <a:xfrm>
            <a:off x="753225" y="3364750"/>
            <a:ext cx="2179200" cy="449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FFFFFF"/>
              </a:buClr>
              <a:buSzPts val="2000"/>
              <a:buFont typeface="Lilita One"/>
              <a:buNone/>
              <a:defRPr sz="2100">
                <a:solidFill>
                  <a:srgbClr val="FFDA00"/>
                </a:solidFill>
                <a:latin typeface="Lilita One"/>
                <a:ea typeface="Lilita One"/>
                <a:cs typeface="Lilita One"/>
                <a:sym typeface="Lilita 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67" name="Google Shape;67;p13"/>
          <p:cNvSpPr txBox="1">
            <a:spLocks noGrp="1"/>
          </p:cNvSpPr>
          <p:nvPr>
            <p:ph type="subTitle" idx="15"/>
          </p:nvPr>
        </p:nvSpPr>
        <p:spPr>
          <a:xfrm>
            <a:off x="753225" y="3814150"/>
            <a:ext cx="2179200"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FFFFFF"/>
              </a:buClr>
              <a:buSzPts val="2000"/>
              <a:buNone/>
              <a:defRPr sz="1600">
                <a:solidFill>
                  <a:srgbClr val="FFFFFF"/>
                </a:solidFill>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cxnSp>
        <p:nvCxnSpPr>
          <p:cNvPr id="68" name="Google Shape;68;p13"/>
          <p:cNvCxnSpPr/>
          <p:nvPr/>
        </p:nvCxnSpPr>
        <p:spPr>
          <a:xfrm>
            <a:off x="741325" y="1460200"/>
            <a:ext cx="7683000" cy="0"/>
          </a:xfrm>
          <a:prstGeom prst="straightConnector1">
            <a:avLst/>
          </a:prstGeom>
          <a:noFill/>
          <a:ln w="28575" cap="flat" cmpd="sng">
            <a:solidFill>
              <a:srgbClr val="7146FF"/>
            </a:solidFill>
            <a:prstDash val="dot"/>
            <a:round/>
            <a:headEnd type="none" w="med" len="med"/>
            <a:tailEnd type="none" w="med" len="med"/>
          </a:ln>
        </p:spPr>
      </p:cxnSp>
      <p:cxnSp>
        <p:nvCxnSpPr>
          <p:cNvPr id="69" name="Google Shape;69;p13"/>
          <p:cNvCxnSpPr/>
          <p:nvPr/>
        </p:nvCxnSpPr>
        <p:spPr>
          <a:xfrm>
            <a:off x="4572000" y="1527600"/>
            <a:ext cx="0" cy="3066600"/>
          </a:xfrm>
          <a:prstGeom prst="straightConnector1">
            <a:avLst/>
          </a:prstGeom>
          <a:noFill/>
          <a:ln w="28575" cap="flat" cmpd="sng">
            <a:solidFill>
              <a:srgbClr val="7146FF"/>
            </a:solidFill>
            <a:prstDash val="dot"/>
            <a:round/>
            <a:headEnd type="none" w="med" len="med"/>
            <a:tailEnd type="none" w="med" len="med"/>
          </a:ln>
        </p:spPr>
      </p:cxnSp>
    </p:spTree>
    <p:extLst>
      <p:ext uri="{BB962C8B-B14F-4D97-AF65-F5344CB8AC3E}">
        <p14:creationId xmlns:p14="http://schemas.microsoft.com/office/powerpoint/2010/main" val="3456025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FDA00"/>
        </a:solidFill>
        <a:effectLst/>
      </p:bgPr>
    </p:bg>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4466375" y="844175"/>
            <a:ext cx="3957900" cy="3032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solidFill>
                  <a:srgbClr val="42279D"/>
                </a:solidFill>
              </a:defRPr>
            </a:lvl1pPr>
            <a:lvl2pPr lvl="1" algn="r" rtl="0">
              <a:spcBef>
                <a:spcPts val="1600"/>
              </a:spcBef>
              <a:spcAft>
                <a:spcPts val="0"/>
              </a:spcAft>
              <a:buSzPts val="3500"/>
              <a:buNone/>
              <a:defRPr sz="3500"/>
            </a:lvl2pPr>
            <a:lvl3pPr lvl="2" algn="r" rtl="0">
              <a:spcBef>
                <a:spcPts val="0"/>
              </a:spcBef>
              <a:spcAft>
                <a:spcPts val="0"/>
              </a:spcAft>
              <a:buSzPts val="3500"/>
              <a:buNone/>
              <a:defRPr sz="3500"/>
            </a:lvl3pPr>
            <a:lvl4pPr lvl="3" algn="r" rtl="0">
              <a:spcBef>
                <a:spcPts val="0"/>
              </a:spcBef>
              <a:spcAft>
                <a:spcPts val="0"/>
              </a:spcAft>
              <a:buSzPts val="3500"/>
              <a:buNone/>
              <a:defRPr sz="3500"/>
            </a:lvl4pPr>
            <a:lvl5pPr lvl="4" algn="r" rtl="0">
              <a:spcBef>
                <a:spcPts val="0"/>
              </a:spcBef>
              <a:spcAft>
                <a:spcPts val="0"/>
              </a:spcAft>
              <a:buSzPts val="3500"/>
              <a:buNone/>
              <a:defRPr sz="3500"/>
            </a:lvl5pPr>
            <a:lvl6pPr lvl="5" algn="r" rtl="0">
              <a:spcBef>
                <a:spcPts val="0"/>
              </a:spcBef>
              <a:spcAft>
                <a:spcPts val="0"/>
              </a:spcAft>
              <a:buSzPts val="3500"/>
              <a:buNone/>
              <a:defRPr sz="3500"/>
            </a:lvl6pPr>
            <a:lvl7pPr lvl="6" algn="r" rtl="0">
              <a:spcBef>
                <a:spcPts val="0"/>
              </a:spcBef>
              <a:spcAft>
                <a:spcPts val="0"/>
              </a:spcAft>
              <a:buSzPts val="3500"/>
              <a:buNone/>
              <a:defRPr sz="3500"/>
            </a:lvl7pPr>
            <a:lvl8pPr lvl="7" algn="r" rtl="0">
              <a:spcBef>
                <a:spcPts val="0"/>
              </a:spcBef>
              <a:spcAft>
                <a:spcPts val="0"/>
              </a:spcAft>
              <a:buSzPts val="3500"/>
              <a:buNone/>
              <a:defRPr sz="3500"/>
            </a:lvl8pPr>
            <a:lvl9pPr lvl="8" algn="r" rtl="0">
              <a:spcBef>
                <a:spcPts val="0"/>
              </a:spcBef>
              <a:spcAft>
                <a:spcPts val="0"/>
              </a:spcAft>
              <a:buSzPts val="3500"/>
              <a:buNone/>
              <a:defRPr sz="3500"/>
            </a:lvl9pPr>
          </a:lstStyle>
          <a:p>
            <a:endParaRPr/>
          </a:p>
        </p:txBody>
      </p:sp>
      <p:sp>
        <p:nvSpPr>
          <p:cNvPr id="72" name="Google Shape;72;p14"/>
          <p:cNvSpPr txBox="1">
            <a:spLocks noGrp="1"/>
          </p:cNvSpPr>
          <p:nvPr>
            <p:ph type="subTitle" idx="1"/>
          </p:nvPr>
        </p:nvSpPr>
        <p:spPr>
          <a:xfrm>
            <a:off x="4466200" y="3935225"/>
            <a:ext cx="3913500" cy="550500"/>
          </a:xfrm>
          <a:prstGeom prst="rect">
            <a:avLst/>
          </a:prstGeom>
        </p:spPr>
        <p:txBody>
          <a:bodyPr spcFirstLastPara="1" wrap="square" lIns="91425" tIns="91425" rIns="91425" bIns="91425" anchor="ctr" anchorCtr="0">
            <a:noAutofit/>
          </a:bodyPr>
          <a:lstStyle>
            <a:lvl1pPr lvl="0" algn="r">
              <a:spcBef>
                <a:spcPts val="0"/>
              </a:spcBef>
              <a:spcAft>
                <a:spcPts val="0"/>
              </a:spcAft>
              <a:buSzPts val="1600"/>
              <a:buNone/>
              <a:defRPr>
                <a:solidFill>
                  <a:srgbClr val="FFFFFF"/>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extLst>
      <p:ext uri="{BB962C8B-B14F-4D97-AF65-F5344CB8AC3E}">
        <p14:creationId xmlns:p14="http://schemas.microsoft.com/office/powerpoint/2010/main" val="3737093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rgbClr val="42279D"/>
        </a:solid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200"/>
              <a:buNone/>
              <a:defRPr>
                <a:solidFill>
                  <a:srgbClr val="FFFFFF"/>
                </a:solidFill>
              </a:defRPr>
            </a:lvl1pPr>
            <a:lvl2pPr lvl="1" rtl="0">
              <a:spcBef>
                <a:spcPts val="0"/>
              </a:spcBef>
              <a:spcAft>
                <a:spcPts val="0"/>
              </a:spcAft>
              <a:buClr>
                <a:srgbClr val="FFFFFF"/>
              </a:buClr>
              <a:buSzPts val="3200"/>
              <a:buNone/>
              <a:defRPr>
                <a:solidFill>
                  <a:srgbClr val="FFFFFF"/>
                </a:solidFill>
              </a:defRPr>
            </a:lvl2pPr>
            <a:lvl3pPr lvl="2" rtl="0">
              <a:spcBef>
                <a:spcPts val="0"/>
              </a:spcBef>
              <a:spcAft>
                <a:spcPts val="0"/>
              </a:spcAft>
              <a:buClr>
                <a:srgbClr val="FFFFFF"/>
              </a:buClr>
              <a:buSzPts val="3200"/>
              <a:buNone/>
              <a:defRPr>
                <a:solidFill>
                  <a:srgbClr val="FFFFFF"/>
                </a:solidFill>
              </a:defRPr>
            </a:lvl3pPr>
            <a:lvl4pPr lvl="3" rtl="0">
              <a:spcBef>
                <a:spcPts val="0"/>
              </a:spcBef>
              <a:spcAft>
                <a:spcPts val="0"/>
              </a:spcAft>
              <a:buClr>
                <a:srgbClr val="FFFFFF"/>
              </a:buClr>
              <a:buSzPts val="3200"/>
              <a:buNone/>
              <a:defRPr>
                <a:solidFill>
                  <a:srgbClr val="FFFFFF"/>
                </a:solidFill>
              </a:defRPr>
            </a:lvl4pPr>
            <a:lvl5pPr lvl="4" rtl="0">
              <a:spcBef>
                <a:spcPts val="0"/>
              </a:spcBef>
              <a:spcAft>
                <a:spcPts val="0"/>
              </a:spcAft>
              <a:buClr>
                <a:srgbClr val="FFFFFF"/>
              </a:buClr>
              <a:buSzPts val="3200"/>
              <a:buNone/>
              <a:defRPr>
                <a:solidFill>
                  <a:srgbClr val="FFFFFF"/>
                </a:solidFill>
              </a:defRPr>
            </a:lvl5pPr>
            <a:lvl6pPr lvl="5" rtl="0">
              <a:spcBef>
                <a:spcPts val="0"/>
              </a:spcBef>
              <a:spcAft>
                <a:spcPts val="0"/>
              </a:spcAft>
              <a:buClr>
                <a:srgbClr val="FFFFFF"/>
              </a:buClr>
              <a:buSzPts val="3200"/>
              <a:buNone/>
              <a:defRPr>
                <a:solidFill>
                  <a:srgbClr val="FFFFFF"/>
                </a:solidFill>
              </a:defRPr>
            </a:lvl6pPr>
            <a:lvl7pPr lvl="6" rtl="0">
              <a:spcBef>
                <a:spcPts val="0"/>
              </a:spcBef>
              <a:spcAft>
                <a:spcPts val="0"/>
              </a:spcAft>
              <a:buClr>
                <a:srgbClr val="FFFFFF"/>
              </a:buClr>
              <a:buSzPts val="3200"/>
              <a:buNone/>
              <a:defRPr>
                <a:solidFill>
                  <a:srgbClr val="FFFFFF"/>
                </a:solidFill>
              </a:defRPr>
            </a:lvl7pPr>
            <a:lvl8pPr lvl="7" rtl="0">
              <a:spcBef>
                <a:spcPts val="0"/>
              </a:spcBef>
              <a:spcAft>
                <a:spcPts val="0"/>
              </a:spcAft>
              <a:buClr>
                <a:srgbClr val="FFFFFF"/>
              </a:buClr>
              <a:buSzPts val="3200"/>
              <a:buNone/>
              <a:defRPr>
                <a:solidFill>
                  <a:srgbClr val="FFFFFF"/>
                </a:solidFill>
              </a:defRPr>
            </a:lvl8pPr>
            <a:lvl9pPr lvl="8" rtl="0">
              <a:spcBef>
                <a:spcPts val="0"/>
              </a:spcBef>
              <a:spcAft>
                <a:spcPts val="0"/>
              </a:spcAft>
              <a:buClr>
                <a:srgbClr val="FFFFFF"/>
              </a:buClr>
              <a:buSzPts val="3200"/>
              <a:buNone/>
              <a:defRPr>
                <a:solidFill>
                  <a:srgbClr val="FFFFFF"/>
                </a:solidFill>
              </a:defRPr>
            </a:lvl9pPr>
          </a:lstStyle>
          <a:p>
            <a:endParaRPr/>
          </a:p>
        </p:txBody>
      </p:sp>
      <p:sp>
        <p:nvSpPr>
          <p:cNvPr id="75" name="Google Shape;75;p15"/>
          <p:cNvSpPr txBox="1">
            <a:spLocks noGrp="1"/>
          </p:cNvSpPr>
          <p:nvPr>
            <p:ph type="subTitle" idx="1"/>
          </p:nvPr>
        </p:nvSpPr>
        <p:spPr>
          <a:xfrm>
            <a:off x="720000" y="3228925"/>
            <a:ext cx="2345100" cy="5163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1pPr>
            <a:lvl2pPr lvl="1" algn="ctr">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2pPr>
            <a:lvl3pPr lvl="2" algn="ctr">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3pPr>
            <a:lvl4pPr lvl="3" algn="ctr">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4pPr>
            <a:lvl5pPr lvl="4" algn="ctr">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5pPr>
            <a:lvl6pPr lvl="5" algn="ctr">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6pPr>
            <a:lvl7pPr lvl="6" algn="ctr">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7pPr>
            <a:lvl8pPr lvl="7" algn="ctr">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8pPr>
            <a:lvl9pPr lvl="8" algn="ctr">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9pPr>
          </a:lstStyle>
          <a:p>
            <a:endParaRPr/>
          </a:p>
        </p:txBody>
      </p:sp>
      <p:sp>
        <p:nvSpPr>
          <p:cNvPr id="76" name="Google Shape;76;p15"/>
          <p:cNvSpPr txBox="1">
            <a:spLocks noGrp="1"/>
          </p:cNvSpPr>
          <p:nvPr>
            <p:ph type="subTitle" idx="2"/>
          </p:nvPr>
        </p:nvSpPr>
        <p:spPr>
          <a:xfrm>
            <a:off x="720000" y="3842075"/>
            <a:ext cx="23451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a:solidFill>
                  <a:srgbClr val="FFFFFF"/>
                </a:solidFill>
              </a:defRPr>
            </a:lvl1pPr>
            <a:lvl2pPr lvl="1" algn="ctr" rtl="0">
              <a:spcBef>
                <a:spcPts val="0"/>
              </a:spcBef>
              <a:spcAft>
                <a:spcPts val="0"/>
              </a:spcAft>
              <a:buClr>
                <a:srgbClr val="FFFFFF"/>
              </a:buClr>
              <a:buSzPts val="1600"/>
              <a:buNone/>
              <a:defRPr>
                <a:solidFill>
                  <a:srgbClr val="FFFFFF"/>
                </a:solidFill>
              </a:defRPr>
            </a:lvl2pPr>
            <a:lvl3pPr lvl="2" algn="ctr" rtl="0">
              <a:spcBef>
                <a:spcPts val="0"/>
              </a:spcBef>
              <a:spcAft>
                <a:spcPts val="0"/>
              </a:spcAft>
              <a:buClr>
                <a:srgbClr val="FFFFFF"/>
              </a:buClr>
              <a:buSzPts val="1600"/>
              <a:buNone/>
              <a:defRPr>
                <a:solidFill>
                  <a:srgbClr val="FFFFFF"/>
                </a:solidFill>
              </a:defRPr>
            </a:lvl3pPr>
            <a:lvl4pPr lvl="3" algn="ctr" rtl="0">
              <a:spcBef>
                <a:spcPts val="0"/>
              </a:spcBef>
              <a:spcAft>
                <a:spcPts val="0"/>
              </a:spcAft>
              <a:buClr>
                <a:srgbClr val="FFFFFF"/>
              </a:buClr>
              <a:buSzPts val="1600"/>
              <a:buNone/>
              <a:defRPr>
                <a:solidFill>
                  <a:srgbClr val="FFFFFF"/>
                </a:solidFill>
              </a:defRPr>
            </a:lvl4pPr>
            <a:lvl5pPr lvl="4" algn="ctr" rtl="0">
              <a:spcBef>
                <a:spcPts val="0"/>
              </a:spcBef>
              <a:spcAft>
                <a:spcPts val="0"/>
              </a:spcAft>
              <a:buClr>
                <a:srgbClr val="FFFFFF"/>
              </a:buClr>
              <a:buSzPts val="1600"/>
              <a:buNone/>
              <a:defRPr>
                <a:solidFill>
                  <a:srgbClr val="FFFFFF"/>
                </a:solidFill>
              </a:defRPr>
            </a:lvl5pPr>
            <a:lvl6pPr lvl="5" algn="ctr" rtl="0">
              <a:spcBef>
                <a:spcPts val="0"/>
              </a:spcBef>
              <a:spcAft>
                <a:spcPts val="0"/>
              </a:spcAft>
              <a:buClr>
                <a:srgbClr val="FFFFFF"/>
              </a:buClr>
              <a:buSzPts val="1600"/>
              <a:buNone/>
              <a:defRPr>
                <a:solidFill>
                  <a:srgbClr val="FFFFFF"/>
                </a:solidFill>
              </a:defRPr>
            </a:lvl6pPr>
            <a:lvl7pPr lvl="6" algn="ctr" rtl="0">
              <a:spcBef>
                <a:spcPts val="0"/>
              </a:spcBef>
              <a:spcAft>
                <a:spcPts val="0"/>
              </a:spcAft>
              <a:buClr>
                <a:srgbClr val="FFFFFF"/>
              </a:buClr>
              <a:buSzPts val="1600"/>
              <a:buNone/>
              <a:defRPr>
                <a:solidFill>
                  <a:srgbClr val="FFFFFF"/>
                </a:solidFill>
              </a:defRPr>
            </a:lvl7pPr>
            <a:lvl8pPr lvl="7" algn="ctr" rtl="0">
              <a:spcBef>
                <a:spcPts val="0"/>
              </a:spcBef>
              <a:spcAft>
                <a:spcPts val="0"/>
              </a:spcAft>
              <a:buClr>
                <a:srgbClr val="FFFFFF"/>
              </a:buClr>
              <a:buSzPts val="1600"/>
              <a:buNone/>
              <a:defRPr>
                <a:solidFill>
                  <a:srgbClr val="FFFFFF"/>
                </a:solidFill>
              </a:defRPr>
            </a:lvl8pPr>
            <a:lvl9pPr lvl="8" algn="ctr" rtl="0">
              <a:spcBef>
                <a:spcPts val="0"/>
              </a:spcBef>
              <a:spcAft>
                <a:spcPts val="0"/>
              </a:spcAft>
              <a:buClr>
                <a:srgbClr val="FFFFFF"/>
              </a:buClr>
              <a:buSzPts val="1600"/>
              <a:buNone/>
              <a:defRPr>
                <a:solidFill>
                  <a:srgbClr val="FFFFFF"/>
                </a:solidFill>
              </a:defRPr>
            </a:lvl9pPr>
          </a:lstStyle>
          <a:p>
            <a:endParaRPr/>
          </a:p>
        </p:txBody>
      </p:sp>
      <p:sp>
        <p:nvSpPr>
          <p:cNvPr id="77" name="Google Shape;77;p15"/>
          <p:cNvSpPr txBox="1">
            <a:spLocks noGrp="1"/>
          </p:cNvSpPr>
          <p:nvPr>
            <p:ph type="subTitle" idx="3"/>
          </p:nvPr>
        </p:nvSpPr>
        <p:spPr>
          <a:xfrm>
            <a:off x="3399450" y="3228925"/>
            <a:ext cx="2345100" cy="5163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1pPr>
            <a:lvl2pPr lvl="1"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2pPr>
            <a:lvl3pPr lvl="2"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3pPr>
            <a:lvl4pPr lvl="3"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4pPr>
            <a:lvl5pPr lvl="4"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5pPr>
            <a:lvl6pPr lvl="5"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6pPr>
            <a:lvl7pPr lvl="6"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7pPr>
            <a:lvl8pPr lvl="7"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8pPr>
            <a:lvl9pPr lvl="8"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9pPr>
          </a:lstStyle>
          <a:p>
            <a:endParaRPr/>
          </a:p>
        </p:txBody>
      </p:sp>
      <p:sp>
        <p:nvSpPr>
          <p:cNvPr id="78" name="Google Shape;78;p15"/>
          <p:cNvSpPr txBox="1">
            <a:spLocks noGrp="1"/>
          </p:cNvSpPr>
          <p:nvPr>
            <p:ph type="subTitle" idx="4"/>
          </p:nvPr>
        </p:nvSpPr>
        <p:spPr>
          <a:xfrm>
            <a:off x="3399450" y="3842075"/>
            <a:ext cx="23451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a:solidFill>
                  <a:srgbClr val="FFFFFF"/>
                </a:solidFill>
              </a:defRPr>
            </a:lvl1pPr>
            <a:lvl2pPr lvl="1" algn="ctr" rtl="0">
              <a:spcBef>
                <a:spcPts val="0"/>
              </a:spcBef>
              <a:spcAft>
                <a:spcPts val="0"/>
              </a:spcAft>
              <a:buClr>
                <a:srgbClr val="FFFFFF"/>
              </a:buClr>
              <a:buSzPts val="1600"/>
              <a:buNone/>
              <a:defRPr>
                <a:solidFill>
                  <a:srgbClr val="FFFFFF"/>
                </a:solidFill>
              </a:defRPr>
            </a:lvl2pPr>
            <a:lvl3pPr lvl="2" algn="ctr" rtl="0">
              <a:spcBef>
                <a:spcPts val="0"/>
              </a:spcBef>
              <a:spcAft>
                <a:spcPts val="0"/>
              </a:spcAft>
              <a:buClr>
                <a:srgbClr val="FFFFFF"/>
              </a:buClr>
              <a:buSzPts val="1600"/>
              <a:buNone/>
              <a:defRPr>
                <a:solidFill>
                  <a:srgbClr val="FFFFFF"/>
                </a:solidFill>
              </a:defRPr>
            </a:lvl3pPr>
            <a:lvl4pPr lvl="3" algn="ctr" rtl="0">
              <a:spcBef>
                <a:spcPts val="0"/>
              </a:spcBef>
              <a:spcAft>
                <a:spcPts val="0"/>
              </a:spcAft>
              <a:buClr>
                <a:srgbClr val="FFFFFF"/>
              </a:buClr>
              <a:buSzPts val="1600"/>
              <a:buNone/>
              <a:defRPr>
                <a:solidFill>
                  <a:srgbClr val="FFFFFF"/>
                </a:solidFill>
              </a:defRPr>
            </a:lvl4pPr>
            <a:lvl5pPr lvl="4" algn="ctr" rtl="0">
              <a:spcBef>
                <a:spcPts val="0"/>
              </a:spcBef>
              <a:spcAft>
                <a:spcPts val="0"/>
              </a:spcAft>
              <a:buClr>
                <a:srgbClr val="FFFFFF"/>
              </a:buClr>
              <a:buSzPts val="1600"/>
              <a:buNone/>
              <a:defRPr>
                <a:solidFill>
                  <a:srgbClr val="FFFFFF"/>
                </a:solidFill>
              </a:defRPr>
            </a:lvl5pPr>
            <a:lvl6pPr lvl="5" algn="ctr" rtl="0">
              <a:spcBef>
                <a:spcPts val="0"/>
              </a:spcBef>
              <a:spcAft>
                <a:spcPts val="0"/>
              </a:spcAft>
              <a:buClr>
                <a:srgbClr val="FFFFFF"/>
              </a:buClr>
              <a:buSzPts val="1600"/>
              <a:buNone/>
              <a:defRPr>
                <a:solidFill>
                  <a:srgbClr val="FFFFFF"/>
                </a:solidFill>
              </a:defRPr>
            </a:lvl6pPr>
            <a:lvl7pPr lvl="6" algn="ctr" rtl="0">
              <a:spcBef>
                <a:spcPts val="0"/>
              </a:spcBef>
              <a:spcAft>
                <a:spcPts val="0"/>
              </a:spcAft>
              <a:buClr>
                <a:srgbClr val="FFFFFF"/>
              </a:buClr>
              <a:buSzPts val="1600"/>
              <a:buNone/>
              <a:defRPr>
                <a:solidFill>
                  <a:srgbClr val="FFFFFF"/>
                </a:solidFill>
              </a:defRPr>
            </a:lvl7pPr>
            <a:lvl8pPr lvl="7" algn="ctr" rtl="0">
              <a:spcBef>
                <a:spcPts val="0"/>
              </a:spcBef>
              <a:spcAft>
                <a:spcPts val="0"/>
              </a:spcAft>
              <a:buClr>
                <a:srgbClr val="FFFFFF"/>
              </a:buClr>
              <a:buSzPts val="1600"/>
              <a:buNone/>
              <a:defRPr>
                <a:solidFill>
                  <a:srgbClr val="FFFFFF"/>
                </a:solidFill>
              </a:defRPr>
            </a:lvl8pPr>
            <a:lvl9pPr lvl="8" algn="ctr" rtl="0">
              <a:spcBef>
                <a:spcPts val="0"/>
              </a:spcBef>
              <a:spcAft>
                <a:spcPts val="0"/>
              </a:spcAft>
              <a:buClr>
                <a:srgbClr val="FFFFFF"/>
              </a:buClr>
              <a:buSzPts val="1600"/>
              <a:buNone/>
              <a:defRPr>
                <a:solidFill>
                  <a:srgbClr val="FFFFFF"/>
                </a:solidFill>
              </a:defRPr>
            </a:lvl9pPr>
          </a:lstStyle>
          <a:p>
            <a:endParaRPr/>
          </a:p>
        </p:txBody>
      </p:sp>
      <p:sp>
        <p:nvSpPr>
          <p:cNvPr id="79" name="Google Shape;79;p15"/>
          <p:cNvSpPr txBox="1">
            <a:spLocks noGrp="1"/>
          </p:cNvSpPr>
          <p:nvPr>
            <p:ph type="subTitle" idx="5"/>
          </p:nvPr>
        </p:nvSpPr>
        <p:spPr>
          <a:xfrm>
            <a:off x="6078900" y="3228925"/>
            <a:ext cx="2345100" cy="5163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1pPr>
            <a:lvl2pPr lvl="1"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2pPr>
            <a:lvl3pPr lvl="2"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3pPr>
            <a:lvl4pPr lvl="3"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4pPr>
            <a:lvl5pPr lvl="4"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5pPr>
            <a:lvl6pPr lvl="5"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6pPr>
            <a:lvl7pPr lvl="6"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7pPr>
            <a:lvl8pPr lvl="7"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8pPr>
            <a:lvl9pPr lvl="8"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9pPr>
          </a:lstStyle>
          <a:p>
            <a:endParaRPr/>
          </a:p>
        </p:txBody>
      </p:sp>
      <p:sp>
        <p:nvSpPr>
          <p:cNvPr id="80" name="Google Shape;80;p15"/>
          <p:cNvSpPr txBox="1">
            <a:spLocks noGrp="1"/>
          </p:cNvSpPr>
          <p:nvPr>
            <p:ph type="subTitle" idx="6"/>
          </p:nvPr>
        </p:nvSpPr>
        <p:spPr>
          <a:xfrm>
            <a:off x="6078900" y="3842075"/>
            <a:ext cx="23451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a:solidFill>
                  <a:srgbClr val="FFFFFF"/>
                </a:solidFill>
              </a:defRPr>
            </a:lvl1pPr>
            <a:lvl2pPr lvl="1" algn="ctr" rtl="0">
              <a:spcBef>
                <a:spcPts val="0"/>
              </a:spcBef>
              <a:spcAft>
                <a:spcPts val="0"/>
              </a:spcAft>
              <a:buClr>
                <a:srgbClr val="FFFFFF"/>
              </a:buClr>
              <a:buSzPts val="1600"/>
              <a:buNone/>
              <a:defRPr>
                <a:solidFill>
                  <a:srgbClr val="FFFFFF"/>
                </a:solidFill>
              </a:defRPr>
            </a:lvl2pPr>
            <a:lvl3pPr lvl="2" algn="ctr" rtl="0">
              <a:spcBef>
                <a:spcPts val="0"/>
              </a:spcBef>
              <a:spcAft>
                <a:spcPts val="0"/>
              </a:spcAft>
              <a:buClr>
                <a:srgbClr val="FFFFFF"/>
              </a:buClr>
              <a:buSzPts val="1600"/>
              <a:buNone/>
              <a:defRPr>
                <a:solidFill>
                  <a:srgbClr val="FFFFFF"/>
                </a:solidFill>
              </a:defRPr>
            </a:lvl3pPr>
            <a:lvl4pPr lvl="3" algn="ctr" rtl="0">
              <a:spcBef>
                <a:spcPts val="0"/>
              </a:spcBef>
              <a:spcAft>
                <a:spcPts val="0"/>
              </a:spcAft>
              <a:buClr>
                <a:srgbClr val="FFFFFF"/>
              </a:buClr>
              <a:buSzPts val="1600"/>
              <a:buNone/>
              <a:defRPr>
                <a:solidFill>
                  <a:srgbClr val="FFFFFF"/>
                </a:solidFill>
              </a:defRPr>
            </a:lvl4pPr>
            <a:lvl5pPr lvl="4" algn="ctr" rtl="0">
              <a:spcBef>
                <a:spcPts val="0"/>
              </a:spcBef>
              <a:spcAft>
                <a:spcPts val="0"/>
              </a:spcAft>
              <a:buClr>
                <a:srgbClr val="FFFFFF"/>
              </a:buClr>
              <a:buSzPts val="1600"/>
              <a:buNone/>
              <a:defRPr>
                <a:solidFill>
                  <a:srgbClr val="FFFFFF"/>
                </a:solidFill>
              </a:defRPr>
            </a:lvl5pPr>
            <a:lvl6pPr lvl="5" algn="ctr" rtl="0">
              <a:spcBef>
                <a:spcPts val="0"/>
              </a:spcBef>
              <a:spcAft>
                <a:spcPts val="0"/>
              </a:spcAft>
              <a:buClr>
                <a:srgbClr val="FFFFFF"/>
              </a:buClr>
              <a:buSzPts val="1600"/>
              <a:buNone/>
              <a:defRPr>
                <a:solidFill>
                  <a:srgbClr val="FFFFFF"/>
                </a:solidFill>
              </a:defRPr>
            </a:lvl6pPr>
            <a:lvl7pPr lvl="6" algn="ctr" rtl="0">
              <a:spcBef>
                <a:spcPts val="0"/>
              </a:spcBef>
              <a:spcAft>
                <a:spcPts val="0"/>
              </a:spcAft>
              <a:buClr>
                <a:srgbClr val="FFFFFF"/>
              </a:buClr>
              <a:buSzPts val="1600"/>
              <a:buNone/>
              <a:defRPr>
                <a:solidFill>
                  <a:srgbClr val="FFFFFF"/>
                </a:solidFill>
              </a:defRPr>
            </a:lvl7pPr>
            <a:lvl8pPr lvl="7" algn="ctr" rtl="0">
              <a:spcBef>
                <a:spcPts val="0"/>
              </a:spcBef>
              <a:spcAft>
                <a:spcPts val="0"/>
              </a:spcAft>
              <a:buClr>
                <a:srgbClr val="FFFFFF"/>
              </a:buClr>
              <a:buSzPts val="1600"/>
              <a:buNone/>
              <a:defRPr>
                <a:solidFill>
                  <a:srgbClr val="FFFFFF"/>
                </a:solidFill>
              </a:defRPr>
            </a:lvl8pPr>
            <a:lvl9pPr lvl="8" algn="ctr" rtl="0">
              <a:spcBef>
                <a:spcPts val="0"/>
              </a:spcBef>
              <a:spcAft>
                <a:spcPts val="0"/>
              </a:spcAft>
              <a:buClr>
                <a:srgbClr val="FFFFFF"/>
              </a:buClr>
              <a:buSzPts val="1600"/>
              <a:buNone/>
              <a:defRPr>
                <a:solidFill>
                  <a:srgbClr val="FFFFFF"/>
                </a:solidFill>
              </a:defRPr>
            </a:lvl9pPr>
          </a:lstStyle>
          <a:p>
            <a:endParaRPr/>
          </a:p>
        </p:txBody>
      </p:sp>
      <p:cxnSp>
        <p:nvCxnSpPr>
          <p:cNvPr id="81" name="Google Shape;81;p15"/>
          <p:cNvCxnSpPr/>
          <p:nvPr/>
        </p:nvCxnSpPr>
        <p:spPr>
          <a:xfrm>
            <a:off x="741325" y="1460200"/>
            <a:ext cx="7683000" cy="0"/>
          </a:xfrm>
          <a:prstGeom prst="straightConnector1">
            <a:avLst/>
          </a:prstGeom>
          <a:noFill/>
          <a:ln w="28575" cap="flat" cmpd="sng">
            <a:solidFill>
              <a:srgbClr val="7146FF"/>
            </a:solidFill>
            <a:prstDash val="dot"/>
            <a:round/>
            <a:headEnd type="none" w="med" len="med"/>
            <a:tailEnd type="none" w="med" len="med"/>
          </a:ln>
        </p:spPr>
      </p:cxnSp>
    </p:spTree>
    <p:extLst>
      <p:ext uri="{BB962C8B-B14F-4D97-AF65-F5344CB8AC3E}">
        <p14:creationId xmlns:p14="http://schemas.microsoft.com/office/powerpoint/2010/main" val="1632597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s">
  <p:cSld name="Big Numbers">
    <p:bg>
      <p:bgPr>
        <a:solidFill>
          <a:srgbClr val="42279D"/>
        </a:solid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title" hasCustomPrompt="1"/>
          </p:nvPr>
        </p:nvSpPr>
        <p:spPr>
          <a:xfrm>
            <a:off x="720000" y="1684250"/>
            <a:ext cx="2517000" cy="130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5608"/>
              </a:buClr>
              <a:buSzPts val="8000"/>
              <a:buNone/>
              <a:defRPr sz="6800">
                <a:solidFill>
                  <a:srgbClr val="FF5608"/>
                </a:solidFill>
              </a:defRPr>
            </a:lvl1pPr>
            <a:lvl2pPr lvl="1" algn="ctr" rtl="0">
              <a:spcBef>
                <a:spcPts val="0"/>
              </a:spcBef>
              <a:spcAft>
                <a:spcPts val="0"/>
              </a:spcAft>
              <a:buClr>
                <a:srgbClr val="FF5608"/>
              </a:buClr>
              <a:buSzPts val="12000"/>
              <a:buNone/>
              <a:defRPr sz="12000">
                <a:solidFill>
                  <a:srgbClr val="FF5608"/>
                </a:solidFill>
              </a:defRPr>
            </a:lvl2pPr>
            <a:lvl3pPr lvl="2" algn="ctr" rtl="0">
              <a:spcBef>
                <a:spcPts val="0"/>
              </a:spcBef>
              <a:spcAft>
                <a:spcPts val="0"/>
              </a:spcAft>
              <a:buClr>
                <a:srgbClr val="FF5608"/>
              </a:buClr>
              <a:buSzPts val="12000"/>
              <a:buNone/>
              <a:defRPr sz="12000">
                <a:solidFill>
                  <a:srgbClr val="FF5608"/>
                </a:solidFill>
              </a:defRPr>
            </a:lvl3pPr>
            <a:lvl4pPr lvl="3" algn="ctr" rtl="0">
              <a:spcBef>
                <a:spcPts val="0"/>
              </a:spcBef>
              <a:spcAft>
                <a:spcPts val="0"/>
              </a:spcAft>
              <a:buClr>
                <a:srgbClr val="FF5608"/>
              </a:buClr>
              <a:buSzPts val="12000"/>
              <a:buNone/>
              <a:defRPr sz="12000">
                <a:solidFill>
                  <a:srgbClr val="FF5608"/>
                </a:solidFill>
              </a:defRPr>
            </a:lvl4pPr>
            <a:lvl5pPr lvl="4" algn="ctr" rtl="0">
              <a:spcBef>
                <a:spcPts val="0"/>
              </a:spcBef>
              <a:spcAft>
                <a:spcPts val="0"/>
              </a:spcAft>
              <a:buClr>
                <a:srgbClr val="FF5608"/>
              </a:buClr>
              <a:buSzPts val="12000"/>
              <a:buNone/>
              <a:defRPr sz="12000">
                <a:solidFill>
                  <a:srgbClr val="FF5608"/>
                </a:solidFill>
              </a:defRPr>
            </a:lvl5pPr>
            <a:lvl6pPr lvl="5" algn="ctr" rtl="0">
              <a:spcBef>
                <a:spcPts val="0"/>
              </a:spcBef>
              <a:spcAft>
                <a:spcPts val="0"/>
              </a:spcAft>
              <a:buClr>
                <a:srgbClr val="FF5608"/>
              </a:buClr>
              <a:buSzPts val="12000"/>
              <a:buNone/>
              <a:defRPr sz="12000">
                <a:solidFill>
                  <a:srgbClr val="FF5608"/>
                </a:solidFill>
              </a:defRPr>
            </a:lvl6pPr>
            <a:lvl7pPr lvl="6" algn="ctr" rtl="0">
              <a:spcBef>
                <a:spcPts val="0"/>
              </a:spcBef>
              <a:spcAft>
                <a:spcPts val="0"/>
              </a:spcAft>
              <a:buClr>
                <a:srgbClr val="FF5608"/>
              </a:buClr>
              <a:buSzPts val="12000"/>
              <a:buNone/>
              <a:defRPr sz="12000">
                <a:solidFill>
                  <a:srgbClr val="FF5608"/>
                </a:solidFill>
              </a:defRPr>
            </a:lvl7pPr>
            <a:lvl8pPr lvl="7" algn="ctr" rtl="0">
              <a:spcBef>
                <a:spcPts val="0"/>
              </a:spcBef>
              <a:spcAft>
                <a:spcPts val="0"/>
              </a:spcAft>
              <a:buClr>
                <a:srgbClr val="FF5608"/>
              </a:buClr>
              <a:buSzPts val="12000"/>
              <a:buNone/>
              <a:defRPr sz="12000">
                <a:solidFill>
                  <a:srgbClr val="FF5608"/>
                </a:solidFill>
              </a:defRPr>
            </a:lvl8pPr>
            <a:lvl9pPr lvl="8" algn="ctr" rtl="0">
              <a:spcBef>
                <a:spcPts val="0"/>
              </a:spcBef>
              <a:spcAft>
                <a:spcPts val="0"/>
              </a:spcAft>
              <a:buClr>
                <a:srgbClr val="FF5608"/>
              </a:buClr>
              <a:buSzPts val="12000"/>
              <a:buNone/>
              <a:defRPr sz="12000">
                <a:solidFill>
                  <a:srgbClr val="FF5608"/>
                </a:solidFill>
              </a:defRPr>
            </a:lvl9pPr>
          </a:lstStyle>
          <a:p>
            <a:r>
              <a:t>xx%</a:t>
            </a:r>
          </a:p>
        </p:txBody>
      </p:sp>
      <p:sp>
        <p:nvSpPr>
          <p:cNvPr id="84" name="Google Shape;84;p16"/>
          <p:cNvSpPr txBox="1">
            <a:spLocks noGrp="1"/>
          </p:cNvSpPr>
          <p:nvPr>
            <p:ph type="title" idx="2"/>
          </p:nvPr>
        </p:nvSpPr>
        <p:spPr>
          <a:xfrm>
            <a:off x="720000" y="540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200"/>
              <a:buNone/>
              <a:defRPr>
                <a:solidFill>
                  <a:srgbClr val="FFFFFF"/>
                </a:solidFill>
              </a:defRPr>
            </a:lvl1pPr>
            <a:lvl2pPr lvl="1" rtl="0">
              <a:spcBef>
                <a:spcPts val="0"/>
              </a:spcBef>
              <a:spcAft>
                <a:spcPts val="0"/>
              </a:spcAft>
              <a:buClr>
                <a:srgbClr val="FFFFFF"/>
              </a:buClr>
              <a:buSzPts val="3200"/>
              <a:buNone/>
              <a:defRPr>
                <a:solidFill>
                  <a:srgbClr val="FFFFFF"/>
                </a:solidFill>
              </a:defRPr>
            </a:lvl2pPr>
            <a:lvl3pPr lvl="2" rtl="0">
              <a:spcBef>
                <a:spcPts val="0"/>
              </a:spcBef>
              <a:spcAft>
                <a:spcPts val="0"/>
              </a:spcAft>
              <a:buClr>
                <a:srgbClr val="FFFFFF"/>
              </a:buClr>
              <a:buSzPts val="3200"/>
              <a:buNone/>
              <a:defRPr>
                <a:solidFill>
                  <a:srgbClr val="FFFFFF"/>
                </a:solidFill>
              </a:defRPr>
            </a:lvl3pPr>
            <a:lvl4pPr lvl="3" rtl="0">
              <a:spcBef>
                <a:spcPts val="0"/>
              </a:spcBef>
              <a:spcAft>
                <a:spcPts val="0"/>
              </a:spcAft>
              <a:buClr>
                <a:srgbClr val="FFFFFF"/>
              </a:buClr>
              <a:buSzPts val="3200"/>
              <a:buNone/>
              <a:defRPr>
                <a:solidFill>
                  <a:srgbClr val="FFFFFF"/>
                </a:solidFill>
              </a:defRPr>
            </a:lvl4pPr>
            <a:lvl5pPr lvl="4" rtl="0">
              <a:spcBef>
                <a:spcPts val="0"/>
              </a:spcBef>
              <a:spcAft>
                <a:spcPts val="0"/>
              </a:spcAft>
              <a:buClr>
                <a:srgbClr val="FFFFFF"/>
              </a:buClr>
              <a:buSzPts val="3200"/>
              <a:buNone/>
              <a:defRPr>
                <a:solidFill>
                  <a:srgbClr val="FFFFFF"/>
                </a:solidFill>
              </a:defRPr>
            </a:lvl5pPr>
            <a:lvl6pPr lvl="5" rtl="0">
              <a:spcBef>
                <a:spcPts val="0"/>
              </a:spcBef>
              <a:spcAft>
                <a:spcPts val="0"/>
              </a:spcAft>
              <a:buClr>
                <a:srgbClr val="FFFFFF"/>
              </a:buClr>
              <a:buSzPts val="3200"/>
              <a:buNone/>
              <a:defRPr>
                <a:solidFill>
                  <a:srgbClr val="FFFFFF"/>
                </a:solidFill>
              </a:defRPr>
            </a:lvl6pPr>
            <a:lvl7pPr lvl="6" rtl="0">
              <a:spcBef>
                <a:spcPts val="0"/>
              </a:spcBef>
              <a:spcAft>
                <a:spcPts val="0"/>
              </a:spcAft>
              <a:buClr>
                <a:srgbClr val="FFFFFF"/>
              </a:buClr>
              <a:buSzPts val="3200"/>
              <a:buNone/>
              <a:defRPr>
                <a:solidFill>
                  <a:srgbClr val="FFFFFF"/>
                </a:solidFill>
              </a:defRPr>
            </a:lvl7pPr>
            <a:lvl8pPr lvl="7" rtl="0">
              <a:spcBef>
                <a:spcPts val="0"/>
              </a:spcBef>
              <a:spcAft>
                <a:spcPts val="0"/>
              </a:spcAft>
              <a:buClr>
                <a:srgbClr val="FFFFFF"/>
              </a:buClr>
              <a:buSzPts val="3200"/>
              <a:buNone/>
              <a:defRPr>
                <a:solidFill>
                  <a:srgbClr val="FFFFFF"/>
                </a:solidFill>
              </a:defRPr>
            </a:lvl8pPr>
            <a:lvl9pPr lvl="8" rtl="0">
              <a:spcBef>
                <a:spcPts val="0"/>
              </a:spcBef>
              <a:spcAft>
                <a:spcPts val="0"/>
              </a:spcAft>
              <a:buClr>
                <a:srgbClr val="FFFFFF"/>
              </a:buClr>
              <a:buSzPts val="3200"/>
              <a:buNone/>
              <a:defRPr>
                <a:solidFill>
                  <a:srgbClr val="FFFFFF"/>
                </a:solidFill>
              </a:defRPr>
            </a:lvl9pPr>
          </a:lstStyle>
          <a:p>
            <a:endParaRPr/>
          </a:p>
        </p:txBody>
      </p:sp>
      <p:sp>
        <p:nvSpPr>
          <p:cNvPr id="85" name="Google Shape;85;p16"/>
          <p:cNvSpPr txBox="1">
            <a:spLocks noGrp="1"/>
          </p:cNvSpPr>
          <p:nvPr>
            <p:ph type="subTitle" idx="1"/>
          </p:nvPr>
        </p:nvSpPr>
        <p:spPr>
          <a:xfrm>
            <a:off x="731475" y="3842075"/>
            <a:ext cx="25170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a:solidFill>
                  <a:srgbClr val="FFFFFF"/>
                </a:solidFill>
              </a:defRPr>
            </a:lvl1pPr>
            <a:lvl2pPr lvl="1" algn="ctr" rtl="0">
              <a:spcBef>
                <a:spcPts val="0"/>
              </a:spcBef>
              <a:spcAft>
                <a:spcPts val="0"/>
              </a:spcAft>
              <a:buClr>
                <a:srgbClr val="FFFFFF"/>
              </a:buClr>
              <a:buSzPts val="1600"/>
              <a:buNone/>
              <a:defRPr>
                <a:solidFill>
                  <a:srgbClr val="FFFFFF"/>
                </a:solidFill>
              </a:defRPr>
            </a:lvl2pPr>
            <a:lvl3pPr lvl="2" algn="ctr" rtl="0">
              <a:spcBef>
                <a:spcPts val="0"/>
              </a:spcBef>
              <a:spcAft>
                <a:spcPts val="0"/>
              </a:spcAft>
              <a:buClr>
                <a:srgbClr val="FFFFFF"/>
              </a:buClr>
              <a:buSzPts val="1600"/>
              <a:buNone/>
              <a:defRPr>
                <a:solidFill>
                  <a:srgbClr val="FFFFFF"/>
                </a:solidFill>
              </a:defRPr>
            </a:lvl3pPr>
            <a:lvl4pPr lvl="3" algn="ctr" rtl="0">
              <a:spcBef>
                <a:spcPts val="0"/>
              </a:spcBef>
              <a:spcAft>
                <a:spcPts val="0"/>
              </a:spcAft>
              <a:buClr>
                <a:srgbClr val="FFFFFF"/>
              </a:buClr>
              <a:buSzPts val="1600"/>
              <a:buNone/>
              <a:defRPr>
                <a:solidFill>
                  <a:srgbClr val="FFFFFF"/>
                </a:solidFill>
              </a:defRPr>
            </a:lvl4pPr>
            <a:lvl5pPr lvl="4" algn="ctr" rtl="0">
              <a:spcBef>
                <a:spcPts val="0"/>
              </a:spcBef>
              <a:spcAft>
                <a:spcPts val="0"/>
              </a:spcAft>
              <a:buClr>
                <a:srgbClr val="FFFFFF"/>
              </a:buClr>
              <a:buSzPts val="1600"/>
              <a:buNone/>
              <a:defRPr>
                <a:solidFill>
                  <a:srgbClr val="FFFFFF"/>
                </a:solidFill>
              </a:defRPr>
            </a:lvl5pPr>
            <a:lvl6pPr lvl="5" algn="ctr" rtl="0">
              <a:spcBef>
                <a:spcPts val="0"/>
              </a:spcBef>
              <a:spcAft>
                <a:spcPts val="0"/>
              </a:spcAft>
              <a:buClr>
                <a:srgbClr val="FFFFFF"/>
              </a:buClr>
              <a:buSzPts val="1600"/>
              <a:buNone/>
              <a:defRPr>
                <a:solidFill>
                  <a:srgbClr val="FFFFFF"/>
                </a:solidFill>
              </a:defRPr>
            </a:lvl6pPr>
            <a:lvl7pPr lvl="6" algn="ctr" rtl="0">
              <a:spcBef>
                <a:spcPts val="0"/>
              </a:spcBef>
              <a:spcAft>
                <a:spcPts val="0"/>
              </a:spcAft>
              <a:buClr>
                <a:srgbClr val="FFFFFF"/>
              </a:buClr>
              <a:buSzPts val="1600"/>
              <a:buNone/>
              <a:defRPr>
                <a:solidFill>
                  <a:srgbClr val="FFFFFF"/>
                </a:solidFill>
              </a:defRPr>
            </a:lvl7pPr>
            <a:lvl8pPr lvl="7" algn="ctr" rtl="0">
              <a:spcBef>
                <a:spcPts val="0"/>
              </a:spcBef>
              <a:spcAft>
                <a:spcPts val="0"/>
              </a:spcAft>
              <a:buClr>
                <a:srgbClr val="FFFFFF"/>
              </a:buClr>
              <a:buSzPts val="1600"/>
              <a:buNone/>
              <a:defRPr>
                <a:solidFill>
                  <a:srgbClr val="FFFFFF"/>
                </a:solidFill>
              </a:defRPr>
            </a:lvl8pPr>
            <a:lvl9pPr lvl="8" algn="ctr" rtl="0">
              <a:spcBef>
                <a:spcPts val="0"/>
              </a:spcBef>
              <a:spcAft>
                <a:spcPts val="0"/>
              </a:spcAft>
              <a:buClr>
                <a:srgbClr val="FFFFFF"/>
              </a:buClr>
              <a:buSzPts val="1600"/>
              <a:buNone/>
              <a:defRPr>
                <a:solidFill>
                  <a:srgbClr val="FFFFFF"/>
                </a:solidFill>
              </a:defRPr>
            </a:lvl9pPr>
          </a:lstStyle>
          <a:p>
            <a:endParaRPr/>
          </a:p>
        </p:txBody>
      </p:sp>
      <p:sp>
        <p:nvSpPr>
          <p:cNvPr id="86" name="Google Shape;86;p16"/>
          <p:cNvSpPr txBox="1">
            <a:spLocks noGrp="1"/>
          </p:cNvSpPr>
          <p:nvPr>
            <p:ph type="subTitle" idx="3"/>
          </p:nvPr>
        </p:nvSpPr>
        <p:spPr>
          <a:xfrm>
            <a:off x="3313500" y="3842075"/>
            <a:ext cx="25170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a:solidFill>
                  <a:srgbClr val="FFFFFF"/>
                </a:solidFill>
              </a:defRPr>
            </a:lvl1pPr>
            <a:lvl2pPr lvl="1" algn="ctr" rtl="0">
              <a:spcBef>
                <a:spcPts val="0"/>
              </a:spcBef>
              <a:spcAft>
                <a:spcPts val="0"/>
              </a:spcAft>
              <a:buClr>
                <a:srgbClr val="FFFFFF"/>
              </a:buClr>
              <a:buSzPts val="1600"/>
              <a:buNone/>
              <a:defRPr>
                <a:solidFill>
                  <a:srgbClr val="FFFFFF"/>
                </a:solidFill>
              </a:defRPr>
            </a:lvl2pPr>
            <a:lvl3pPr lvl="2" algn="ctr" rtl="0">
              <a:spcBef>
                <a:spcPts val="0"/>
              </a:spcBef>
              <a:spcAft>
                <a:spcPts val="0"/>
              </a:spcAft>
              <a:buClr>
                <a:srgbClr val="FFFFFF"/>
              </a:buClr>
              <a:buSzPts val="1600"/>
              <a:buNone/>
              <a:defRPr>
                <a:solidFill>
                  <a:srgbClr val="FFFFFF"/>
                </a:solidFill>
              </a:defRPr>
            </a:lvl3pPr>
            <a:lvl4pPr lvl="3" algn="ctr" rtl="0">
              <a:spcBef>
                <a:spcPts val="0"/>
              </a:spcBef>
              <a:spcAft>
                <a:spcPts val="0"/>
              </a:spcAft>
              <a:buClr>
                <a:srgbClr val="FFFFFF"/>
              </a:buClr>
              <a:buSzPts val="1600"/>
              <a:buNone/>
              <a:defRPr>
                <a:solidFill>
                  <a:srgbClr val="FFFFFF"/>
                </a:solidFill>
              </a:defRPr>
            </a:lvl4pPr>
            <a:lvl5pPr lvl="4" algn="ctr" rtl="0">
              <a:spcBef>
                <a:spcPts val="0"/>
              </a:spcBef>
              <a:spcAft>
                <a:spcPts val="0"/>
              </a:spcAft>
              <a:buClr>
                <a:srgbClr val="FFFFFF"/>
              </a:buClr>
              <a:buSzPts val="1600"/>
              <a:buNone/>
              <a:defRPr>
                <a:solidFill>
                  <a:srgbClr val="FFFFFF"/>
                </a:solidFill>
              </a:defRPr>
            </a:lvl5pPr>
            <a:lvl6pPr lvl="5" algn="ctr" rtl="0">
              <a:spcBef>
                <a:spcPts val="0"/>
              </a:spcBef>
              <a:spcAft>
                <a:spcPts val="0"/>
              </a:spcAft>
              <a:buClr>
                <a:srgbClr val="FFFFFF"/>
              </a:buClr>
              <a:buSzPts val="1600"/>
              <a:buNone/>
              <a:defRPr>
                <a:solidFill>
                  <a:srgbClr val="FFFFFF"/>
                </a:solidFill>
              </a:defRPr>
            </a:lvl6pPr>
            <a:lvl7pPr lvl="6" algn="ctr" rtl="0">
              <a:spcBef>
                <a:spcPts val="0"/>
              </a:spcBef>
              <a:spcAft>
                <a:spcPts val="0"/>
              </a:spcAft>
              <a:buClr>
                <a:srgbClr val="FFFFFF"/>
              </a:buClr>
              <a:buSzPts val="1600"/>
              <a:buNone/>
              <a:defRPr>
                <a:solidFill>
                  <a:srgbClr val="FFFFFF"/>
                </a:solidFill>
              </a:defRPr>
            </a:lvl7pPr>
            <a:lvl8pPr lvl="7" algn="ctr" rtl="0">
              <a:spcBef>
                <a:spcPts val="0"/>
              </a:spcBef>
              <a:spcAft>
                <a:spcPts val="0"/>
              </a:spcAft>
              <a:buClr>
                <a:srgbClr val="FFFFFF"/>
              </a:buClr>
              <a:buSzPts val="1600"/>
              <a:buNone/>
              <a:defRPr>
                <a:solidFill>
                  <a:srgbClr val="FFFFFF"/>
                </a:solidFill>
              </a:defRPr>
            </a:lvl8pPr>
            <a:lvl9pPr lvl="8" algn="ctr" rtl="0">
              <a:spcBef>
                <a:spcPts val="0"/>
              </a:spcBef>
              <a:spcAft>
                <a:spcPts val="0"/>
              </a:spcAft>
              <a:buClr>
                <a:srgbClr val="FFFFFF"/>
              </a:buClr>
              <a:buSzPts val="1600"/>
              <a:buNone/>
              <a:defRPr>
                <a:solidFill>
                  <a:srgbClr val="FFFFFF"/>
                </a:solidFill>
              </a:defRPr>
            </a:lvl9pPr>
          </a:lstStyle>
          <a:p>
            <a:endParaRPr/>
          </a:p>
        </p:txBody>
      </p:sp>
      <p:sp>
        <p:nvSpPr>
          <p:cNvPr id="87" name="Google Shape;87;p16"/>
          <p:cNvSpPr txBox="1">
            <a:spLocks noGrp="1"/>
          </p:cNvSpPr>
          <p:nvPr>
            <p:ph type="subTitle" idx="4"/>
          </p:nvPr>
        </p:nvSpPr>
        <p:spPr>
          <a:xfrm>
            <a:off x="5895525" y="3842075"/>
            <a:ext cx="2517000" cy="774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a:solidFill>
                  <a:srgbClr val="FFFFFF"/>
                </a:solidFill>
              </a:defRPr>
            </a:lvl1pPr>
            <a:lvl2pPr lvl="1" algn="ctr" rtl="0">
              <a:spcBef>
                <a:spcPts val="0"/>
              </a:spcBef>
              <a:spcAft>
                <a:spcPts val="0"/>
              </a:spcAft>
              <a:buClr>
                <a:srgbClr val="FFFFFF"/>
              </a:buClr>
              <a:buSzPts val="1600"/>
              <a:buNone/>
              <a:defRPr>
                <a:solidFill>
                  <a:srgbClr val="FFFFFF"/>
                </a:solidFill>
              </a:defRPr>
            </a:lvl2pPr>
            <a:lvl3pPr lvl="2" algn="ctr" rtl="0">
              <a:spcBef>
                <a:spcPts val="0"/>
              </a:spcBef>
              <a:spcAft>
                <a:spcPts val="0"/>
              </a:spcAft>
              <a:buClr>
                <a:srgbClr val="FFFFFF"/>
              </a:buClr>
              <a:buSzPts val="1600"/>
              <a:buNone/>
              <a:defRPr>
                <a:solidFill>
                  <a:srgbClr val="FFFFFF"/>
                </a:solidFill>
              </a:defRPr>
            </a:lvl3pPr>
            <a:lvl4pPr lvl="3" algn="ctr" rtl="0">
              <a:spcBef>
                <a:spcPts val="0"/>
              </a:spcBef>
              <a:spcAft>
                <a:spcPts val="0"/>
              </a:spcAft>
              <a:buClr>
                <a:srgbClr val="FFFFFF"/>
              </a:buClr>
              <a:buSzPts val="1600"/>
              <a:buNone/>
              <a:defRPr>
                <a:solidFill>
                  <a:srgbClr val="FFFFFF"/>
                </a:solidFill>
              </a:defRPr>
            </a:lvl4pPr>
            <a:lvl5pPr lvl="4" algn="ctr" rtl="0">
              <a:spcBef>
                <a:spcPts val="0"/>
              </a:spcBef>
              <a:spcAft>
                <a:spcPts val="0"/>
              </a:spcAft>
              <a:buClr>
                <a:srgbClr val="FFFFFF"/>
              </a:buClr>
              <a:buSzPts val="1600"/>
              <a:buNone/>
              <a:defRPr>
                <a:solidFill>
                  <a:srgbClr val="FFFFFF"/>
                </a:solidFill>
              </a:defRPr>
            </a:lvl5pPr>
            <a:lvl6pPr lvl="5" algn="ctr" rtl="0">
              <a:spcBef>
                <a:spcPts val="0"/>
              </a:spcBef>
              <a:spcAft>
                <a:spcPts val="0"/>
              </a:spcAft>
              <a:buClr>
                <a:srgbClr val="FFFFFF"/>
              </a:buClr>
              <a:buSzPts val="1600"/>
              <a:buNone/>
              <a:defRPr>
                <a:solidFill>
                  <a:srgbClr val="FFFFFF"/>
                </a:solidFill>
              </a:defRPr>
            </a:lvl6pPr>
            <a:lvl7pPr lvl="6" algn="ctr" rtl="0">
              <a:spcBef>
                <a:spcPts val="0"/>
              </a:spcBef>
              <a:spcAft>
                <a:spcPts val="0"/>
              </a:spcAft>
              <a:buClr>
                <a:srgbClr val="FFFFFF"/>
              </a:buClr>
              <a:buSzPts val="1600"/>
              <a:buNone/>
              <a:defRPr>
                <a:solidFill>
                  <a:srgbClr val="FFFFFF"/>
                </a:solidFill>
              </a:defRPr>
            </a:lvl7pPr>
            <a:lvl8pPr lvl="7" algn="ctr" rtl="0">
              <a:spcBef>
                <a:spcPts val="0"/>
              </a:spcBef>
              <a:spcAft>
                <a:spcPts val="0"/>
              </a:spcAft>
              <a:buClr>
                <a:srgbClr val="FFFFFF"/>
              </a:buClr>
              <a:buSzPts val="1600"/>
              <a:buNone/>
              <a:defRPr>
                <a:solidFill>
                  <a:srgbClr val="FFFFFF"/>
                </a:solidFill>
              </a:defRPr>
            </a:lvl8pPr>
            <a:lvl9pPr lvl="8" algn="ctr" rtl="0">
              <a:spcBef>
                <a:spcPts val="0"/>
              </a:spcBef>
              <a:spcAft>
                <a:spcPts val="0"/>
              </a:spcAft>
              <a:buClr>
                <a:srgbClr val="FFFFFF"/>
              </a:buClr>
              <a:buSzPts val="1600"/>
              <a:buNone/>
              <a:defRPr>
                <a:solidFill>
                  <a:srgbClr val="FFFFFF"/>
                </a:solidFill>
              </a:defRPr>
            </a:lvl9pPr>
          </a:lstStyle>
          <a:p>
            <a:endParaRPr/>
          </a:p>
        </p:txBody>
      </p:sp>
      <p:sp>
        <p:nvSpPr>
          <p:cNvPr id="88" name="Google Shape;88;p16"/>
          <p:cNvSpPr txBox="1">
            <a:spLocks noGrp="1"/>
          </p:cNvSpPr>
          <p:nvPr>
            <p:ph type="title" idx="5" hasCustomPrompt="1"/>
          </p:nvPr>
        </p:nvSpPr>
        <p:spPr>
          <a:xfrm>
            <a:off x="3313500" y="1684250"/>
            <a:ext cx="2517000" cy="130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5608"/>
              </a:buClr>
              <a:buSzPts val="8000"/>
              <a:buNone/>
              <a:defRPr sz="6800">
                <a:solidFill>
                  <a:srgbClr val="FF5608"/>
                </a:solidFill>
              </a:defRPr>
            </a:lvl1pPr>
            <a:lvl2pPr lvl="1" algn="ctr" rtl="0">
              <a:spcBef>
                <a:spcPts val="0"/>
              </a:spcBef>
              <a:spcAft>
                <a:spcPts val="0"/>
              </a:spcAft>
              <a:buClr>
                <a:srgbClr val="FF5608"/>
              </a:buClr>
              <a:buSzPts val="12000"/>
              <a:buNone/>
              <a:defRPr sz="12000">
                <a:solidFill>
                  <a:srgbClr val="FF5608"/>
                </a:solidFill>
              </a:defRPr>
            </a:lvl2pPr>
            <a:lvl3pPr lvl="2" algn="ctr" rtl="0">
              <a:spcBef>
                <a:spcPts val="0"/>
              </a:spcBef>
              <a:spcAft>
                <a:spcPts val="0"/>
              </a:spcAft>
              <a:buClr>
                <a:srgbClr val="FF5608"/>
              </a:buClr>
              <a:buSzPts val="12000"/>
              <a:buNone/>
              <a:defRPr sz="12000">
                <a:solidFill>
                  <a:srgbClr val="FF5608"/>
                </a:solidFill>
              </a:defRPr>
            </a:lvl3pPr>
            <a:lvl4pPr lvl="3" algn="ctr" rtl="0">
              <a:spcBef>
                <a:spcPts val="0"/>
              </a:spcBef>
              <a:spcAft>
                <a:spcPts val="0"/>
              </a:spcAft>
              <a:buClr>
                <a:srgbClr val="FF5608"/>
              </a:buClr>
              <a:buSzPts val="12000"/>
              <a:buNone/>
              <a:defRPr sz="12000">
                <a:solidFill>
                  <a:srgbClr val="FF5608"/>
                </a:solidFill>
              </a:defRPr>
            </a:lvl4pPr>
            <a:lvl5pPr lvl="4" algn="ctr" rtl="0">
              <a:spcBef>
                <a:spcPts val="0"/>
              </a:spcBef>
              <a:spcAft>
                <a:spcPts val="0"/>
              </a:spcAft>
              <a:buClr>
                <a:srgbClr val="FF5608"/>
              </a:buClr>
              <a:buSzPts val="12000"/>
              <a:buNone/>
              <a:defRPr sz="12000">
                <a:solidFill>
                  <a:srgbClr val="FF5608"/>
                </a:solidFill>
              </a:defRPr>
            </a:lvl5pPr>
            <a:lvl6pPr lvl="5" algn="ctr" rtl="0">
              <a:spcBef>
                <a:spcPts val="0"/>
              </a:spcBef>
              <a:spcAft>
                <a:spcPts val="0"/>
              </a:spcAft>
              <a:buClr>
                <a:srgbClr val="FF5608"/>
              </a:buClr>
              <a:buSzPts val="12000"/>
              <a:buNone/>
              <a:defRPr sz="12000">
                <a:solidFill>
                  <a:srgbClr val="FF5608"/>
                </a:solidFill>
              </a:defRPr>
            </a:lvl6pPr>
            <a:lvl7pPr lvl="6" algn="ctr" rtl="0">
              <a:spcBef>
                <a:spcPts val="0"/>
              </a:spcBef>
              <a:spcAft>
                <a:spcPts val="0"/>
              </a:spcAft>
              <a:buClr>
                <a:srgbClr val="FF5608"/>
              </a:buClr>
              <a:buSzPts val="12000"/>
              <a:buNone/>
              <a:defRPr sz="12000">
                <a:solidFill>
                  <a:srgbClr val="FF5608"/>
                </a:solidFill>
              </a:defRPr>
            </a:lvl7pPr>
            <a:lvl8pPr lvl="7" algn="ctr" rtl="0">
              <a:spcBef>
                <a:spcPts val="0"/>
              </a:spcBef>
              <a:spcAft>
                <a:spcPts val="0"/>
              </a:spcAft>
              <a:buClr>
                <a:srgbClr val="FF5608"/>
              </a:buClr>
              <a:buSzPts val="12000"/>
              <a:buNone/>
              <a:defRPr sz="12000">
                <a:solidFill>
                  <a:srgbClr val="FF5608"/>
                </a:solidFill>
              </a:defRPr>
            </a:lvl8pPr>
            <a:lvl9pPr lvl="8" algn="ctr" rtl="0">
              <a:spcBef>
                <a:spcPts val="0"/>
              </a:spcBef>
              <a:spcAft>
                <a:spcPts val="0"/>
              </a:spcAft>
              <a:buClr>
                <a:srgbClr val="FF5608"/>
              </a:buClr>
              <a:buSzPts val="12000"/>
              <a:buNone/>
              <a:defRPr sz="12000">
                <a:solidFill>
                  <a:srgbClr val="FF5608"/>
                </a:solidFill>
              </a:defRPr>
            </a:lvl9pPr>
          </a:lstStyle>
          <a:p>
            <a:r>
              <a:t>xx%</a:t>
            </a:r>
          </a:p>
        </p:txBody>
      </p:sp>
      <p:sp>
        <p:nvSpPr>
          <p:cNvPr id="89" name="Google Shape;89;p16"/>
          <p:cNvSpPr txBox="1">
            <a:spLocks noGrp="1"/>
          </p:cNvSpPr>
          <p:nvPr>
            <p:ph type="title" idx="6" hasCustomPrompt="1"/>
          </p:nvPr>
        </p:nvSpPr>
        <p:spPr>
          <a:xfrm>
            <a:off x="5895525" y="1684250"/>
            <a:ext cx="2517000" cy="130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5608"/>
              </a:buClr>
              <a:buSzPts val="8000"/>
              <a:buNone/>
              <a:defRPr sz="6800">
                <a:solidFill>
                  <a:srgbClr val="FF5608"/>
                </a:solidFill>
              </a:defRPr>
            </a:lvl1pPr>
            <a:lvl2pPr lvl="1" algn="ctr" rtl="0">
              <a:spcBef>
                <a:spcPts val="0"/>
              </a:spcBef>
              <a:spcAft>
                <a:spcPts val="0"/>
              </a:spcAft>
              <a:buClr>
                <a:srgbClr val="FF5608"/>
              </a:buClr>
              <a:buSzPts val="12000"/>
              <a:buNone/>
              <a:defRPr sz="12000">
                <a:solidFill>
                  <a:srgbClr val="FF5608"/>
                </a:solidFill>
              </a:defRPr>
            </a:lvl2pPr>
            <a:lvl3pPr lvl="2" algn="ctr" rtl="0">
              <a:spcBef>
                <a:spcPts val="0"/>
              </a:spcBef>
              <a:spcAft>
                <a:spcPts val="0"/>
              </a:spcAft>
              <a:buClr>
                <a:srgbClr val="FF5608"/>
              </a:buClr>
              <a:buSzPts val="12000"/>
              <a:buNone/>
              <a:defRPr sz="12000">
                <a:solidFill>
                  <a:srgbClr val="FF5608"/>
                </a:solidFill>
              </a:defRPr>
            </a:lvl3pPr>
            <a:lvl4pPr lvl="3" algn="ctr" rtl="0">
              <a:spcBef>
                <a:spcPts val="0"/>
              </a:spcBef>
              <a:spcAft>
                <a:spcPts val="0"/>
              </a:spcAft>
              <a:buClr>
                <a:srgbClr val="FF5608"/>
              </a:buClr>
              <a:buSzPts val="12000"/>
              <a:buNone/>
              <a:defRPr sz="12000">
                <a:solidFill>
                  <a:srgbClr val="FF5608"/>
                </a:solidFill>
              </a:defRPr>
            </a:lvl4pPr>
            <a:lvl5pPr lvl="4" algn="ctr" rtl="0">
              <a:spcBef>
                <a:spcPts val="0"/>
              </a:spcBef>
              <a:spcAft>
                <a:spcPts val="0"/>
              </a:spcAft>
              <a:buClr>
                <a:srgbClr val="FF5608"/>
              </a:buClr>
              <a:buSzPts val="12000"/>
              <a:buNone/>
              <a:defRPr sz="12000">
                <a:solidFill>
                  <a:srgbClr val="FF5608"/>
                </a:solidFill>
              </a:defRPr>
            </a:lvl5pPr>
            <a:lvl6pPr lvl="5" algn="ctr" rtl="0">
              <a:spcBef>
                <a:spcPts val="0"/>
              </a:spcBef>
              <a:spcAft>
                <a:spcPts val="0"/>
              </a:spcAft>
              <a:buClr>
                <a:srgbClr val="FF5608"/>
              </a:buClr>
              <a:buSzPts val="12000"/>
              <a:buNone/>
              <a:defRPr sz="12000">
                <a:solidFill>
                  <a:srgbClr val="FF5608"/>
                </a:solidFill>
              </a:defRPr>
            </a:lvl6pPr>
            <a:lvl7pPr lvl="6" algn="ctr" rtl="0">
              <a:spcBef>
                <a:spcPts val="0"/>
              </a:spcBef>
              <a:spcAft>
                <a:spcPts val="0"/>
              </a:spcAft>
              <a:buClr>
                <a:srgbClr val="FF5608"/>
              </a:buClr>
              <a:buSzPts val="12000"/>
              <a:buNone/>
              <a:defRPr sz="12000">
                <a:solidFill>
                  <a:srgbClr val="FF5608"/>
                </a:solidFill>
              </a:defRPr>
            </a:lvl7pPr>
            <a:lvl8pPr lvl="7" algn="ctr" rtl="0">
              <a:spcBef>
                <a:spcPts val="0"/>
              </a:spcBef>
              <a:spcAft>
                <a:spcPts val="0"/>
              </a:spcAft>
              <a:buClr>
                <a:srgbClr val="FF5608"/>
              </a:buClr>
              <a:buSzPts val="12000"/>
              <a:buNone/>
              <a:defRPr sz="12000">
                <a:solidFill>
                  <a:srgbClr val="FF5608"/>
                </a:solidFill>
              </a:defRPr>
            </a:lvl8pPr>
            <a:lvl9pPr lvl="8" algn="ctr" rtl="0">
              <a:spcBef>
                <a:spcPts val="0"/>
              </a:spcBef>
              <a:spcAft>
                <a:spcPts val="0"/>
              </a:spcAft>
              <a:buClr>
                <a:srgbClr val="FF5608"/>
              </a:buClr>
              <a:buSzPts val="12000"/>
              <a:buNone/>
              <a:defRPr sz="12000">
                <a:solidFill>
                  <a:srgbClr val="FF5608"/>
                </a:solidFill>
              </a:defRPr>
            </a:lvl9pPr>
          </a:lstStyle>
          <a:p>
            <a:r>
              <a:t>xx%</a:t>
            </a:r>
          </a:p>
        </p:txBody>
      </p:sp>
      <p:cxnSp>
        <p:nvCxnSpPr>
          <p:cNvPr id="90" name="Google Shape;90;p16"/>
          <p:cNvCxnSpPr/>
          <p:nvPr/>
        </p:nvCxnSpPr>
        <p:spPr>
          <a:xfrm>
            <a:off x="741325" y="1460200"/>
            <a:ext cx="7683000" cy="0"/>
          </a:xfrm>
          <a:prstGeom prst="straightConnector1">
            <a:avLst/>
          </a:prstGeom>
          <a:noFill/>
          <a:ln w="28575" cap="flat" cmpd="sng">
            <a:solidFill>
              <a:srgbClr val="7146FF"/>
            </a:solidFill>
            <a:prstDash val="dot"/>
            <a:round/>
            <a:headEnd type="none" w="med" len="med"/>
            <a:tailEnd type="none" w="med" len="med"/>
          </a:ln>
        </p:spPr>
      </p:cxnSp>
    </p:spTree>
    <p:extLst>
      <p:ext uri="{BB962C8B-B14F-4D97-AF65-F5344CB8AC3E}">
        <p14:creationId xmlns:p14="http://schemas.microsoft.com/office/powerpoint/2010/main" val="559101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body 01">
  <p:cSld name="Title + body 01">
    <p:bg>
      <p:bgPr>
        <a:solidFill>
          <a:srgbClr val="42279D"/>
        </a:solidFill>
        <a:effectLst/>
      </p:bgPr>
    </p:bg>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solidFill>
                  <a:srgbClr val="FFFFFF"/>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3" name="Google Shape;93;p17"/>
          <p:cNvSpPr txBox="1">
            <a:spLocks noGrp="1"/>
          </p:cNvSpPr>
          <p:nvPr>
            <p:ph type="subTitle" idx="1"/>
          </p:nvPr>
        </p:nvSpPr>
        <p:spPr>
          <a:xfrm>
            <a:off x="1903425" y="1773450"/>
            <a:ext cx="5354400" cy="15030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1600"/>
              <a:buNone/>
              <a:defRPr>
                <a:solidFill>
                  <a:srgbClr val="FFFFFF"/>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cxnSp>
        <p:nvCxnSpPr>
          <p:cNvPr id="94" name="Google Shape;94;p17"/>
          <p:cNvCxnSpPr/>
          <p:nvPr/>
        </p:nvCxnSpPr>
        <p:spPr>
          <a:xfrm>
            <a:off x="741325" y="1460200"/>
            <a:ext cx="7683000" cy="0"/>
          </a:xfrm>
          <a:prstGeom prst="straightConnector1">
            <a:avLst/>
          </a:prstGeom>
          <a:noFill/>
          <a:ln w="28575" cap="flat" cmpd="sng">
            <a:solidFill>
              <a:srgbClr val="7146FF"/>
            </a:solidFill>
            <a:prstDash val="dot"/>
            <a:round/>
            <a:headEnd type="none" w="med" len="med"/>
            <a:tailEnd type="none" w="med" len="med"/>
          </a:ln>
        </p:spPr>
      </p:cxnSp>
    </p:spTree>
    <p:extLst>
      <p:ext uri="{BB962C8B-B14F-4D97-AF65-F5344CB8AC3E}">
        <p14:creationId xmlns:p14="http://schemas.microsoft.com/office/powerpoint/2010/main" val="1584665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solidFill>
          <a:srgbClr val="42279D"/>
        </a:solidFill>
        <a:effectLst/>
      </p:bgPr>
    </p:bg>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solidFill>
                  <a:srgbClr val="FFFFFF"/>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cxnSp>
        <p:nvCxnSpPr>
          <p:cNvPr id="97" name="Google Shape;97;p18"/>
          <p:cNvCxnSpPr/>
          <p:nvPr/>
        </p:nvCxnSpPr>
        <p:spPr>
          <a:xfrm>
            <a:off x="741325" y="1460200"/>
            <a:ext cx="7683000" cy="0"/>
          </a:xfrm>
          <a:prstGeom prst="straightConnector1">
            <a:avLst/>
          </a:prstGeom>
          <a:noFill/>
          <a:ln w="28575" cap="flat" cmpd="sng">
            <a:solidFill>
              <a:srgbClr val="7146FF"/>
            </a:solidFill>
            <a:prstDash val="dot"/>
            <a:round/>
            <a:headEnd type="none" w="med" len="med"/>
            <a:tailEnd type="none" w="med" len="med"/>
          </a:ln>
        </p:spPr>
      </p:cxnSp>
      <p:sp>
        <p:nvSpPr>
          <p:cNvPr id="98" name="Google Shape;98;p18"/>
          <p:cNvSpPr txBox="1">
            <a:spLocks noGrp="1"/>
          </p:cNvSpPr>
          <p:nvPr>
            <p:ph type="subTitle" idx="1"/>
          </p:nvPr>
        </p:nvSpPr>
        <p:spPr>
          <a:xfrm>
            <a:off x="5996688" y="1807700"/>
            <a:ext cx="2179200" cy="44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000"/>
              <a:buFont typeface="Lilita One"/>
              <a:buNone/>
              <a:defRPr sz="2100">
                <a:solidFill>
                  <a:srgbClr val="FFDA00"/>
                </a:solidFill>
                <a:latin typeface="Lilita One"/>
                <a:ea typeface="Lilita One"/>
                <a:cs typeface="Lilita One"/>
                <a:sym typeface="Lilita 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99" name="Google Shape;99;p18"/>
          <p:cNvSpPr txBox="1">
            <a:spLocks noGrp="1"/>
          </p:cNvSpPr>
          <p:nvPr>
            <p:ph type="subTitle" idx="2"/>
          </p:nvPr>
        </p:nvSpPr>
        <p:spPr>
          <a:xfrm>
            <a:off x="5996688" y="2280150"/>
            <a:ext cx="21792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000"/>
              <a:buNone/>
              <a:defRPr sz="1600">
                <a:solidFill>
                  <a:srgbClr val="FFFFFF"/>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00" name="Google Shape;100;p18"/>
          <p:cNvSpPr txBox="1">
            <a:spLocks noGrp="1"/>
          </p:cNvSpPr>
          <p:nvPr>
            <p:ph type="subTitle" idx="3"/>
          </p:nvPr>
        </p:nvSpPr>
        <p:spPr>
          <a:xfrm>
            <a:off x="5996688" y="3364750"/>
            <a:ext cx="2179200" cy="44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000"/>
              <a:buFont typeface="Lilita One"/>
              <a:buNone/>
              <a:defRPr sz="2100">
                <a:solidFill>
                  <a:srgbClr val="FFDA00"/>
                </a:solidFill>
                <a:latin typeface="Lilita One"/>
                <a:ea typeface="Lilita One"/>
                <a:cs typeface="Lilita One"/>
                <a:sym typeface="Lilita 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01" name="Google Shape;101;p18"/>
          <p:cNvSpPr txBox="1">
            <a:spLocks noGrp="1"/>
          </p:cNvSpPr>
          <p:nvPr>
            <p:ph type="subTitle" idx="4"/>
          </p:nvPr>
        </p:nvSpPr>
        <p:spPr>
          <a:xfrm>
            <a:off x="5996688" y="3814150"/>
            <a:ext cx="21792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000"/>
              <a:buNone/>
              <a:defRPr sz="1600">
                <a:solidFill>
                  <a:srgbClr val="FFFFFF"/>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02" name="Google Shape;102;p18"/>
          <p:cNvSpPr txBox="1">
            <a:spLocks noGrp="1"/>
          </p:cNvSpPr>
          <p:nvPr>
            <p:ph type="subTitle" idx="5"/>
          </p:nvPr>
        </p:nvSpPr>
        <p:spPr>
          <a:xfrm>
            <a:off x="2126988" y="1807700"/>
            <a:ext cx="2179200" cy="44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000"/>
              <a:buFont typeface="Lilita One"/>
              <a:buNone/>
              <a:defRPr sz="2100">
                <a:solidFill>
                  <a:srgbClr val="FFDA00"/>
                </a:solidFill>
                <a:latin typeface="Lilita One"/>
                <a:ea typeface="Lilita One"/>
                <a:cs typeface="Lilita One"/>
                <a:sym typeface="Lilita 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03" name="Google Shape;103;p18"/>
          <p:cNvSpPr txBox="1">
            <a:spLocks noGrp="1"/>
          </p:cNvSpPr>
          <p:nvPr>
            <p:ph type="subTitle" idx="6"/>
          </p:nvPr>
        </p:nvSpPr>
        <p:spPr>
          <a:xfrm>
            <a:off x="2126988" y="2280150"/>
            <a:ext cx="21792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000"/>
              <a:buNone/>
              <a:defRPr sz="1600">
                <a:solidFill>
                  <a:srgbClr val="FFFFFF"/>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04" name="Google Shape;104;p18"/>
          <p:cNvSpPr txBox="1">
            <a:spLocks noGrp="1"/>
          </p:cNvSpPr>
          <p:nvPr>
            <p:ph type="subTitle" idx="7"/>
          </p:nvPr>
        </p:nvSpPr>
        <p:spPr>
          <a:xfrm>
            <a:off x="2126988" y="3364750"/>
            <a:ext cx="2179200" cy="44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000"/>
              <a:buFont typeface="Lilita One"/>
              <a:buNone/>
              <a:defRPr sz="2100">
                <a:solidFill>
                  <a:srgbClr val="FFDA00"/>
                </a:solidFill>
                <a:latin typeface="Lilita One"/>
                <a:ea typeface="Lilita One"/>
                <a:cs typeface="Lilita One"/>
                <a:sym typeface="Lilita 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05" name="Google Shape;105;p18"/>
          <p:cNvSpPr txBox="1">
            <a:spLocks noGrp="1"/>
          </p:cNvSpPr>
          <p:nvPr>
            <p:ph type="subTitle" idx="8"/>
          </p:nvPr>
        </p:nvSpPr>
        <p:spPr>
          <a:xfrm>
            <a:off x="2126988" y="3814150"/>
            <a:ext cx="21792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000"/>
              <a:buNone/>
              <a:defRPr sz="1600">
                <a:solidFill>
                  <a:srgbClr val="FFFFFF"/>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4018851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body 02">
  <p:cSld name="Title + body 02">
    <p:bg>
      <p:bgPr>
        <a:solidFill>
          <a:srgbClr val="42279D"/>
        </a:solidFill>
        <a:effectLst/>
      </p:bgPr>
    </p:bg>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solidFill>
                  <a:srgbClr val="FFFFFF"/>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cxnSp>
        <p:nvCxnSpPr>
          <p:cNvPr id="108" name="Google Shape;108;p19"/>
          <p:cNvCxnSpPr/>
          <p:nvPr/>
        </p:nvCxnSpPr>
        <p:spPr>
          <a:xfrm>
            <a:off x="741325" y="1460200"/>
            <a:ext cx="7683000" cy="0"/>
          </a:xfrm>
          <a:prstGeom prst="straightConnector1">
            <a:avLst/>
          </a:prstGeom>
          <a:noFill/>
          <a:ln w="28575" cap="flat" cmpd="sng">
            <a:solidFill>
              <a:srgbClr val="7146FF"/>
            </a:solidFill>
            <a:prstDash val="dot"/>
            <a:round/>
            <a:headEnd type="none" w="med" len="med"/>
            <a:tailEnd type="none" w="med" len="med"/>
          </a:ln>
        </p:spPr>
      </p:cxnSp>
      <p:sp>
        <p:nvSpPr>
          <p:cNvPr id="109" name="Google Shape;109;p19"/>
          <p:cNvSpPr txBox="1">
            <a:spLocks noGrp="1"/>
          </p:cNvSpPr>
          <p:nvPr>
            <p:ph type="subTitle" idx="1"/>
          </p:nvPr>
        </p:nvSpPr>
        <p:spPr>
          <a:xfrm>
            <a:off x="722150" y="2154975"/>
            <a:ext cx="3351300" cy="1930200"/>
          </a:xfrm>
          <a:prstGeom prst="rect">
            <a:avLst/>
          </a:prstGeom>
        </p:spPr>
        <p:txBody>
          <a:bodyPr spcFirstLastPara="1" wrap="square" lIns="91425" tIns="91425" rIns="91425" bIns="91425" anchor="ctr" anchorCtr="0">
            <a:noAutofit/>
          </a:bodyPr>
          <a:lstStyle>
            <a:lvl1pPr lvl="0">
              <a:lnSpc>
                <a:spcPct val="115000"/>
              </a:lnSpc>
              <a:spcBef>
                <a:spcPts val="0"/>
              </a:spcBef>
              <a:spcAft>
                <a:spcPts val="0"/>
              </a:spcAft>
              <a:buClr>
                <a:srgbClr val="FFFFFF"/>
              </a:buClr>
              <a:buSzPts val="1600"/>
              <a:buNone/>
              <a:defRPr>
                <a:solidFill>
                  <a:srgbClr val="FFFFFF"/>
                </a:solidFill>
              </a:defRPr>
            </a:lvl1pPr>
            <a:lvl2pPr lvl="1">
              <a:spcBef>
                <a:spcPts val="0"/>
              </a:spcBef>
              <a:spcAft>
                <a:spcPts val="0"/>
              </a:spcAft>
              <a:buClr>
                <a:srgbClr val="FFFFFF"/>
              </a:buClr>
              <a:buSzPts val="1600"/>
              <a:buNone/>
              <a:defRPr>
                <a:solidFill>
                  <a:srgbClr val="FFFFFF"/>
                </a:solidFill>
              </a:defRPr>
            </a:lvl2pPr>
            <a:lvl3pPr lvl="2">
              <a:spcBef>
                <a:spcPts val="0"/>
              </a:spcBef>
              <a:spcAft>
                <a:spcPts val="0"/>
              </a:spcAft>
              <a:buClr>
                <a:srgbClr val="FFFFFF"/>
              </a:buClr>
              <a:buSzPts val="1600"/>
              <a:buNone/>
              <a:defRPr>
                <a:solidFill>
                  <a:srgbClr val="FFFFFF"/>
                </a:solidFill>
              </a:defRPr>
            </a:lvl3pPr>
            <a:lvl4pPr lvl="3">
              <a:spcBef>
                <a:spcPts val="0"/>
              </a:spcBef>
              <a:spcAft>
                <a:spcPts val="0"/>
              </a:spcAft>
              <a:buClr>
                <a:srgbClr val="FFFFFF"/>
              </a:buClr>
              <a:buSzPts val="1600"/>
              <a:buNone/>
              <a:defRPr>
                <a:solidFill>
                  <a:srgbClr val="FFFFFF"/>
                </a:solidFill>
              </a:defRPr>
            </a:lvl4pPr>
            <a:lvl5pPr lvl="4">
              <a:spcBef>
                <a:spcPts val="0"/>
              </a:spcBef>
              <a:spcAft>
                <a:spcPts val="0"/>
              </a:spcAft>
              <a:buClr>
                <a:srgbClr val="FFFFFF"/>
              </a:buClr>
              <a:buSzPts val="1600"/>
              <a:buNone/>
              <a:defRPr>
                <a:solidFill>
                  <a:srgbClr val="FFFFFF"/>
                </a:solidFill>
              </a:defRPr>
            </a:lvl5pPr>
            <a:lvl6pPr lvl="5">
              <a:spcBef>
                <a:spcPts val="0"/>
              </a:spcBef>
              <a:spcAft>
                <a:spcPts val="0"/>
              </a:spcAft>
              <a:buClr>
                <a:srgbClr val="FFFFFF"/>
              </a:buClr>
              <a:buSzPts val="1600"/>
              <a:buNone/>
              <a:defRPr>
                <a:solidFill>
                  <a:srgbClr val="FFFFFF"/>
                </a:solidFill>
              </a:defRPr>
            </a:lvl6pPr>
            <a:lvl7pPr lvl="6">
              <a:spcBef>
                <a:spcPts val="0"/>
              </a:spcBef>
              <a:spcAft>
                <a:spcPts val="0"/>
              </a:spcAft>
              <a:buClr>
                <a:srgbClr val="FFFFFF"/>
              </a:buClr>
              <a:buSzPts val="1600"/>
              <a:buNone/>
              <a:defRPr>
                <a:solidFill>
                  <a:srgbClr val="FFFFFF"/>
                </a:solidFill>
              </a:defRPr>
            </a:lvl7pPr>
            <a:lvl8pPr lvl="7">
              <a:spcBef>
                <a:spcPts val="0"/>
              </a:spcBef>
              <a:spcAft>
                <a:spcPts val="0"/>
              </a:spcAft>
              <a:buClr>
                <a:srgbClr val="FFFFFF"/>
              </a:buClr>
              <a:buSzPts val="1600"/>
              <a:buNone/>
              <a:defRPr>
                <a:solidFill>
                  <a:srgbClr val="FFFFFF"/>
                </a:solidFill>
              </a:defRPr>
            </a:lvl8pPr>
            <a:lvl9pPr lvl="8">
              <a:spcBef>
                <a:spcPts val="0"/>
              </a:spcBef>
              <a:spcAft>
                <a:spcPts val="0"/>
              </a:spcAft>
              <a:buClr>
                <a:srgbClr val="FFFFFF"/>
              </a:buClr>
              <a:buSzPts val="1600"/>
              <a:buNone/>
              <a:defRPr>
                <a:solidFill>
                  <a:srgbClr val="FFFFFF"/>
                </a:solidFill>
              </a:defRPr>
            </a:lvl9pPr>
          </a:lstStyle>
          <a:p>
            <a:endParaRPr/>
          </a:p>
        </p:txBody>
      </p:sp>
    </p:spTree>
    <p:extLst>
      <p:ext uri="{BB962C8B-B14F-4D97-AF65-F5344CB8AC3E}">
        <p14:creationId xmlns:p14="http://schemas.microsoft.com/office/powerpoint/2010/main" val="2676836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wo columns 2">
  <p:cSld name="Title + two columns 2">
    <p:bg>
      <p:bgPr>
        <a:solidFill>
          <a:srgbClr val="42279D"/>
        </a:solidFill>
        <a:effectLst/>
      </p:bgPr>
    </p:bg>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200"/>
              <a:buNone/>
              <a:defRPr>
                <a:solidFill>
                  <a:srgbClr val="FFFFFF"/>
                </a:solidFill>
              </a:defRPr>
            </a:lvl1pPr>
            <a:lvl2pPr lvl="1" rtl="0">
              <a:spcBef>
                <a:spcPts val="0"/>
              </a:spcBef>
              <a:spcAft>
                <a:spcPts val="0"/>
              </a:spcAft>
              <a:buClr>
                <a:srgbClr val="FFFFFF"/>
              </a:buClr>
              <a:buSzPts val="3200"/>
              <a:buNone/>
              <a:defRPr>
                <a:solidFill>
                  <a:srgbClr val="FFFFFF"/>
                </a:solidFill>
              </a:defRPr>
            </a:lvl2pPr>
            <a:lvl3pPr lvl="2" rtl="0">
              <a:spcBef>
                <a:spcPts val="0"/>
              </a:spcBef>
              <a:spcAft>
                <a:spcPts val="0"/>
              </a:spcAft>
              <a:buClr>
                <a:srgbClr val="FFFFFF"/>
              </a:buClr>
              <a:buSzPts val="3200"/>
              <a:buNone/>
              <a:defRPr>
                <a:solidFill>
                  <a:srgbClr val="FFFFFF"/>
                </a:solidFill>
              </a:defRPr>
            </a:lvl3pPr>
            <a:lvl4pPr lvl="3" rtl="0">
              <a:spcBef>
                <a:spcPts val="0"/>
              </a:spcBef>
              <a:spcAft>
                <a:spcPts val="0"/>
              </a:spcAft>
              <a:buClr>
                <a:srgbClr val="FFFFFF"/>
              </a:buClr>
              <a:buSzPts val="3200"/>
              <a:buNone/>
              <a:defRPr>
                <a:solidFill>
                  <a:srgbClr val="FFFFFF"/>
                </a:solidFill>
              </a:defRPr>
            </a:lvl4pPr>
            <a:lvl5pPr lvl="4" rtl="0">
              <a:spcBef>
                <a:spcPts val="0"/>
              </a:spcBef>
              <a:spcAft>
                <a:spcPts val="0"/>
              </a:spcAft>
              <a:buClr>
                <a:srgbClr val="FFFFFF"/>
              </a:buClr>
              <a:buSzPts val="3200"/>
              <a:buNone/>
              <a:defRPr>
                <a:solidFill>
                  <a:srgbClr val="FFFFFF"/>
                </a:solidFill>
              </a:defRPr>
            </a:lvl5pPr>
            <a:lvl6pPr lvl="5" rtl="0">
              <a:spcBef>
                <a:spcPts val="0"/>
              </a:spcBef>
              <a:spcAft>
                <a:spcPts val="0"/>
              </a:spcAft>
              <a:buClr>
                <a:srgbClr val="FFFFFF"/>
              </a:buClr>
              <a:buSzPts val="3200"/>
              <a:buNone/>
              <a:defRPr>
                <a:solidFill>
                  <a:srgbClr val="FFFFFF"/>
                </a:solidFill>
              </a:defRPr>
            </a:lvl6pPr>
            <a:lvl7pPr lvl="6" rtl="0">
              <a:spcBef>
                <a:spcPts val="0"/>
              </a:spcBef>
              <a:spcAft>
                <a:spcPts val="0"/>
              </a:spcAft>
              <a:buClr>
                <a:srgbClr val="FFFFFF"/>
              </a:buClr>
              <a:buSzPts val="3200"/>
              <a:buNone/>
              <a:defRPr>
                <a:solidFill>
                  <a:srgbClr val="FFFFFF"/>
                </a:solidFill>
              </a:defRPr>
            </a:lvl7pPr>
            <a:lvl8pPr lvl="7" rtl="0">
              <a:spcBef>
                <a:spcPts val="0"/>
              </a:spcBef>
              <a:spcAft>
                <a:spcPts val="0"/>
              </a:spcAft>
              <a:buClr>
                <a:srgbClr val="FFFFFF"/>
              </a:buClr>
              <a:buSzPts val="3200"/>
              <a:buNone/>
              <a:defRPr>
                <a:solidFill>
                  <a:srgbClr val="FFFFFF"/>
                </a:solidFill>
              </a:defRPr>
            </a:lvl8pPr>
            <a:lvl9pPr lvl="8" rtl="0">
              <a:spcBef>
                <a:spcPts val="0"/>
              </a:spcBef>
              <a:spcAft>
                <a:spcPts val="0"/>
              </a:spcAft>
              <a:buClr>
                <a:srgbClr val="FFFFFF"/>
              </a:buClr>
              <a:buSzPts val="3200"/>
              <a:buNone/>
              <a:defRPr>
                <a:solidFill>
                  <a:srgbClr val="FFFFFF"/>
                </a:solidFill>
              </a:defRPr>
            </a:lvl9pPr>
          </a:lstStyle>
          <a:p>
            <a:endParaRPr/>
          </a:p>
        </p:txBody>
      </p:sp>
      <p:sp>
        <p:nvSpPr>
          <p:cNvPr id="112" name="Google Shape;112;p20"/>
          <p:cNvSpPr txBox="1">
            <a:spLocks noGrp="1"/>
          </p:cNvSpPr>
          <p:nvPr>
            <p:ph type="subTitle" idx="1"/>
          </p:nvPr>
        </p:nvSpPr>
        <p:spPr>
          <a:xfrm>
            <a:off x="720050" y="2246200"/>
            <a:ext cx="2236200" cy="1040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DA00"/>
              </a:buClr>
              <a:buSzPts val="2800"/>
              <a:buFont typeface="Lilita One"/>
              <a:buNone/>
              <a:defRPr sz="2800">
                <a:solidFill>
                  <a:srgbClr val="FFDA00"/>
                </a:solidFill>
                <a:latin typeface="Lilita One"/>
                <a:ea typeface="Lilita One"/>
                <a:cs typeface="Lilita One"/>
                <a:sym typeface="Lilita One"/>
              </a:defRPr>
            </a:lvl1pPr>
            <a:lvl2pPr lvl="1" algn="ctr" rtl="0">
              <a:spcBef>
                <a:spcPts val="0"/>
              </a:spcBef>
              <a:spcAft>
                <a:spcPts val="0"/>
              </a:spcAft>
              <a:buClr>
                <a:srgbClr val="FFDA00"/>
              </a:buClr>
              <a:buSzPts val="2800"/>
              <a:buFont typeface="Lilita One"/>
              <a:buNone/>
              <a:defRPr sz="2800">
                <a:solidFill>
                  <a:srgbClr val="FFDA00"/>
                </a:solidFill>
                <a:latin typeface="Lilita One"/>
                <a:ea typeface="Lilita One"/>
                <a:cs typeface="Lilita One"/>
                <a:sym typeface="Lilita One"/>
              </a:defRPr>
            </a:lvl2pPr>
            <a:lvl3pPr lvl="2" algn="ctr" rtl="0">
              <a:spcBef>
                <a:spcPts val="0"/>
              </a:spcBef>
              <a:spcAft>
                <a:spcPts val="0"/>
              </a:spcAft>
              <a:buClr>
                <a:srgbClr val="FFDA00"/>
              </a:buClr>
              <a:buSzPts val="2800"/>
              <a:buFont typeface="Lilita One"/>
              <a:buNone/>
              <a:defRPr sz="2800">
                <a:solidFill>
                  <a:srgbClr val="FFDA00"/>
                </a:solidFill>
                <a:latin typeface="Lilita One"/>
                <a:ea typeface="Lilita One"/>
                <a:cs typeface="Lilita One"/>
                <a:sym typeface="Lilita One"/>
              </a:defRPr>
            </a:lvl3pPr>
            <a:lvl4pPr lvl="3" algn="ctr" rtl="0">
              <a:spcBef>
                <a:spcPts val="0"/>
              </a:spcBef>
              <a:spcAft>
                <a:spcPts val="0"/>
              </a:spcAft>
              <a:buClr>
                <a:srgbClr val="FFDA00"/>
              </a:buClr>
              <a:buSzPts val="2800"/>
              <a:buFont typeface="Lilita One"/>
              <a:buNone/>
              <a:defRPr sz="2800">
                <a:solidFill>
                  <a:srgbClr val="FFDA00"/>
                </a:solidFill>
                <a:latin typeface="Lilita One"/>
                <a:ea typeface="Lilita One"/>
                <a:cs typeface="Lilita One"/>
                <a:sym typeface="Lilita One"/>
              </a:defRPr>
            </a:lvl4pPr>
            <a:lvl5pPr lvl="4" algn="ctr" rtl="0">
              <a:spcBef>
                <a:spcPts val="0"/>
              </a:spcBef>
              <a:spcAft>
                <a:spcPts val="0"/>
              </a:spcAft>
              <a:buClr>
                <a:srgbClr val="FFDA00"/>
              </a:buClr>
              <a:buSzPts val="2800"/>
              <a:buFont typeface="Lilita One"/>
              <a:buNone/>
              <a:defRPr sz="2800">
                <a:solidFill>
                  <a:srgbClr val="FFDA00"/>
                </a:solidFill>
                <a:latin typeface="Lilita One"/>
                <a:ea typeface="Lilita One"/>
                <a:cs typeface="Lilita One"/>
                <a:sym typeface="Lilita One"/>
              </a:defRPr>
            </a:lvl5pPr>
            <a:lvl6pPr lvl="5" algn="ctr" rtl="0">
              <a:spcBef>
                <a:spcPts val="0"/>
              </a:spcBef>
              <a:spcAft>
                <a:spcPts val="0"/>
              </a:spcAft>
              <a:buClr>
                <a:srgbClr val="FFDA00"/>
              </a:buClr>
              <a:buSzPts val="2800"/>
              <a:buFont typeface="Lilita One"/>
              <a:buNone/>
              <a:defRPr sz="2800">
                <a:solidFill>
                  <a:srgbClr val="FFDA00"/>
                </a:solidFill>
                <a:latin typeface="Lilita One"/>
                <a:ea typeface="Lilita One"/>
                <a:cs typeface="Lilita One"/>
                <a:sym typeface="Lilita One"/>
              </a:defRPr>
            </a:lvl6pPr>
            <a:lvl7pPr lvl="6" algn="ctr" rtl="0">
              <a:spcBef>
                <a:spcPts val="0"/>
              </a:spcBef>
              <a:spcAft>
                <a:spcPts val="0"/>
              </a:spcAft>
              <a:buClr>
                <a:srgbClr val="FFDA00"/>
              </a:buClr>
              <a:buSzPts val="2800"/>
              <a:buFont typeface="Lilita One"/>
              <a:buNone/>
              <a:defRPr sz="2800">
                <a:solidFill>
                  <a:srgbClr val="FFDA00"/>
                </a:solidFill>
                <a:latin typeface="Lilita One"/>
                <a:ea typeface="Lilita One"/>
                <a:cs typeface="Lilita One"/>
                <a:sym typeface="Lilita One"/>
              </a:defRPr>
            </a:lvl7pPr>
            <a:lvl8pPr lvl="7" algn="ctr" rtl="0">
              <a:spcBef>
                <a:spcPts val="0"/>
              </a:spcBef>
              <a:spcAft>
                <a:spcPts val="0"/>
              </a:spcAft>
              <a:buClr>
                <a:srgbClr val="FFDA00"/>
              </a:buClr>
              <a:buSzPts val="2800"/>
              <a:buFont typeface="Lilita One"/>
              <a:buNone/>
              <a:defRPr sz="2800">
                <a:solidFill>
                  <a:srgbClr val="FFDA00"/>
                </a:solidFill>
                <a:latin typeface="Lilita One"/>
                <a:ea typeface="Lilita One"/>
                <a:cs typeface="Lilita One"/>
                <a:sym typeface="Lilita One"/>
              </a:defRPr>
            </a:lvl8pPr>
            <a:lvl9pPr lvl="8" algn="ctr" rtl="0">
              <a:spcBef>
                <a:spcPts val="0"/>
              </a:spcBef>
              <a:spcAft>
                <a:spcPts val="0"/>
              </a:spcAft>
              <a:buClr>
                <a:srgbClr val="FFDA00"/>
              </a:buClr>
              <a:buSzPts val="2800"/>
              <a:buFont typeface="Lilita One"/>
              <a:buNone/>
              <a:defRPr sz="2800">
                <a:solidFill>
                  <a:srgbClr val="FFDA00"/>
                </a:solidFill>
                <a:latin typeface="Lilita One"/>
                <a:ea typeface="Lilita One"/>
                <a:cs typeface="Lilita One"/>
                <a:sym typeface="Lilita One"/>
              </a:defRPr>
            </a:lvl9pPr>
          </a:lstStyle>
          <a:p>
            <a:endParaRPr/>
          </a:p>
        </p:txBody>
      </p:sp>
      <p:sp>
        <p:nvSpPr>
          <p:cNvPr id="113" name="Google Shape;113;p20"/>
          <p:cNvSpPr txBox="1">
            <a:spLocks noGrp="1"/>
          </p:cNvSpPr>
          <p:nvPr>
            <p:ph type="subTitle" idx="2"/>
          </p:nvPr>
        </p:nvSpPr>
        <p:spPr>
          <a:xfrm>
            <a:off x="720000" y="3448025"/>
            <a:ext cx="2236200" cy="774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600"/>
              <a:buNone/>
              <a:defRPr>
                <a:solidFill>
                  <a:srgbClr val="FFFFFF"/>
                </a:solidFill>
              </a:defRPr>
            </a:lvl1pPr>
            <a:lvl2pPr lvl="1" algn="ctr" rtl="0">
              <a:spcBef>
                <a:spcPts val="0"/>
              </a:spcBef>
              <a:spcAft>
                <a:spcPts val="0"/>
              </a:spcAft>
              <a:buClr>
                <a:srgbClr val="FFFFFF"/>
              </a:buClr>
              <a:buSzPts val="1600"/>
              <a:buNone/>
              <a:defRPr>
                <a:solidFill>
                  <a:srgbClr val="FFFFFF"/>
                </a:solidFill>
              </a:defRPr>
            </a:lvl2pPr>
            <a:lvl3pPr lvl="2" algn="ctr" rtl="0">
              <a:spcBef>
                <a:spcPts val="0"/>
              </a:spcBef>
              <a:spcAft>
                <a:spcPts val="0"/>
              </a:spcAft>
              <a:buClr>
                <a:srgbClr val="FFFFFF"/>
              </a:buClr>
              <a:buSzPts val="1600"/>
              <a:buNone/>
              <a:defRPr>
                <a:solidFill>
                  <a:srgbClr val="FFFFFF"/>
                </a:solidFill>
              </a:defRPr>
            </a:lvl3pPr>
            <a:lvl4pPr lvl="3" algn="ctr" rtl="0">
              <a:spcBef>
                <a:spcPts val="0"/>
              </a:spcBef>
              <a:spcAft>
                <a:spcPts val="0"/>
              </a:spcAft>
              <a:buClr>
                <a:srgbClr val="FFFFFF"/>
              </a:buClr>
              <a:buSzPts val="1600"/>
              <a:buNone/>
              <a:defRPr>
                <a:solidFill>
                  <a:srgbClr val="FFFFFF"/>
                </a:solidFill>
              </a:defRPr>
            </a:lvl4pPr>
            <a:lvl5pPr lvl="4" algn="ctr" rtl="0">
              <a:spcBef>
                <a:spcPts val="0"/>
              </a:spcBef>
              <a:spcAft>
                <a:spcPts val="0"/>
              </a:spcAft>
              <a:buClr>
                <a:srgbClr val="FFFFFF"/>
              </a:buClr>
              <a:buSzPts val="1600"/>
              <a:buNone/>
              <a:defRPr>
                <a:solidFill>
                  <a:srgbClr val="FFFFFF"/>
                </a:solidFill>
              </a:defRPr>
            </a:lvl5pPr>
            <a:lvl6pPr lvl="5" algn="ctr" rtl="0">
              <a:spcBef>
                <a:spcPts val="0"/>
              </a:spcBef>
              <a:spcAft>
                <a:spcPts val="0"/>
              </a:spcAft>
              <a:buClr>
                <a:srgbClr val="FFFFFF"/>
              </a:buClr>
              <a:buSzPts val="1600"/>
              <a:buNone/>
              <a:defRPr>
                <a:solidFill>
                  <a:srgbClr val="FFFFFF"/>
                </a:solidFill>
              </a:defRPr>
            </a:lvl6pPr>
            <a:lvl7pPr lvl="6" algn="ctr" rtl="0">
              <a:spcBef>
                <a:spcPts val="0"/>
              </a:spcBef>
              <a:spcAft>
                <a:spcPts val="0"/>
              </a:spcAft>
              <a:buClr>
                <a:srgbClr val="FFFFFF"/>
              </a:buClr>
              <a:buSzPts val="1600"/>
              <a:buNone/>
              <a:defRPr>
                <a:solidFill>
                  <a:srgbClr val="FFFFFF"/>
                </a:solidFill>
              </a:defRPr>
            </a:lvl7pPr>
            <a:lvl8pPr lvl="7" algn="ctr" rtl="0">
              <a:spcBef>
                <a:spcPts val="0"/>
              </a:spcBef>
              <a:spcAft>
                <a:spcPts val="0"/>
              </a:spcAft>
              <a:buClr>
                <a:srgbClr val="FFFFFF"/>
              </a:buClr>
              <a:buSzPts val="1600"/>
              <a:buNone/>
              <a:defRPr>
                <a:solidFill>
                  <a:srgbClr val="FFFFFF"/>
                </a:solidFill>
              </a:defRPr>
            </a:lvl8pPr>
            <a:lvl9pPr lvl="8" algn="ctr" rtl="0">
              <a:spcBef>
                <a:spcPts val="0"/>
              </a:spcBef>
              <a:spcAft>
                <a:spcPts val="0"/>
              </a:spcAft>
              <a:buClr>
                <a:srgbClr val="FFFFFF"/>
              </a:buClr>
              <a:buSzPts val="1600"/>
              <a:buNone/>
              <a:defRPr>
                <a:solidFill>
                  <a:srgbClr val="FFFFFF"/>
                </a:solidFill>
              </a:defRPr>
            </a:lvl9pPr>
          </a:lstStyle>
          <a:p>
            <a:endParaRPr/>
          </a:p>
        </p:txBody>
      </p:sp>
      <p:sp>
        <p:nvSpPr>
          <p:cNvPr id="114" name="Google Shape;114;p20"/>
          <p:cNvSpPr txBox="1">
            <a:spLocks noGrp="1"/>
          </p:cNvSpPr>
          <p:nvPr>
            <p:ph type="subTitle" idx="3"/>
          </p:nvPr>
        </p:nvSpPr>
        <p:spPr>
          <a:xfrm>
            <a:off x="6187800" y="2246200"/>
            <a:ext cx="2236200" cy="1040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DA00"/>
              </a:buClr>
              <a:buSzPts val="2800"/>
              <a:buFont typeface="Lilita One"/>
              <a:buNone/>
              <a:defRPr sz="2800">
                <a:solidFill>
                  <a:srgbClr val="FFDA00"/>
                </a:solidFill>
                <a:latin typeface="Lilita One"/>
                <a:ea typeface="Lilita One"/>
                <a:cs typeface="Lilita One"/>
                <a:sym typeface="Lilita One"/>
              </a:defRPr>
            </a:lvl1pPr>
            <a:lvl2pPr lvl="1" algn="ctr" rtl="0">
              <a:spcBef>
                <a:spcPts val="0"/>
              </a:spcBef>
              <a:spcAft>
                <a:spcPts val="0"/>
              </a:spcAft>
              <a:buClr>
                <a:srgbClr val="FFDA00"/>
              </a:buClr>
              <a:buSzPts val="2800"/>
              <a:buFont typeface="Lilita One"/>
              <a:buNone/>
              <a:defRPr sz="2800">
                <a:solidFill>
                  <a:srgbClr val="FFDA00"/>
                </a:solidFill>
                <a:latin typeface="Lilita One"/>
                <a:ea typeface="Lilita One"/>
                <a:cs typeface="Lilita One"/>
                <a:sym typeface="Lilita One"/>
              </a:defRPr>
            </a:lvl2pPr>
            <a:lvl3pPr lvl="2" algn="ctr" rtl="0">
              <a:spcBef>
                <a:spcPts val="0"/>
              </a:spcBef>
              <a:spcAft>
                <a:spcPts val="0"/>
              </a:spcAft>
              <a:buClr>
                <a:srgbClr val="FFDA00"/>
              </a:buClr>
              <a:buSzPts val="2800"/>
              <a:buFont typeface="Lilita One"/>
              <a:buNone/>
              <a:defRPr sz="2800">
                <a:solidFill>
                  <a:srgbClr val="FFDA00"/>
                </a:solidFill>
                <a:latin typeface="Lilita One"/>
                <a:ea typeface="Lilita One"/>
                <a:cs typeface="Lilita One"/>
                <a:sym typeface="Lilita One"/>
              </a:defRPr>
            </a:lvl3pPr>
            <a:lvl4pPr lvl="3" algn="ctr" rtl="0">
              <a:spcBef>
                <a:spcPts val="0"/>
              </a:spcBef>
              <a:spcAft>
                <a:spcPts val="0"/>
              </a:spcAft>
              <a:buClr>
                <a:srgbClr val="FFDA00"/>
              </a:buClr>
              <a:buSzPts val="2800"/>
              <a:buFont typeface="Lilita One"/>
              <a:buNone/>
              <a:defRPr sz="2800">
                <a:solidFill>
                  <a:srgbClr val="FFDA00"/>
                </a:solidFill>
                <a:latin typeface="Lilita One"/>
                <a:ea typeface="Lilita One"/>
                <a:cs typeface="Lilita One"/>
                <a:sym typeface="Lilita One"/>
              </a:defRPr>
            </a:lvl4pPr>
            <a:lvl5pPr lvl="4" algn="ctr" rtl="0">
              <a:spcBef>
                <a:spcPts val="0"/>
              </a:spcBef>
              <a:spcAft>
                <a:spcPts val="0"/>
              </a:spcAft>
              <a:buClr>
                <a:srgbClr val="FFDA00"/>
              </a:buClr>
              <a:buSzPts val="2800"/>
              <a:buFont typeface="Lilita One"/>
              <a:buNone/>
              <a:defRPr sz="2800">
                <a:solidFill>
                  <a:srgbClr val="FFDA00"/>
                </a:solidFill>
                <a:latin typeface="Lilita One"/>
                <a:ea typeface="Lilita One"/>
                <a:cs typeface="Lilita One"/>
                <a:sym typeface="Lilita One"/>
              </a:defRPr>
            </a:lvl5pPr>
            <a:lvl6pPr lvl="5" algn="ctr" rtl="0">
              <a:spcBef>
                <a:spcPts val="0"/>
              </a:spcBef>
              <a:spcAft>
                <a:spcPts val="0"/>
              </a:spcAft>
              <a:buClr>
                <a:srgbClr val="FFDA00"/>
              </a:buClr>
              <a:buSzPts val="2800"/>
              <a:buFont typeface="Lilita One"/>
              <a:buNone/>
              <a:defRPr sz="2800">
                <a:solidFill>
                  <a:srgbClr val="FFDA00"/>
                </a:solidFill>
                <a:latin typeface="Lilita One"/>
                <a:ea typeface="Lilita One"/>
                <a:cs typeface="Lilita One"/>
                <a:sym typeface="Lilita One"/>
              </a:defRPr>
            </a:lvl6pPr>
            <a:lvl7pPr lvl="6" algn="ctr" rtl="0">
              <a:spcBef>
                <a:spcPts val="0"/>
              </a:spcBef>
              <a:spcAft>
                <a:spcPts val="0"/>
              </a:spcAft>
              <a:buClr>
                <a:srgbClr val="FFDA00"/>
              </a:buClr>
              <a:buSzPts val="2800"/>
              <a:buFont typeface="Lilita One"/>
              <a:buNone/>
              <a:defRPr sz="2800">
                <a:solidFill>
                  <a:srgbClr val="FFDA00"/>
                </a:solidFill>
                <a:latin typeface="Lilita One"/>
                <a:ea typeface="Lilita One"/>
                <a:cs typeface="Lilita One"/>
                <a:sym typeface="Lilita One"/>
              </a:defRPr>
            </a:lvl7pPr>
            <a:lvl8pPr lvl="7" algn="ctr" rtl="0">
              <a:spcBef>
                <a:spcPts val="0"/>
              </a:spcBef>
              <a:spcAft>
                <a:spcPts val="0"/>
              </a:spcAft>
              <a:buClr>
                <a:srgbClr val="FFDA00"/>
              </a:buClr>
              <a:buSzPts val="2800"/>
              <a:buFont typeface="Lilita One"/>
              <a:buNone/>
              <a:defRPr sz="2800">
                <a:solidFill>
                  <a:srgbClr val="FFDA00"/>
                </a:solidFill>
                <a:latin typeface="Lilita One"/>
                <a:ea typeface="Lilita One"/>
                <a:cs typeface="Lilita One"/>
                <a:sym typeface="Lilita One"/>
              </a:defRPr>
            </a:lvl8pPr>
            <a:lvl9pPr lvl="8" algn="ctr" rtl="0">
              <a:spcBef>
                <a:spcPts val="0"/>
              </a:spcBef>
              <a:spcAft>
                <a:spcPts val="0"/>
              </a:spcAft>
              <a:buClr>
                <a:srgbClr val="FFDA00"/>
              </a:buClr>
              <a:buSzPts val="2800"/>
              <a:buFont typeface="Lilita One"/>
              <a:buNone/>
              <a:defRPr sz="2800">
                <a:solidFill>
                  <a:srgbClr val="FFDA00"/>
                </a:solidFill>
                <a:latin typeface="Lilita One"/>
                <a:ea typeface="Lilita One"/>
                <a:cs typeface="Lilita One"/>
                <a:sym typeface="Lilita One"/>
              </a:defRPr>
            </a:lvl9pPr>
          </a:lstStyle>
          <a:p>
            <a:endParaRPr/>
          </a:p>
        </p:txBody>
      </p:sp>
      <p:sp>
        <p:nvSpPr>
          <p:cNvPr id="115" name="Google Shape;115;p20"/>
          <p:cNvSpPr txBox="1">
            <a:spLocks noGrp="1"/>
          </p:cNvSpPr>
          <p:nvPr>
            <p:ph type="subTitle" idx="4"/>
          </p:nvPr>
        </p:nvSpPr>
        <p:spPr>
          <a:xfrm>
            <a:off x="6187800" y="3448025"/>
            <a:ext cx="2236200" cy="774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600"/>
              <a:buNone/>
              <a:defRPr>
                <a:solidFill>
                  <a:srgbClr val="FFFFFF"/>
                </a:solidFill>
              </a:defRPr>
            </a:lvl1pPr>
            <a:lvl2pPr lvl="1" algn="ctr" rtl="0">
              <a:spcBef>
                <a:spcPts val="0"/>
              </a:spcBef>
              <a:spcAft>
                <a:spcPts val="0"/>
              </a:spcAft>
              <a:buClr>
                <a:srgbClr val="FFFFFF"/>
              </a:buClr>
              <a:buSzPts val="1600"/>
              <a:buNone/>
              <a:defRPr>
                <a:solidFill>
                  <a:srgbClr val="FFFFFF"/>
                </a:solidFill>
              </a:defRPr>
            </a:lvl2pPr>
            <a:lvl3pPr lvl="2" algn="ctr" rtl="0">
              <a:spcBef>
                <a:spcPts val="0"/>
              </a:spcBef>
              <a:spcAft>
                <a:spcPts val="0"/>
              </a:spcAft>
              <a:buClr>
                <a:srgbClr val="FFFFFF"/>
              </a:buClr>
              <a:buSzPts val="1600"/>
              <a:buNone/>
              <a:defRPr>
                <a:solidFill>
                  <a:srgbClr val="FFFFFF"/>
                </a:solidFill>
              </a:defRPr>
            </a:lvl3pPr>
            <a:lvl4pPr lvl="3" algn="ctr" rtl="0">
              <a:spcBef>
                <a:spcPts val="0"/>
              </a:spcBef>
              <a:spcAft>
                <a:spcPts val="0"/>
              </a:spcAft>
              <a:buClr>
                <a:srgbClr val="FFFFFF"/>
              </a:buClr>
              <a:buSzPts val="1600"/>
              <a:buNone/>
              <a:defRPr>
                <a:solidFill>
                  <a:srgbClr val="FFFFFF"/>
                </a:solidFill>
              </a:defRPr>
            </a:lvl4pPr>
            <a:lvl5pPr lvl="4" algn="ctr" rtl="0">
              <a:spcBef>
                <a:spcPts val="0"/>
              </a:spcBef>
              <a:spcAft>
                <a:spcPts val="0"/>
              </a:spcAft>
              <a:buClr>
                <a:srgbClr val="FFFFFF"/>
              </a:buClr>
              <a:buSzPts val="1600"/>
              <a:buNone/>
              <a:defRPr>
                <a:solidFill>
                  <a:srgbClr val="FFFFFF"/>
                </a:solidFill>
              </a:defRPr>
            </a:lvl5pPr>
            <a:lvl6pPr lvl="5" algn="ctr" rtl="0">
              <a:spcBef>
                <a:spcPts val="0"/>
              </a:spcBef>
              <a:spcAft>
                <a:spcPts val="0"/>
              </a:spcAft>
              <a:buClr>
                <a:srgbClr val="FFFFFF"/>
              </a:buClr>
              <a:buSzPts val="1600"/>
              <a:buNone/>
              <a:defRPr>
                <a:solidFill>
                  <a:srgbClr val="FFFFFF"/>
                </a:solidFill>
              </a:defRPr>
            </a:lvl6pPr>
            <a:lvl7pPr lvl="6" algn="ctr" rtl="0">
              <a:spcBef>
                <a:spcPts val="0"/>
              </a:spcBef>
              <a:spcAft>
                <a:spcPts val="0"/>
              </a:spcAft>
              <a:buClr>
                <a:srgbClr val="FFFFFF"/>
              </a:buClr>
              <a:buSzPts val="1600"/>
              <a:buNone/>
              <a:defRPr>
                <a:solidFill>
                  <a:srgbClr val="FFFFFF"/>
                </a:solidFill>
              </a:defRPr>
            </a:lvl7pPr>
            <a:lvl8pPr lvl="7" algn="ctr" rtl="0">
              <a:spcBef>
                <a:spcPts val="0"/>
              </a:spcBef>
              <a:spcAft>
                <a:spcPts val="0"/>
              </a:spcAft>
              <a:buClr>
                <a:srgbClr val="FFFFFF"/>
              </a:buClr>
              <a:buSzPts val="1600"/>
              <a:buNone/>
              <a:defRPr>
                <a:solidFill>
                  <a:srgbClr val="FFFFFF"/>
                </a:solidFill>
              </a:defRPr>
            </a:lvl8pPr>
            <a:lvl9pPr lvl="8" algn="ctr" rtl="0">
              <a:spcBef>
                <a:spcPts val="0"/>
              </a:spcBef>
              <a:spcAft>
                <a:spcPts val="0"/>
              </a:spcAft>
              <a:buClr>
                <a:srgbClr val="FFFFFF"/>
              </a:buClr>
              <a:buSzPts val="1600"/>
              <a:buNone/>
              <a:defRPr>
                <a:solidFill>
                  <a:srgbClr val="FFFFFF"/>
                </a:solidFill>
              </a:defRPr>
            </a:lvl9pPr>
          </a:lstStyle>
          <a:p>
            <a:endParaRPr/>
          </a:p>
        </p:txBody>
      </p:sp>
      <p:cxnSp>
        <p:nvCxnSpPr>
          <p:cNvPr id="116" name="Google Shape;116;p20"/>
          <p:cNvCxnSpPr/>
          <p:nvPr/>
        </p:nvCxnSpPr>
        <p:spPr>
          <a:xfrm>
            <a:off x="741325" y="1460200"/>
            <a:ext cx="7683000" cy="0"/>
          </a:xfrm>
          <a:prstGeom prst="straightConnector1">
            <a:avLst/>
          </a:prstGeom>
          <a:noFill/>
          <a:ln w="28575" cap="flat" cmpd="sng">
            <a:solidFill>
              <a:srgbClr val="7146FF"/>
            </a:solidFill>
            <a:prstDash val="dot"/>
            <a:round/>
            <a:headEnd type="none" w="med" len="med"/>
            <a:tailEnd type="none" w="med" len="med"/>
          </a:ln>
        </p:spPr>
      </p:cxnSp>
    </p:spTree>
    <p:extLst>
      <p:ext uri="{BB962C8B-B14F-4D97-AF65-F5344CB8AC3E}">
        <p14:creationId xmlns:p14="http://schemas.microsoft.com/office/powerpoint/2010/main" val="3417205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subtitle">
  <p:cSld name="CUSTOM_12">
    <p:bg>
      <p:bgPr>
        <a:solidFill>
          <a:schemeClr val="accent4"/>
        </a:solidFill>
        <a:effectLst/>
      </p:bgPr>
    </p:bg>
    <p:spTree>
      <p:nvGrpSpPr>
        <p:cNvPr id="1" name="Shape 35"/>
        <p:cNvGrpSpPr/>
        <p:nvPr/>
      </p:nvGrpSpPr>
      <p:grpSpPr>
        <a:xfrm>
          <a:off x="0" y="0"/>
          <a:ext cx="0" cy="0"/>
          <a:chOff x="0" y="0"/>
          <a:chExt cx="0" cy="0"/>
        </a:xfrm>
      </p:grpSpPr>
      <p:sp>
        <p:nvSpPr>
          <p:cNvPr id="36" name="Google Shape;36;p4"/>
          <p:cNvSpPr txBox="1">
            <a:spLocks noGrp="1"/>
          </p:cNvSpPr>
          <p:nvPr>
            <p:ph type="ctrTitle"/>
          </p:nvPr>
        </p:nvSpPr>
        <p:spPr>
          <a:xfrm>
            <a:off x="1737650" y="520150"/>
            <a:ext cx="4347300" cy="2054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37" name="Google Shape;37;p4"/>
          <p:cNvSpPr txBox="1">
            <a:spLocks noGrp="1"/>
          </p:cNvSpPr>
          <p:nvPr>
            <p:ph type="subTitle" idx="1"/>
          </p:nvPr>
        </p:nvSpPr>
        <p:spPr>
          <a:xfrm>
            <a:off x="3576600" y="2574250"/>
            <a:ext cx="31410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None/>
              <a:defRPr>
                <a:solidFill>
                  <a:schemeClr val="dk1"/>
                </a:solidFill>
              </a:defRPr>
            </a:lvl1pPr>
            <a:lvl2pPr lvl="1" rtl="0">
              <a:lnSpc>
                <a:spcPct val="100000"/>
              </a:lnSpc>
              <a:spcBef>
                <a:spcPts val="0"/>
              </a:spcBef>
              <a:spcAft>
                <a:spcPts val="0"/>
              </a:spcAft>
              <a:buClr>
                <a:schemeClr val="dk1"/>
              </a:buClr>
              <a:buSzPts val="1200"/>
              <a:buNone/>
              <a:defRPr>
                <a:solidFill>
                  <a:schemeClr val="dk1"/>
                </a:solidFill>
              </a:defRPr>
            </a:lvl2pPr>
            <a:lvl3pPr lvl="2" rtl="0">
              <a:lnSpc>
                <a:spcPct val="100000"/>
              </a:lnSpc>
              <a:spcBef>
                <a:spcPts val="0"/>
              </a:spcBef>
              <a:spcAft>
                <a:spcPts val="0"/>
              </a:spcAft>
              <a:buClr>
                <a:schemeClr val="dk1"/>
              </a:buClr>
              <a:buSzPts val="1200"/>
              <a:buNone/>
              <a:defRPr>
                <a:solidFill>
                  <a:schemeClr val="dk1"/>
                </a:solidFill>
              </a:defRPr>
            </a:lvl3pPr>
            <a:lvl4pPr lvl="3" rtl="0">
              <a:lnSpc>
                <a:spcPct val="100000"/>
              </a:lnSpc>
              <a:spcBef>
                <a:spcPts val="0"/>
              </a:spcBef>
              <a:spcAft>
                <a:spcPts val="0"/>
              </a:spcAft>
              <a:buClr>
                <a:schemeClr val="dk1"/>
              </a:buClr>
              <a:buSzPts val="1200"/>
              <a:buNone/>
              <a:defRPr>
                <a:solidFill>
                  <a:schemeClr val="dk1"/>
                </a:solidFill>
              </a:defRPr>
            </a:lvl4pPr>
            <a:lvl5pPr lvl="4" rtl="0">
              <a:lnSpc>
                <a:spcPct val="100000"/>
              </a:lnSpc>
              <a:spcBef>
                <a:spcPts val="0"/>
              </a:spcBef>
              <a:spcAft>
                <a:spcPts val="0"/>
              </a:spcAft>
              <a:buClr>
                <a:schemeClr val="dk1"/>
              </a:buClr>
              <a:buSzPts val="1200"/>
              <a:buNone/>
              <a:defRPr>
                <a:solidFill>
                  <a:schemeClr val="dk1"/>
                </a:solidFill>
              </a:defRPr>
            </a:lvl5pPr>
            <a:lvl6pPr lvl="5" rtl="0">
              <a:lnSpc>
                <a:spcPct val="100000"/>
              </a:lnSpc>
              <a:spcBef>
                <a:spcPts val="0"/>
              </a:spcBef>
              <a:spcAft>
                <a:spcPts val="0"/>
              </a:spcAft>
              <a:buClr>
                <a:schemeClr val="dk1"/>
              </a:buClr>
              <a:buSzPts val="1200"/>
              <a:buNone/>
              <a:defRPr>
                <a:solidFill>
                  <a:schemeClr val="dk1"/>
                </a:solidFill>
              </a:defRPr>
            </a:lvl6pPr>
            <a:lvl7pPr lvl="6" rtl="0">
              <a:lnSpc>
                <a:spcPct val="100000"/>
              </a:lnSpc>
              <a:spcBef>
                <a:spcPts val="0"/>
              </a:spcBef>
              <a:spcAft>
                <a:spcPts val="0"/>
              </a:spcAft>
              <a:buClr>
                <a:schemeClr val="dk1"/>
              </a:buClr>
              <a:buSzPts val="1200"/>
              <a:buNone/>
              <a:defRPr>
                <a:solidFill>
                  <a:schemeClr val="dk1"/>
                </a:solidFill>
              </a:defRPr>
            </a:lvl7pPr>
            <a:lvl8pPr lvl="7" rtl="0">
              <a:lnSpc>
                <a:spcPct val="100000"/>
              </a:lnSpc>
              <a:spcBef>
                <a:spcPts val="0"/>
              </a:spcBef>
              <a:spcAft>
                <a:spcPts val="0"/>
              </a:spcAft>
              <a:buClr>
                <a:schemeClr val="dk1"/>
              </a:buClr>
              <a:buSzPts val="1200"/>
              <a:buNone/>
              <a:defRPr>
                <a:solidFill>
                  <a:schemeClr val="dk1"/>
                </a:solidFill>
              </a:defRPr>
            </a:lvl8pPr>
            <a:lvl9pPr lvl="8" rtl="0">
              <a:lnSpc>
                <a:spcPct val="100000"/>
              </a:lnSpc>
              <a:spcBef>
                <a:spcPts val="0"/>
              </a:spcBef>
              <a:spcAft>
                <a:spcPts val="0"/>
              </a:spcAft>
              <a:buClr>
                <a:schemeClr val="dk1"/>
              </a:buClr>
              <a:buSzPts val="1200"/>
              <a:buNone/>
              <a:defRPr>
                <a:solidFill>
                  <a:schemeClr val="dk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six columns">
  <p:cSld name="Title + six columns">
    <p:bg>
      <p:bgPr>
        <a:solidFill>
          <a:srgbClr val="42279D"/>
        </a:solidFill>
        <a:effectLst/>
      </p:bgPr>
    </p:bg>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200"/>
              <a:buNone/>
              <a:defRPr>
                <a:solidFill>
                  <a:srgbClr val="FFFFFF"/>
                </a:solidFill>
              </a:defRPr>
            </a:lvl1pPr>
            <a:lvl2pPr lvl="1" rtl="0">
              <a:spcBef>
                <a:spcPts val="0"/>
              </a:spcBef>
              <a:spcAft>
                <a:spcPts val="0"/>
              </a:spcAft>
              <a:buClr>
                <a:srgbClr val="FFFFFF"/>
              </a:buClr>
              <a:buSzPts val="3200"/>
              <a:buNone/>
              <a:defRPr>
                <a:solidFill>
                  <a:srgbClr val="FFFFFF"/>
                </a:solidFill>
              </a:defRPr>
            </a:lvl2pPr>
            <a:lvl3pPr lvl="2" rtl="0">
              <a:spcBef>
                <a:spcPts val="0"/>
              </a:spcBef>
              <a:spcAft>
                <a:spcPts val="0"/>
              </a:spcAft>
              <a:buClr>
                <a:srgbClr val="FFFFFF"/>
              </a:buClr>
              <a:buSzPts val="3200"/>
              <a:buNone/>
              <a:defRPr>
                <a:solidFill>
                  <a:srgbClr val="FFFFFF"/>
                </a:solidFill>
              </a:defRPr>
            </a:lvl3pPr>
            <a:lvl4pPr lvl="3" rtl="0">
              <a:spcBef>
                <a:spcPts val="0"/>
              </a:spcBef>
              <a:spcAft>
                <a:spcPts val="0"/>
              </a:spcAft>
              <a:buClr>
                <a:srgbClr val="FFFFFF"/>
              </a:buClr>
              <a:buSzPts val="3200"/>
              <a:buNone/>
              <a:defRPr>
                <a:solidFill>
                  <a:srgbClr val="FFFFFF"/>
                </a:solidFill>
              </a:defRPr>
            </a:lvl4pPr>
            <a:lvl5pPr lvl="4" rtl="0">
              <a:spcBef>
                <a:spcPts val="0"/>
              </a:spcBef>
              <a:spcAft>
                <a:spcPts val="0"/>
              </a:spcAft>
              <a:buClr>
                <a:srgbClr val="FFFFFF"/>
              </a:buClr>
              <a:buSzPts val="3200"/>
              <a:buNone/>
              <a:defRPr>
                <a:solidFill>
                  <a:srgbClr val="FFFFFF"/>
                </a:solidFill>
              </a:defRPr>
            </a:lvl5pPr>
            <a:lvl6pPr lvl="5" rtl="0">
              <a:spcBef>
                <a:spcPts val="0"/>
              </a:spcBef>
              <a:spcAft>
                <a:spcPts val="0"/>
              </a:spcAft>
              <a:buClr>
                <a:srgbClr val="FFFFFF"/>
              </a:buClr>
              <a:buSzPts val="3200"/>
              <a:buNone/>
              <a:defRPr>
                <a:solidFill>
                  <a:srgbClr val="FFFFFF"/>
                </a:solidFill>
              </a:defRPr>
            </a:lvl6pPr>
            <a:lvl7pPr lvl="6" rtl="0">
              <a:spcBef>
                <a:spcPts val="0"/>
              </a:spcBef>
              <a:spcAft>
                <a:spcPts val="0"/>
              </a:spcAft>
              <a:buClr>
                <a:srgbClr val="FFFFFF"/>
              </a:buClr>
              <a:buSzPts val="3200"/>
              <a:buNone/>
              <a:defRPr>
                <a:solidFill>
                  <a:srgbClr val="FFFFFF"/>
                </a:solidFill>
              </a:defRPr>
            </a:lvl7pPr>
            <a:lvl8pPr lvl="7" rtl="0">
              <a:spcBef>
                <a:spcPts val="0"/>
              </a:spcBef>
              <a:spcAft>
                <a:spcPts val="0"/>
              </a:spcAft>
              <a:buClr>
                <a:srgbClr val="FFFFFF"/>
              </a:buClr>
              <a:buSzPts val="3200"/>
              <a:buNone/>
              <a:defRPr>
                <a:solidFill>
                  <a:srgbClr val="FFFFFF"/>
                </a:solidFill>
              </a:defRPr>
            </a:lvl8pPr>
            <a:lvl9pPr lvl="8" rtl="0">
              <a:spcBef>
                <a:spcPts val="0"/>
              </a:spcBef>
              <a:spcAft>
                <a:spcPts val="0"/>
              </a:spcAft>
              <a:buClr>
                <a:srgbClr val="FFFFFF"/>
              </a:buClr>
              <a:buSzPts val="3200"/>
              <a:buNone/>
              <a:defRPr>
                <a:solidFill>
                  <a:srgbClr val="FFFFFF"/>
                </a:solidFill>
              </a:defRPr>
            </a:lvl9pPr>
          </a:lstStyle>
          <a:p>
            <a:endParaRPr/>
          </a:p>
        </p:txBody>
      </p:sp>
      <p:sp>
        <p:nvSpPr>
          <p:cNvPr id="119" name="Google Shape;119;p21"/>
          <p:cNvSpPr txBox="1">
            <a:spLocks noGrp="1"/>
          </p:cNvSpPr>
          <p:nvPr>
            <p:ph type="subTitle" idx="1"/>
          </p:nvPr>
        </p:nvSpPr>
        <p:spPr>
          <a:xfrm>
            <a:off x="720000" y="3570050"/>
            <a:ext cx="2345100" cy="5163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1pPr>
            <a:lvl2pPr lvl="1"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2pPr>
            <a:lvl3pPr lvl="2"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3pPr>
            <a:lvl4pPr lvl="3"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4pPr>
            <a:lvl5pPr lvl="4"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5pPr>
            <a:lvl6pPr lvl="5"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6pPr>
            <a:lvl7pPr lvl="6"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7pPr>
            <a:lvl8pPr lvl="7"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8pPr>
            <a:lvl9pPr lvl="8"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9pPr>
          </a:lstStyle>
          <a:p>
            <a:endParaRPr/>
          </a:p>
        </p:txBody>
      </p:sp>
      <p:sp>
        <p:nvSpPr>
          <p:cNvPr id="120" name="Google Shape;120;p21"/>
          <p:cNvSpPr txBox="1">
            <a:spLocks noGrp="1"/>
          </p:cNvSpPr>
          <p:nvPr>
            <p:ph type="subTitle" idx="2"/>
          </p:nvPr>
        </p:nvSpPr>
        <p:spPr>
          <a:xfrm>
            <a:off x="720000" y="4107000"/>
            <a:ext cx="2345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600"/>
              <a:buNone/>
              <a:defRPr>
                <a:solidFill>
                  <a:srgbClr val="FFFFFF"/>
                </a:solidFill>
              </a:defRPr>
            </a:lvl1pPr>
            <a:lvl2pPr lvl="1" algn="ctr" rtl="0">
              <a:spcBef>
                <a:spcPts val="0"/>
              </a:spcBef>
              <a:spcAft>
                <a:spcPts val="0"/>
              </a:spcAft>
              <a:buClr>
                <a:srgbClr val="FFFFFF"/>
              </a:buClr>
              <a:buSzPts val="1600"/>
              <a:buNone/>
              <a:defRPr>
                <a:solidFill>
                  <a:srgbClr val="FFFFFF"/>
                </a:solidFill>
              </a:defRPr>
            </a:lvl2pPr>
            <a:lvl3pPr lvl="2" algn="ctr" rtl="0">
              <a:spcBef>
                <a:spcPts val="0"/>
              </a:spcBef>
              <a:spcAft>
                <a:spcPts val="0"/>
              </a:spcAft>
              <a:buClr>
                <a:srgbClr val="FFFFFF"/>
              </a:buClr>
              <a:buSzPts val="1600"/>
              <a:buNone/>
              <a:defRPr>
                <a:solidFill>
                  <a:srgbClr val="FFFFFF"/>
                </a:solidFill>
              </a:defRPr>
            </a:lvl3pPr>
            <a:lvl4pPr lvl="3" algn="ctr" rtl="0">
              <a:spcBef>
                <a:spcPts val="0"/>
              </a:spcBef>
              <a:spcAft>
                <a:spcPts val="0"/>
              </a:spcAft>
              <a:buClr>
                <a:srgbClr val="FFFFFF"/>
              </a:buClr>
              <a:buSzPts val="1600"/>
              <a:buNone/>
              <a:defRPr>
                <a:solidFill>
                  <a:srgbClr val="FFFFFF"/>
                </a:solidFill>
              </a:defRPr>
            </a:lvl4pPr>
            <a:lvl5pPr lvl="4" algn="ctr" rtl="0">
              <a:spcBef>
                <a:spcPts val="0"/>
              </a:spcBef>
              <a:spcAft>
                <a:spcPts val="0"/>
              </a:spcAft>
              <a:buClr>
                <a:srgbClr val="FFFFFF"/>
              </a:buClr>
              <a:buSzPts val="1600"/>
              <a:buNone/>
              <a:defRPr>
                <a:solidFill>
                  <a:srgbClr val="FFFFFF"/>
                </a:solidFill>
              </a:defRPr>
            </a:lvl5pPr>
            <a:lvl6pPr lvl="5" algn="ctr" rtl="0">
              <a:spcBef>
                <a:spcPts val="0"/>
              </a:spcBef>
              <a:spcAft>
                <a:spcPts val="0"/>
              </a:spcAft>
              <a:buClr>
                <a:srgbClr val="FFFFFF"/>
              </a:buClr>
              <a:buSzPts val="1600"/>
              <a:buNone/>
              <a:defRPr>
                <a:solidFill>
                  <a:srgbClr val="FFFFFF"/>
                </a:solidFill>
              </a:defRPr>
            </a:lvl6pPr>
            <a:lvl7pPr lvl="6" algn="ctr" rtl="0">
              <a:spcBef>
                <a:spcPts val="0"/>
              </a:spcBef>
              <a:spcAft>
                <a:spcPts val="0"/>
              </a:spcAft>
              <a:buClr>
                <a:srgbClr val="FFFFFF"/>
              </a:buClr>
              <a:buSzPts val="1600"/>
              <a:buNone/>
              <a:defRPr>
                <a:solidFill>
                  <a:srgbClr val="FFFFFF"/>
                </a:solidFill>
              </a:defRPr>
            </a:lvl7pPr>
            <a:lvl8pPr lvl="7" algn="ctr" rtl="0">
              <a:spcBef>
                <a:spcPts val="0"/>
              </a:spcBef>
              <a:spcAft>
                <a:spcPts val="0"/>
              </a:spcAft>
              <a:buClr>
                <a:srgbClr val="FFFFFF"/>
              </a:buClr>
              <a:buSzPts val="1600"/>
              <a:buNone/>
              <a:defRPr>
                <a:solidFill>
                  <a:srgbClr val="FFFFFF"/>
                </a:solidFill>
              </a:defRPr>
            </a:lvl8pPr>
            <a:lvl9pPr lvl="8" algn="ctr" rtl="0">
              <a:spcBef>
                <a:spcPts val="0"/>
              </a:spcBef>
              <a:spcAft>
                <a:spcPts val="0"/>
              </a:spcAft>
              <a:buClr>
                <a:srgbClr val="FFFFFF"/>
              </a:buClr>
              <a:buSzPts val="1600"/>
              <a:buNone/>
              <a:defRPr>
                <a:solidFill>
                  <a:srgbClr val="FFFFFF"/>
                </a:solidFill>
              </a:defRPr>
            </a:lvl9pPr>
          </a:lstStyle>
          <a:p>
            <a:endParaRPr/>
          </a:p>
        </p:txBody>
      </p:sp>
      <p:sp>
        <p:nvSpPr>
          <p:cNvPr id="121" name="Google Shape;121;p21"/>
          <p:cNvSpPr txBox="1">
            <a:spLocks noGrp="1"/>
          </p:cNvSpPr>
          <p:nvPr>
            <p:ph type="subTitle" idx="3"/>
          </p:nvPr>
        </p:nvSpPr>
        <p:spPr>
          <a:xfrm>
            <a:off x="3399450" y="3570050"/>
            <a:ext cx="2345100" cy="5163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1pPr>
            <a:lvl2pPr lvl="1"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2pPr>
            <a:lvl3pPr lvl="2"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3pPr>
            <a:lvl4pPr lvl="3"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4pPr>
            <a:lvl5pPr lvl="4"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5pPr>
            <a:lvl6pPr lvl="5"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6pPr>
            <a:lvl7pPr lvl="6"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7pPr>
            <a:lvl8pPr lvl="7"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8pPr>
            <a:lvl9pPr lvl="8"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9pPr>
          </a:lstStyle>
          <a:p>
            <a:endParaRPr/>
          </a:p>
        </p:txBody>
      </p:sp>
      <p:sp>
        <p:nvSpPr>
          <p:cNvPr id="122" name="Google Shape;122;p21"/>
          <p:cNvSpPr txBox="1">
            <a:spLocks noGrp="1"/>
          </p:cNvSpPr>
          <p:nvPr>
            <p:ph type="subTitle" idx="4"/>
          </p:nvPr>
        </p:nvSpPr>
        <p:spPr>
          <a:xfrm>
            <a:off x="3399450" y="4107000"/>
            <a:ext cx="2345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600"/>
              <a:buNone/>
              <a:defRPr>
                <a:solidFill>
                  <a:srgbClr val="FFFFFF"/>
                </a:solidFill>
              </a:defRPr>
            </a:lvl1pPr>
            <a:lvl2pPr lvl="1" algn="ctr" rtl="0">
              <a:spcBef>
                <a:spcPts val="0"/>
              </a:spcBef>
              <a:spcAft>
                <a:spcPts val="0"/>
              </a:spcAft>
              <a:buClr>
                <a:srgbClr val="FFFFFF"/>
              </a:buClr>
              <a:buSzPts val="1600"/>
              <a:buNone/>
              <a:defRPr>
                <a:solidFill>
                  <a:srgbClr val="FFFFFF"/>
                </a:solidFill>
              </a:defRPr>
            </a:lvl2pPr>
            <a:lvl3pPr lvl="2" algn="ctr" rtl="0">
              <a:spcBef>
                <a:spcPts val="0"/>
              </a:spcBef>
              <a:spcAft>
                <a:spcPts val="0"/>
              </a:spcAft>
              <a:buClr>
                <a:srgbClr val="FFFFFF"/>
              </a:buClr>
              <a:buSzPts val="1600"/>
              <a:buNone/>
              <a:defRPr>
                <a:solidFill>
                  <a:srgbClr val="FFFFFF"/>
                </a:solidFill>
              </a:defRPr>
            </a:lvl3pPr>
            <a:lvl4pPr lvl="3" algn="ctr" rtl="0">
              <a:spcBef>
                <a:spcPts val="0"/>
              </a:spcBef>
              <a:spcAft>
                <a:spcPts val="0"/>
              </a:spcAft>
              <a:buClr>
                <a:srgbClr val="FFFFFF"/>
              </a:buClr>
              <a:buSzPts val="1600"/>
              <a:buNone/>
              <a:defRPr>
                <a:solidFill>
                  <a:srgbClr val="FFFFFF"/>
                </a:solidFill>
              </a:defRPr>
            </a:lvl4pPr>
            <a:lvl5pPr lvl="4" algn="ctr" rtl="0">
              <a:spcBef>
                <a:spcPts val="0"/>
              </a:spcBef>
              <a:spcAft>
                <a:spcPts val="0"/>
              </a:spcAft>
              <a:buClr>
                <a:srgbClr val="FFFFFF"/>
              </a:buClr>
              <a:buSzPts val="1600"/>
              <a:buNone/>
              <a:defRPr>
                <a:solidFill>
                  <a:srgbClr val="FFFFFF"/>
                </a:solidFill>
              </a:defRPr>
            </a:lvl5pPr>
            <a:lvl6pPr lvl="5" algn="ctr" rtl="0">
              <a:spcBef>
                <a:spcPts val="0"/>
              </a:spcBef>
              <a:spcAft>
                <a:spcPts val="0"/>
              </a:spcAft>
              <a:buClr>
                <a:srgbClr val="FFFFFF"/>
              </a:buClr>
              <a:buSzPts val="1600"/>
              <a:buNone/>
              <a:defRPr>
                <a:solidFill>
                  <a:srgbClr val="FFFFFF"/>
                </a:solidFill>
              </a:defRPr>
            </a:lvl6pPr>
            <a:lvl7pPr lvl="6" algn="ctr" rtl="0">
              <a:spcBef>
                <a:spcPts val="0"/>
              </a:spcBef>
              <a:spcAft>
                <a:spcPts val="0"/>
              </a:spcAft>
              <a:buClr>
                <a:srgbClr val="FFFFFF"/>
              </a:buClr>
              <a:buSzPts val="1600"/>
              <a:buNone/>
              <a:defRPr>
                <a:solidFill>
                  <a:srgbClr val="FFFFFF"/>
                </a:solidFill>
              </a:defRPr>
            </a:lvl7pPr>
            <a:lvl8pPr lvl="7" algn="ctr" rtl="0">
              <a:spcBef>
                <a:spcPts val="0"/>
              </a:spcBef>
              <a:spcAft>
                <a:spcPts val="0"/>
              </a:spcAft>
              <a:buClr>
                <a:srgbClr val="FFFFFF"/>
              </a:buClr>
              <a:buSzPts val="1600"/>
              <a:buNone/>
              <a:defRPr>
                <a:solidFill>
                  <a:srgbClr val="FFFFFF"/>
                </a:solidFill>
              </a:defRPr>
            </a:lvl8pPr>
            <a:lvl9pPr lvl="8" algn="ctr" rtl="0">
              <a:spcBef>
                <a:spcPts val="0"/>
              </a:spcBef>
              <a:spcAft>
                <a:spcPts val="0"/>
              </a:spcAft>
              <a:buClr>
                <a:srgbClr val="FFFFFF"/>
              </a:buClr>
              <a:buSzPts val="1600"/>
              <a:buNone/>
              <a:defRPr>
                <a:solidFill>
                  <a:srgbClr val="FFFFFF"/>
                </a:solidFill>
              </a:defRPr>
            </a:lvl9pPr>
          </a:lstStyle>
          <a:p>
            <a:endParaRPr/>
          </a:p>
        </p:txBody>
      </p:sp>
      <p:sp>
        <p:nvSpPr>
          <p:cNvPr id="123" name="Google Shape;123;p21"/>
          <p:cNvSpPr txBox="1">
            <a:spLocks noGrp="1"/>
          </p:cNvSpPr>
          <p:nvPr>
            <p:ph type="subTitle" idx="5"/>
          </p:nvPr>
        </p:nvSpPr>
        <p:spPr>
          <a:xfrm>
            <a:off x="6078900" y="3570050"/>
            <a:ext cx="2345100" cy="5163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1pPr>
            <a:lvl2pPr lvl="1"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2pPr>
            <a:lvl3pPr lvl="2"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3pPr>
            <a:lvl4pPr lvl="3"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4pPr>
            <a:lvl5pPr lvl="4"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5pPr>
            <a:lvl6pPr lvl="5"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6pPr>
            <a:lvl7pPr lvl="6"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7pPr>
            <a:lvl8pPr lvl="7"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8pPr>
            <a:lvl9pPr lvl="8"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9pPr>
          </a:lstStyle>
          <a:p>
            <a:endParaRPr/>
          </a:p>
        </p:txBody>
      </p:sp>
      <p:sp>
        <p:nvSpPr>
          <p:cNvPr id="124" name="Google Shape;124;p21"/>
          <p:cNvSpPr txBox="1">
            <a:spLocks noGrp="1"/>
          </p:cNvSpPr>
          <p:nvPr>
            <p:ph type="subTitle" idx="6"/>
          </p:nvPr>
        </p:nvSpPr>
        <p:spPr>
          <a:xfrm>
            <a:off x="6078900" y="4107000"/>
            <a:ext cx="2345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600"/>
              <a:buNone/>
              <a:defRPr>
                <a:solidFill>
                  <a:srgbClr val="FFFFFF"/>
                </a:solidFill>
              </a:defRPr>
            </a:lvl1pPr>
            <a:lvl2pPr lvl="1" algn="ctr" rtl="0">
              <a:spcBef>
                <a:spcPts val="0"/>
              </a:spcBef>
              <a:spcAft>
                <a:spcPts val="0"/>
              </a:spcAft>
              <a:buClr>
                <a:srgbClr val="FFFFFF"/>
              </a:buClr>
              <a:buSzPts val="1600"/>
              <a:buNone/>
              <a:defRPr>
                <a:solidFill>
                  <a:srgbClr val="FFFFFF"/>
                </a:solidFill>
              </a:defRPr>
            </a:lvl2pPr>
            <a:lvl3pPr lvl="2" algn="ctr" rtl="0">
              <a:spcBef>
                <a:spcPts val="0"/>
              </a:spcBef>
              <a:spcAft>
                <a:spcPts val="0"/>
              </a:spcAft>
              <a:buClr>
                <a:srgbClr val="FFFFFF"/>
              </a:buClr>
              <a:buSzPts val="1600"/>
              <a:buNone/>
              <a:defRPr>
                <a:solidFill>
                  <a:srgbClr val="FFFFFF"/>
                </a:solidFill>
              </a:defRPr>
            </a:lvl3pPr>
            <a:lvl4pPr lvl="3" algn="ctr" rtl="0">
              <a:spcBef>
                <a:spcPts val="0"/>
              </a:spcBef>
              <a:spcAft>
                <a:spcPts val="0"/>
              </a:spcAft>
              <a:buClr>
                <a:srgbClr val="FFFFFF"/>
              </a:buClr>
              <a:buSzPts val="1600"/>
              <a:buNone/>
              <a:defRPr>
                <a:solidFill>
                  <a:srgbClr val="FFFFFF"/>
                </a:solidFill>
              </a:defRPr>
            </a:lvl4pPr>
            <a:lvl5pPr lvl="4" algn="ctr" rtl="0">
              <a:spcBef>
                <a:spcPts val="0"/>
              </a:spcBef>
              <a:spcAft>
                <a:spcPts val="0"/>
              </a:spcAft>
              <a:buClr>
                <a:srgbClr val="FFFFFF"/>
              </a:buClr>
              <a:buSzPts val="1600"/>
              <a:buNone/>
              <a:defRPr>
                <a:solidFill>
                  <a:srgbClr val="FFFFFF"/>
                </a:solidFill>
              </a:defRPr>
            </a:lvl5pPr>
            <a:lvl6pPr lvl="5" algn="ctr" rtl="0">
              <a:spcBef>
                <a:spcPts val="0"/>
              </a:spcBef>
              <a:spcAft>
                <a:spcPts val="0"/>
              </a:spcAft>
              <a:buClr>
                <a:srgbClr val="FFFFFF"/>
              </a:buClr>
              <a:buSzPts val="1600"/>
              <a:buNone/>
              <a:defRPr>
                <a:solidFill>
                  <a:srgbClr val="FFFFFF"/>
                </a:solidFill>
              </a:defRPr>
            </a:lvl6pPr>
            <a:lvl7pPr lvl="6" algn="ctr" rtl="0">
              <a:spcBef>
                <a:spcPts val="0"/>
              </a:spcBef>
              <a:spcAft>
                <a:spcPts val="0"/>
              </a:spcAft>
              <a:buClr>
                <a:srgbClr val="FFFFFF"/>
              </a:buClr>
              <a:buSzPts val="1600"/>
              <a:buNone/>
              <a:defRPr>
                <a:solidFill>
                  <a:srgbClr val="FFFFFF"/>
                </a:solidFill>
              </a:defRPr>
            </a:lvl7pPr>
            <a:lvl8pPr lvl="7" algn="ctr" rtl="0">
              <a:spcBef>
                <a:spcPts val="0"/>
              </a:spcBef>
              <a:spcAft>
                <a:spcPts val="0"/>
              </a:spcAft>
              <a:buClr>
                <a:srgbClr val="FFFFFF"/>
              </a:buClr>
              <a:buSzPts val="1600"/>
              <a:buNone/>
              <a:defRPr>
                <a:solidFill>
                  <a:srgbClr val="FFFFFF"/>
                </a:solidFill>
              </a:defRPr>
            </a:lvl8pPr>
            <a:lvl9pPr lvl="8" algn="ctr" rtl="0">
              <a:spcBef>
                <a:spcPts val="0"/>
              </a:spcBef>
              <a:spcAft>
                <a:spcPts val="0"/>
              </a:spcAft>
              <a:buClr>
                <a:srgbClr val="FFFFFF"/>
              </a:buClr>
              <a:buSzPts val="1600"/>
              <a:buNone/>
              <a:defRPr>
                <a:solidFill>
                  <a:srgbClr val="FFFFFF"/>
                </a:solidFill>
              </a:defRPr>
            </a:lvl9pPr>
          </a:lstStyle>
          <a:p>
            <a:endParaRPr/>
          </a:p>
        </p:txBody>
      </p:sp>
      <p:cxnSp>
        <p:nvCxnSpPr>
          <p:cNvPr id="125" name="Google Shape;125;p21"/>
          <p:cNvCxnSpPr/>
          <p:nvPr/>
        </p:nvCxnSpPr>
        <p:spPr>
          <a:xfrm>
            <a:off x="741325" y="1460200"/>
            <a:ext cx="7683000" cy="0"/>
          </a:xfrm>
          <a:prstGeom prst="straightConnector1">
            <a:avLst/>
          </a:prstGeom>
          <a:noFill/>
          <a:ln w="28575" cap="flat" cmpd="sng">
            <a:solidFill>
              <a:srgbClr val="7146FF"/>
            </a:solidFill>
            <a:prstDash val="dot"/>
            <a:round/>
            <a:headEnd type="none" w="med" len="med"/>
            <a:tailEnd type="none" w="med" len="med"/>
          </a:ln>
        </p:spPr>
      </p:cxnSp>
      <p:sp>
        <p:nvSpPr>
          <p:cNvPr id="126" name="Google Shape;126;p21"/>
          <p:cNvSpPr txBox="1">
            <a:spLocks noGrp="1"/>
          </p:cNvSpPr>
          <p:nvPr>
            <p:ph type="subTitle" idx="7"/>
          </p:nvPr>
        </p:nvSpPr>
        <p:spPr>
          <a:xfrm>
            <a:off x="720000" y="1967696"/>
            <a:ext cx="2345100" cy="5163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1pPr>
            <a:lvl2pPr lvl="1"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2pPr>
            <a:lvl3pPr lvl="2"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3pPr>
            <a:lvl4pPr lvl="3"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4pPr>
            <a:lvl5pPr lvl="4"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5pPr>
            <a:lvl6pPr lvl="5"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6pPr>
            <a:lvl7pPr lvl="6"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7pPr>
            <a:lvl8pPr lvl="7"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8pPr>
            <a:lvl9pPr lvl="8"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9pPr>
          </a:lstStyle>
          <a:p>
            <a:endParaRPr/>
          </a:p>
        </p:txBody>
      </p:sp>
      <p:sp>
        <p:nvSpPr>
          <p:cNvPr id="127" name="Google Shape;127;p21"/>
          <p:cNvSpPr txBox="1">
            <a:spLocks noGrp="1"/>
          </p:cNvSpPr>
          <p:nvPr>
            <p:ph type="subTitle" idx="8"/>
          </p:nvPr>
        </p:nvSpPr>
        <p:spPr>
          <a:xfrm>
            <a:off x="720000" y="2504656"/>
            <a:ext cx="2345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600"/>
              <a:buNone/>
              <a:defRPr>
                <a:solidFill>
                  <a:srgbClr val="FFFFFF"/>
                </a:solidFill>
              </a:defRPr>
            </a:lvl1pPr>
            <a:lvl2pPr lvl="1" algn="ctr" rtl="0">
              <a:spcBef>
                <a:spcPts val="0"/>
              </a:spcBef>
              <a:spcAft>
                <a:spcPts val="0"/>
              </a:spcAft>
              <a:buClr>
                <a:srgbClr val="FFFFFF"/>
              </a:buClr>
              <a:buSzPts val="1600"/>
              <a:buNone/>
              <a:defRPr>
                <a:solidFill>
                  <a:srgbClr val="FFFFFF"/>
                </a:solidFill>
              </a:defRPr>
            </a:lvl2pPr>
            <a:lvl3pPr lvl="2" algn="ctr" rtl="0">
              <a:spcBef>
                <a:spcPts val="0"/>
              </a:spcBef>
              <a:spcAft>
                <a:spcPts val="0"/>
              </a:spcAft>
              <a:buClr>
                <a:srgbClr val="FFFFFF"/>
              </a:buClr>
              <a:buSzPts val="1600"/>
              <a:buNone/>
              <a:defRPr>
                <a:solidFill>
                  <a:srgbClr val="FFFFFF"/>
                </a:solidFill>
              </a:defRPr>
            </a:lvl3pPr>
            <a:lvl4pPr lvl="3" algn="ctr" rtl="0">
              <a:spcBef>
                <a:spcPts val="0"/>
              </a:spcBef>
              <a:spcAft>
                <a:spcPts val="0"/>
              </a:spcAft>
              <a:buClr>
                <a:srgbClr val="FFFFFF"/>
              </a:buClr>
              <a:buSzPts val="1600"/>
              <a:buNone/>
              <a:defRPr>
                <a:solidFill>
                  <a:srgbClr val="FFFFFF"/>
                </a:solidFill>
              </a:defRPr>
            </a:lvl4pPr>
            <a:lvl5pPr lvl="4" algn="ctr" rtl="0">
              <a:spcBef>
                <a:spcPts val="0"/>
              </a:spcBef>
              <a:spcAft>
                <a:spcPts val="0"/>
              </a:spcAft>
              <a:buClr>
                <a:srgbClr val="FFFFFF"/>
              </a:buClr>
              <a:buSzPts val="1600"/>
              <a:buNone/>
              <a:defRPr>
                <a:solidFill>
                  <a:srgbClr val="FFFFFF"/>
                </a:solidFill>
              </a:defRPr>
            </a:lvl5pPr>
            <a:lvl6pPr lvl="5" algn="ctr" rtl="0">
              <a:spcBef>
                <a:spcPts val="0"/>
              </a:spcBef>
              <a:spcAft>
                <a:spcPts val="0"/>
              </a:spcAft>
              <a:buClr>
                <a:srgbClr val="FFFFFF"/>
              </a:buClr>
              <a:buSzPts val="1600"/>
              <a:buNone/>
              <a:defRPr>
                <a:solidFill>
                  <a:srgbClr val="FFFFFF"/>
                </a:solidFill>
              </a:defRPr>
            </a:lvl6pPr>
            <a:lvl7pPr lvl="6" algn="ctr" rtl="0">
              <a:spcBef>
                <a:spcPts val="0"/>
              </a:spcBef>
              <a:spcAft>
                <a:spcPts val="0"/>
              </a:spcAft>
              <a:buClr>
                <a:srgbClr val="FFFFFF"/>
              </a:buClr>
              <a:buSzPts val="1600"/>
              <a:buNone/>
              <a:defRPr>
                <a:solidFill>
                  <a:srgbClr val="FFFFFF"/>
                </a:solidFill>
              </a:defRPr>
            </a:lvl7pPr>
            <a:lvl8pPr lvl="7" algn="ctr" rtl="0">
              <a:spcBef>
                <a:spcPts val="0"/>
              </a:spcBef>
              <a:spcAft>
                <a:spcPts val="0"/>
              </a:spcAft>
              <a:buClr>
                <a:srgbClr val="FFFFFF"/>
              </a:buClr>
              <a:buSzPts val="1600"/>
              <a:buNone/>
              <a:defRPr>
                <a:solidFill>
                  <a:srgbClr val="FFFFFF"/>
                </a:solidFill>
              </a:defRPr>
            </a:lvl8pPr>
            <a:lvl9pPr lvl="8" algn="ctr" rtl="0">
              <a:spcBef>
                <a:spcPts val="0"/>
              </a:spcBef>
              <a:spcAft>
                <a:spcPts val="0"/>
              </a:spcAft>
              <a:buClr>
                <a:srgbClr val="FFFFFF"/>
              </a:buClr>
              <a:buSzPts val="1600"/>
              <a:buNone/>
              <a:defRPr>
                <a:solidFill>
                  <a:srgbClr val="FFFFFF"/>
                </a:solidFill>
              </a:defRPr>
            </a:lvl9pPr>
          </a:lstStyle>
          <a:p>
            <a:endParaRPr/>
          </a:p>
        </p:txBody>
      </p:sp>
      <p:sp>
        <p:nvSpPr>
          <p:cNvPr id="128" name="Google Shape;128;p21"/>
          <p:cNvSpPr txBox="1">
            <a:spLocks noGrp="1"/>
          </p:cNvSpPr>
          <p:nvPr>
            <p:ph type="subTitle" idx="9"/>
          </p:nvPr>
        </p:nvSpPr>
        <p:spPr>
          <a:xfrm>
            <a:off x="3399450" y="1967696"/>
            <a:ext cx="2345100" cy="5163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1pPr>
            <a:lvl2pPr lvl="1"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2pPr>
            <a:lvl3pPr lvl="2"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3pPr>
            <a:lvl4pPr lvl="3"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4pPr>
            <a:lvl5pPr lvl="4"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5pPr>
            <a:lvl6pPr lvl="5"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6pPr>
            <a:lvl7pPr lvl="6"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7pPr>
            <a:lvl8pPr lvl="7"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8pPr>
            <a:lvl9pPr lvl="8"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9pPr>
          </a:lstStyle>
          <a:p>
            <a:endParaRPr/>
          </a:p>
        </p:txBody>
      </p:sp>
      <p:sp>
        <p:nvSpPr>
          <p:cNvPr id="129" name="Google Shape;129;p21"/>
          <p:cNvSpPr txBox="1">
            <a:spLocks noGrp="1"/>
          </p:cNvSpPr>
          <p:nvPr>
            <p:ph type="subTitle" idx="13"/>
          </p:nvPr>
        </p:nvSpPr>
        <p:spPr>
          <a:xfrm>
            <a:off x="3399450" y="2504656"/>
            <a:ext cx="2345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600"/>
              <a:buNone/>
              <a:defRPr>
                <a:solidFill>
                  <a:srgbClr val="FFFFFF"/>
                </a:solidFill>
              </a:defRPr>
            </a:lvl1pPr>
            <a:lvl2pPr lvl="1" algn="ctr" rtl="0">
              <a:spcBef>
                <a:spcPts val="0"/>
              </a:spcBef>
              <a:spcAft>
                <a:spcPts val="0"/>
              </a:spcAft>
              <a:buClr>
                <a:srgbClr val="FFFFFF"/>
              </a:buClr>
              <a:buSzPts val="1600"/>
              <a:buNone/>
              <a:defRPr>
                <a:solidFill>
                  <a:srgbClr val="FFFFFF"/>
                </a:solidFill>
              </a:defRPr>
            </a:lvl2pPr>
            <a:lvl3pPr lvl="2" algn="ctr" rtl="0">
              <a:spcBef>
                <a:spcPts val="0"/>
              </a:spcBef>
              <a:spcAft>
                <a:spcPts val="0"/>
              </a:spcAft>
              <a:buClr>
                <a:srgbClr val="FFFFFF"/>
              </a:buClr>
              <a:buSzPts val="1600"/>
              <a:buNone/>
              <a:defRPr>
                <a:solidFill>
                  <a:srgbClr val="FFFFFF"/>
                </a:solidFill>
              </a:defRPr>
            </a:lvl3pPr>
            <a:lvl4pPr lvl="3" algn="ctr" rtl="0">
              <a:spcBef>
                <a:spcPts val="0"/>
              </a:spcBef>
              <a:spcAft>
                <a:spcPts val="0"/>
              </a:spcAft>
              <a:buClr>
                <a:srgbClr val="FFFFFF"/>
              </a:buClr>
              <a:buSzPts val="1600"/>
              <a:buNone/>
              <a:defRPr>
                <a:solidFill>
                  <a:srgbClr val="FFFFFF"/>
                </a:solidFill>
              </a:defRPr>
            </a:lvl4pPr>
            <a:lvl5pPr lvl="4" algn="ctr" rtl="0">
              <a:spcBef>
                <a:spcPts val="0"/>
              </a:spcBef>
              <a:spcAft>
                <a:spcPts val="0"/>
              </a:spcAft>
              <a:buClr>
                <a:srgbClr val="FFFFFF"/>
              </a:buClr>
              <a:buSzPts val="1600"/>
              <a:buNone/>
              <a:defRPr>
                <a:solidFill>
                  <a:srgbClr val="FFFFFF"/>
                </a:solidFill>
              </a:defRPr>
            </a:lvl5pPr>
            <a:lvl6pPr lvl="5" algn="ctr" rtl="0">
              <a:spcBef>
                <a:spcPts val="0"/>
              </a:spcBef>
              <a:spcAft>
                <a:spcPts val="0"/>
              </a:spcAft>
              <a:buClr>
                <a:srgbClr val="FFFFFF"/>
              </a:buClr>
              <a:buSzPts val="1600"/>
              <a:buNone/>
              <a:defRPr>
                <a:solidFill>
                  <a:srgbClr val="FFFFFF"/>
                </a:solidFill>
              </a:defRPr>
            </a:lvl6pPr>
            <a:lvl7pPr lvl="6" algn="ctr" rtl="0">
              <a:spcBef>
                <a:spcPts val="0"/>
              </a:spcBef>
              <a:spcAft>
                <a:spcPts val="0"/>
              </a:spcAft>
              <a:buClr>
                <a:srgbClr val="FFFFFF"/>
              </a:buClr>
              <a:buSzPts val="1600"/>
              <a:buNone/>
              <a:defRPr>
                <a:solidFill>
                  <a:srgbClr val="FFFFFF"/>
                </a:solidFill>
              </a:defRPr>
            </a:lvl7pPr>
            <a:lvl8pPr lvl="7" algn="ctr" rtl="0">
              <a:spcBef>
                <a:spcPts val="0"/>
              </a:spcBef>
              <a:spcAft>
                <a:spcPts val="0"/>
              </a:spcAft>
              <a:buClr>
                <a:srgbClr val="FFFFFF"/>
              </a:buClr>
              <a:buSzPts val="1600"/>
              <a:buNone/>
              <a:defRPr>
                <a:solidFill>
                  <a:srgbClr val="FFFFFF"/>
                </a:solidFill>
              </a:defRPr>
            </a:lvl8pPr>
            <a:lvl9pPr lvl="8" algn="ctr" rtl="0">
              <a:spcBef>
                <a:spcPts val="0"/>
              </a:spcBef>
              <a:spcAft>
                <a:spcPts val="0"/>
              </a:spcAft>
              <a:buClr>
                <a:srgbClr val="FFFFFF"/>
              </a:buClr>
              <a:buSzPts val="1600"/>
              <a:buNone/>
              <a:defRPr>
                <a:solidFill>
                  <a:srgbClr val="FFFFFF"/>
                </a:solidFill>
              </a:defRPr>
            </a:lvl9pPr>
          </a:lstStyle>
          <a:p>
            <a:endParaRPr/>
          </a:p>
        </p:txBody>
      </p:sp>
      <p:sp>
        <p:nvSpPr>
          <p:cNvPr id="130" name="Google Shape;130;p21"/>
          <p:cNvSpPr txBox="1">
            <a:spLocks noGrp="1"/>
          </p:cNvSpPr>
          <p:nvPr>
            <p:ph type="subTitle" idx="14"/>
          </p:nvPr>
        </p:nvSpPr>
        <p:spPr>
          <a:xfrm>
            <a:off x="6078900" y="1967696"/>
            <a:ext cx="2345100" cy="5163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1pPr>
            <a:lvl2pPr lvl="1"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2pPr>
            <a:lvl3pPr lvl="2"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3pPr>
            <a:lvl4pPr lvl="3"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4pPr>
            <a:lvl5pPr lvl="4"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5pPr>
            <a:lvl6pPr lvl="5"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6pPr>
            <a:lvl7pPr lvl="6"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7pPr>
            <a:lvl8pPr lvl="7"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8pPr>
            <a:lvl9pPr lvl="8" algn="ctr" rtl="0">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9pPr>
          </a:lstStyle>
          <a:p>
            <a:endParaRPr/>
          </a:p>
        </p:txBody>
      </p:sp>
      <p:sp>
        <p:nvSpPr>
          <p:cNvPr id="131" name="Google Shape;131;p21"/>
          <p:cNvSpPr txBox="1">
            <a:spLocks noGrp="1"/>
          </p:cNvSpPr>
          <p:nvPr>
            <p:ph type="subTitle" idx="15"/>
          </p:nvPr>
        </p:nvSpPr>
        <p:spPr>
          <a:xfrm>
            <a:off x="6078900" y="2504656"/>
            <a:ext cx="2345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600"/>
              <a:buNone/>
              <a:defRPr>
                <a:solidFill>
                  <a:srgbClr val="FFFFFF"/>
                </a:solidFill>
              </a:defRPr>
            </a:lvl1pPr>
            <a:lvl2pPr lvl="1" algn="ctr" rtl="0">
              <a:spcBef>
                <a:spcPts val="0"/>
              </a:spcBef>
              <a:spcAft>
                <a:spcPts val="0"/>
              </a:spcAft>
              <a:buClr>
                <a:srgbClr val="FFFFFF"/>
              </a:buClr>
              <a:buSzPts val="1600"/>
              <a:buNone/>
              <a:defRPr>
                <a:solidFill>
                  <a:srgbClr val="FFFFFF"/>
                </a:solidFill>
              </a:defRPr>
            </a:lvl2pPr>
            <a:lvl3pPr lvl="2" algn="ctr" rtl="0">
              <a:spcBef>
                <a:spcPts val="0"/>
              </a:spcBef>
              <a:spcAft>
                <a:spcPts val="0"/>
              </a:spcAft>
              <a:buClr>
                <a:srgbClr val="FFFFFF"/>
              </a:buClr>
              <a:buSzPts val="1600"/>
              <a:buNone/>
              <a:defRPr>
                <a:solidFill>
                  <a:srgbClr val="FFFFFF"/>
                </a:solidFill>
              </a:defRPr>
            </a:lvl3pPr>
            <a:lvl4pPr lvl="3" algn="ctr" rtl="0">
              <a:spcBef>
                <a:spcPts val="0"/>
              </a:spcBef>
              <a:spcAft>
                <a:spcPts val="0"/>
              </a:spcAft>
              <a:buClr>
                <a:srgbClr val="FFFFFF"/>
              </a:buClr>
              <a:buSzPts val="1600"/>
              <a:buNone/>
              <a:defRPr>
                <a:solidFill>
                  <a:srgbClr val="FFFFFF"/>
                </a:solidFill>
              </a:defRPr>
            </a:lvl4pPr>
            <a:lvl5pPr lvl="4" algn="ctr" rtl="0">
              <a:spcBef>
                <a:spcPts val="0"/>
              </a:spcBef>
              <a:spcAft>
                <a:spcPts val="0"/>
              </a:spcAft>
              <a:buClr>
                <a:srgbClr val="FFFFFF"/>
              </a:buClr>
              <a:buSzPts val="1600"/>
              <a:buNone/>
              <a:defRPr>
                <a:solidFill>
                  <a:srgbClr val="FFFFFF"/>
                </a:solidFill>
              </a:defRPr>
            </a:lvl5pPr>
            <a:lvl6pPr lvl="5" algn="ctr" rtl="0">
              <a:spcBef>
                <a:spcPts val="0"/>
              </a:spcBef>
              <a:spcAft>
                <a:spcPts val="0"/>
              </a:spcAft>
              <a:buClr>
                <a:srgbClr val="FFFFFF"/>
              </a:buClr>
              <a:buSzPts val="1600"/>
              <a:buNone/>
              <a:defRPr>
                <a:solidFill>
                  <a:srgbClr val="FFFFFF"/>
                </a:solidFill>
              </a:defRPr>
            </a:lvl6pPr>
            <a:lvl7pPr lvl="6" algn="ctr" rtl="0">
              <a:spcBef>
                <a:spcPts val="0"/>
              </a:spcBef>
              <a:spcAft>
                <a:spcPts val="0"/>
              </a:spcAft>
              <a:buClr>
                <a:srgbClr val="FFFFFF"/>
              </a:buClr>
              <a:buSzPts val="1600"/>
              <a:buNone/>
              <a:defRPr>
                <a:solidFill>
                  <a:srgbClr val="FFFFFF"/>
                </a:solidFill>
              </a:defRPr>
            </a:lvl7pPr>
            <a:lvl8pPr lvl="7" algn="ctr" rtl="0">
              <a:spcBef>
                <a:spcPts val="0"/>
              </a:spcBef>
              <a:spcAft>
                <a:spcPts val="0"/>
              </a:spcAft>
              <a:buClr>
                <a:srgbClr val="FFFFFF"/>
              </a:buClr>
              <a:buSzPts val="1600"/>
              <a:buNone/>
              <a:defRPr>
                <a:solidFill>
                  <a:srgbClr val="FFFFFF"/>
                </a:solidFill>
              </a:defRPr>
            </a:lvl8pPr>
            <a:lvl9pPr lvl="8" algn="ctr" rtl="0">
              <a:spcBef>
                <a:spcPts val="0"/>
              </a:spcBef>
              <a:spcAft>
                <a:spcPts val="0"/>
              </a:spcAft>
              <a:buClr>
                <a:srgbClr val="FFFFFF"/>
              </a:buClr>
              <a:buSzPts val="1600"/>
              <a:buNone/>
              <a:defRPr>
                <a:solidFill>
                  <a:srgbClr val="FFFFFF"/>
                </a:solidFill>
              </a:defRPr>
            </a:lvl9pPr>
          </a:lstStyle>
          <a:p>
            <a:endParaRPr/>
          </a:p>
        </p:txBody>
      </p:sp>
    </p:spTree>
    <p:extLst>
      <p:ext uri="{BB962C8B-B14F-4D97-AF65-F5344CB8AC3E}">
        <p14:creationId xmlns:p14="http://schemas.microsoft.com/office/powerpoint/2010/main" val="4111921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p:cSld name="Thanks">
    <p:bg>
      <p:bgPr>
        <a:solidFill>
          <a:srgbClr val="FFDA00"/>
        </a:solidFill>
        <a:effectLst/>
      </p:bgPr>
    </p:bg>
    <p:spTree>
      <p:nvGrpSpPr>
        <p:cNvPr id="1" name="Shape 132"/>
        <p:cNvGrpSpPr/>
        <p:nvPr/>
      </p:nvGrpSpPr>
      <p:grpSpPr>
        <a:xfrm>
          <a:off x="0" y="0"/>
          <a:ext cx="0" cy="0"/>
          <a:chOff x="0" y="0"/>
          <a:chExt cx="0" cy="0"/>
        </a:xfrm>
      </p:grpSpPr>
      <p:sp>
        <p:nvSpPr>
          <p:cNvPr id="133" name="Google Shape;133;p22"/>
          <p:cNvSpPr/>
          <p:nvPr/>
        </p:nvSpPr>
        <p:spPr>
          <a:xfrm flipH="1">
            <a:off x="2949749" y="3178750"/>
            <a:ext cx="6222700" cy="1976875"/>
          </a:xfrm>
          <a:custGeom>
            <a:avLst/>
            <a:gdLst/>
            <a:ahLst/>
            <a:cxnLst/>
            <a:rect l="l" t="t" r="r" b="b"/>
            <a:pathLst>
              <a:path w="248908" h="79075" extrusionOk="0">
                <a:moveTo>
                  <a:pt x="248908" y="79075"/>
                </a:moveTo>
                <a:lnTo>
                  <a:pt x="0" y="79075"/>
                </a:lnTo>
                <a:lnTo>
                  <a:pt x="0" y="49871"/>
                </a:lnTo>
                <a:lnTo>
                  <a:pt x="229139" y="0"/>
                </a:lnTo>
                <a:close/>
              </a:path>
            </a:pathLst>
          </a:custGeom>
          <a:solidFill>
            <a:srgbClr val="FF5608"/>
          </a:solidFill>
          <a:ln>
            <a:noFill/>
          </a:ln>
        </p:spPr>
      </p:sp>
      <p:sp>
        <p:nvSpPr>
          <p:cNvPr id="134" name="Google Shape;134;p22"/>
          <p:cNvSpPr/>
          <p:nvPr/>
        </p:nvSpPr>
        <p:spPr>
          <a:xfrm flipH="1">
            <a:off x="3514226" y="4076971"/>
            <a:ext cx="5676885" cy="1285283"/>
          </a:xfrm>
          <a:custGeom>
            <a:avLst/>
            <a:gdLst/>
            <a:ahLst/>
            <a:cxnLst/>
            <a:rect l="l" t="t" r="r" b="b"/>
            <a:pathLst>
              <a:path w="45466" h="10294" extrusionOk="0">
                <a:moveTo>
                  <a:pt x="45328" y="0"/>
                </a:moveTo>
                <a:cubicBezTo>
                  <a:pt x="45317" y="0"/>
                  <a:pt x="45307" y="2"/>
                  <a:pt x="45296" y="5"/>
                </a:cubicBezTo>
                <a:lnTo>
                  <a:pt x="121" y="10024"/>
                </a:lnTo>
                <a:cubicBezTo>
                  <a:pt x="41" y="10044"/>
                  <a:pt x="1" y="10113"/>
                  <a:pt x="10" y="10184"/>
                </a:cubicBezTo>
                <a:cubicBezTo>
                  <a:pt x="30" y="10253"/>
                  <a:pt x="81" y="10293"/>
                  <a:pt x="150" y="10293"/>
                </a:cubicBezTo>
                <a:cubicBezTo>
                  <a:pt x="150" y="10293"/>
                  <a:pt x="161" y="10293"/>
                  <a:pt x="170" y="10284"/>
                </a:cubicBezTo>
                <a:lnTo>
                  <a:pt x="45346" y="265"/>
                </a:lnTo>
                <a:cubicBezTo>
                  <a:pt x="45426" y="245"/>
                  <a:pt x="45466" y="174"/>
                  <a:pt x="45456" y="105"/>
                </a:cubicBezTo>
                <a:cubicBezTo>
                  <a:pt x="45439" y="45"/>
                  <a:pt x="45386" y="0"/>
                  <a:pt x="4532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5" name="Google Shape;135;p22"/>
          <p:cNvSpPr/>
          <p:nvPr/>
        </p:nvSpPr>
        <p:spPr>
          <a:xfrm flipH="1">
            <a:off x="3120912" y="3280394"/>
            <a:ext cx="6220026" cy="1405146"/>
          </a:xfrm>
          <a:custGeom>
            <a:avLst/>
            <a:gdLst/>
            <a:ahLst/>
            <a:cxnLst/>
            <a:rect l="l" t="t" r="r" b="b"/>
            <a:pathLst>
              <a:path w="49816" h="11254" extrusionOk="0">
                <a:moveTo>
                  <a:pt x="49677" y="1"/>
                </a:moveTo>
                <a:cubicBezTo>
                  <a:pt x="49667" y="1"/>
                  <a:pt x="49656" y="2"/>
                  <a:pt x="49645" y="5"/>
                </a:cubicBezTo>
                <a:lnTo>
                  <a:pt x="111" y="10994"/>
                </a:lnTo>
                <a:cubicBezTo>
                  <a:pt x="41" y="11004"/>
                  <a:pt x="1" y="11084"/>
                  <a:pt x="11" y="11154"/>
                </a:cubicBezTo>
                <a:cubicBezTo>
                  <a:pt x="31" y="11214"/>
                  <a:pt x="81" y="11254"/>
                  <a:pt x="141" y="11254"/>
                </a:cubicBezTo>
                <a:lnTo>
                  <a:pt x="171" y="11254"/>
                </a:lnTo>
                <a:lnTo>
                  <a:pt x="49696" y="265"/>
                </a:lnTo>
                <a:cubicBezTo>
                  <a:pt x="49776" y="245"/>
                  <a:pt x="49816" y="175"/>
                  <a:pt x="49805" y="105"/>
                </a:cubicBezTo>
                <a:cubicBezTo>
                  <a:pt x="49788" y="46"/>
                  <a:pt x="49736" y="1"/>
                  <a:pt x="4967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6" name="Google Shape;136;p22"/>
          <p:cNvSpPr/>
          <p:nvPr/>
        </p:nvSpPr>
        <p:spPr>
          <a:xfrm flipH="1">
            <a:off x="-48897" y="-44925"/>
            <a:ext cx="6304296" cy="5211800"/>
          </a:xfrm>
          <a:custGeom>
            <a:avLst/>
            <a:gdLst/>
            <a:ahLst/>
            <a:cxnLst/>
            <a:rect l="l" t="t" r="r" b="b"/>
            <a:pathLst>
              <a:path w="212965" h="208472" extrusionOk="0">
                <a:moveTo>
                  <a:pt x="0" y="208472"/>
                </a:moveTo>
                <a:lnTo>
                  <a:pt x="53466" y="0"/>
                </a:lnTo>
                <a:lnTo>
                  <a:pt x="212965" y="0"/>
                </a:lnTo>
                <a:lnTo>
                  <a:pt x="212965" y="208022"/>
                </a:lnTo>
                <a:close/>
              </a:path>
            </a:pathLst>
          </a:custGeom>
          <a:solidFill>
            <a:srgbClr val="42279D"/>
          </a:solidFill>
          <a:ln>
            <a:noFill/>
          </a:ln>
        </p:spPr>
      </p:sp>
      <p:sp>
        <p:nvSpPr>
          <p:cNvPr id="137" name="Google Shape;137;p22"/>
          <p:cNvSpPr txBox="1">
            <a:spLocks noGrp="1"/>
          </p:cNvSpPr>
          <p:nvPr>
            <p:ph type="ctrTitle"/>
          </p:nvPr>
        </p:nvSpPr>
        <p:spPr>
          <a:xfrm flipH="1">
            <a:off x="719950" y="540000"/>
            <a:ext cx="4052100" cy="10506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FFFFFF"/>
              </a:buClr>
              <a:buSzPts val="6000"/>
              <a:buNone/>
              <a:defRPr sz="5500">
                <a:solidFill>
                  <a:srgbClr val="FFFFFF"/>
                </a:solidFill>
                <a:latin typeface="Lilita One"/>
                <a:ea typeface="Lilita One"/>
                <a:cs typeface="Lilita One"/>
                <a:sym typeface="Lilita One"/>
              </a:defRPr>
            </a:lvl1pPr>
            <a:lvl2pPr lvl="1" algn="l" rtl="0">
              <a:spcBef>
                <a:spcPts val="0"/>
              </a:spcBef>
              <a:spcAft>
                <a:spcPts val="0"/>
              </a:spcAft>
              <a:buClr>
                <a:srgbClr val="FFFFFF"/>
              </a:buClr>
              <a:buSzPts val="5200"/>
              <a:buNone/>
              <a:defRPr sz="5200">
                <a:solidFill>
                  <a:srgbClr val="FFFFFF"/>
                </a:solidFill>
                <a:highlight>
                  <a:srgbClr val="291F4D"/>
                </a:highlight>
              </a:defRPr>
            </a:lvl2pPr>
            <a:lvl3pPr lvl="2" algn="l" rtl="0">
              <a:spcBef>
                <a:spcPts val="0"/>
              </a:spcBef>
              <a:spcAft>
                <a:spcPts val="0"/>
              </a:spcAft>
              <a:buClr>
                <a:srgbClr val="FFFFFF"/>
              </a:buClr>
              <a:buSzPts val="5200"/>
              <a:buNone/>
              <a:defRPr sz="5200">
                <a:solidFill>
                  <a:srgbClr val="FFFFFF"/>
                </a:solidFill>
                <a:highlight>
                  <a:srgbClr val="291F4D"/>
                </a:highlight>
              </a:defRPr>
            </a:lvl3pPr>
            <a:lvl4pPr lvl="3" algn="l" rtl="0">
              <a:spcBef>
                <a:spcPts val="0"/>
              </a:spcBef>
              <a:spcAft>
                <a:spcPts val="0"/>
              </a:spcAft>
              <a:buClr>
                <a:srgbClr val="FFFFFF"/>
              </a:buClr>
              <a:buSzPts val="5200"/>
              <a:buNone/>
              <a:defRPr sz="5200">
                <a:solidFill>
                  <a:srgbClr val="FFFFFF"/>
                </a:solidFill>
                <a:highlight>
                  <a:srgbClr val="291F4D"/>
                </a:highlight>
              </a:defRPr>
            </a:lvl4pPr>
            <a:lvl5pPr lvl="4" algn="l" rtl="0">
              <a:spcBef>
                <a:spcPts val="0"/>
              </a:spcBef>
              <a:spcAft>
                <a:spcPts val="0"/>
              </a:spcAft>
              <a:buClr>
                <a:srgbClr val="FFFFFF"/>
              </a:buClr>
              <a:buSzPts val="5200"/>
              <a:buNone/>
              <a:defRPr sz="5200">
                <a:solidFill>
                  <a:srgbClr val="FFFFFF"/>
                </a:solidFill>
                <a:highlight>
                  <a:srgbClr val="291F4D"/>
                </a:highlight>
              </a:defRPr>
            </a:lvl5pPr>
            <a:lvl6pPr lvl="5" algn="l" rtl="0">
              <a:spcBef>
                <a:spcPts val="0"/>
              </a:spcBef>
              <a:spcAft>
                <a:spcPts val="0"/>
              </a:spcAft>
              <a:buClr>
                <a:srgbClr val="FFFFFF"/>
              </a:buClr>
              <a:buSzPts val="5200"/>
              <a:buNone/>
              <a:defRPr sz="5200">
                <a:solidFill>
                  <a:srgbClr val="FFFFFF"/>
                </a:solidFill>
                <a:highlight>
                  <a:srgbClr val="291F4D"/>
                </a:highlight>
              </a:defRPr>
            </a:lvl6pPr>
            <a:lvl7pPr lvl="6" algn="l" rtl="0">
              <a:spcBef>
                <a:spcPts val="0"/>
              </a:spcBef>
              <a:spcAft>
                <a:spcPts val="0"/>
              </a:spcAft>
              <a:buClr>
                <a:srgbClr val="FFFFFF"/>
              </a:buClr>
              <a:buSzPts val="5200"/>
              <a:buNone/>
              <a:defRPr sz="5200">
                <a:solidFill>
                  <a:srgbClr val="FFFFFF"/>
                </a:solidFill>
                <a:highlight>
                  <a:srgbClr val="291F4D"/>
                </a:highlight>
              </a:defRPr>
            </a:lvl7pPr>
            <a:lvl8pPr lvl="7" algn="l" rtl="0">
              <a:spcBef>
                <a:spcPts val="0"/>
              </a:spcBef>
              <a:spcAft>
                <a:spcPts val="0"/>
              </a:spcAft>
              <a:buClr>
                <a:srgbClr val="FFFFFF"/>
              </a:buClr>
              <a:buSzPts val="5200"/>
              <a:buNone/>
              <a:defRPr sz="5200">
                <a:solidFill>
                  <a:srgbClr val="FFFFFF"/>
                </a:solidFill>
                <a:highlight>
                  <a:srgbClr val="291F4D"/>
                </a:highlight>
              </a:defRPr>
            </a:lvl8pPr>
            <a:lvl9pPr lvl="8" algn="l" rtl="0">
              <a:spcBef>
                <a:spcPts val="0"/>
              </a:spcBef>
              <a:spcAft>
                <a:spcPts val="0"/>
              </a:spcAft>
              <a:buClr>
                <a:srgbClr val="FFFFFF"/>
              </a:buClr>
              <a:buSzPts val="5200"/>
              <a:buNone/>
              <a:defRPr sz="5200">
                <a:solidFill>
                  <a:srgbClr val="FFFFFF"/>
                </a:solidFill>
                <a:highlight>
                  <a:srgbClr val="291F4D"/>
                </a:highlight>
              </a:defRPr>
            </a:lvl9pPr>
          </a:lstStyle>
          <a:p>
            <a:endParaRPr/>
          </a:p>
        </p:txBody>
      </p:sp>
      <p:sp>
        <p:nvSpPr>
          <p:cNvPr id="138" name="Google Shape;138;p22"/>
          <p:cNvSpPr txBox="1">
            <a:spLocks noGrp="1"/>
          </p:cNvSpPr>
          <p:nvPr>
            <p:ph type="subTitle" idx="1"/>
          </p:nvPr>
        </p:nvSpPr>
        <p:spPr>
          <a:xfrm flipH="1">
            <a:off x="720000" y="1533125"/>
            <a:ext cx="4052100" cy="48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1pPr>
            <a:lvl2pPr lvl="1" rtl="0">
              <a:lnSpc>
                <a:spcPct val="100000"/>
              </a:lnSpc>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2pPr>
            <a:lvl3pPr lvl="2" rtl="0">
              <a:lnSpc>
                <a:spcPct val="100000"/>
              </a:lnSpc>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3pPr>
            <a:lvl4pPr lvl="3" rtl="0">
              <a:lnSpc>
                <a:spcPct val="100000"/>
              </a:lnSpc>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4pPr>
            <a:lvl5pPr lvl="4" rtl="0">
              <a:lnSpc>
                <a:spcPct val="100000"/>
              </a:lnSpc>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5pPr>
            <a:lvl6pPr lvl="5" rtl="0">
              <a:lnSpc>
                <a:spcPct val="100000"/>
              </a:lnSpc>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6pPr>
            <a:lvl7pPr lvl="6" rtl="0">
              <a:lnSpc>
                <a:spcPct val="100000"/>
              </a:lnSpc>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7pPr>
            <a:lvl8pPr lvl="7" rtl="0">
              <a:lnSpc>
                <a:spcPct val="100000"/>
              </a:lnSpc>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8pPr>
            <a:lvl9pPr lvl="8" rtl="0">
              <a:lnSpc>
                <a:spcPct val="100000"/>
              </a:lnSpc>
              <a:spcBef>
                <a:spcPts val="0"/>
              </a:spcBef>
              <a:spcAft>
                <a:spcPts val="0"/>
              </a:spcAft>
              <a:buClr>
                <a:srgbClr val="FFDA00"/>
              </a:buClr>
              <a:buSzPts val="2100"/>
              <a:buFont typeface="Lilita One"/>
              <a:buNone/>
              <a:defRPr sz="2100">
                <a:solidFill>
                  <a:srgbClr val="FFDA00"/>
                </a:solidFill>
                <a:latin typeface="Lilita One"/>
                <a:ea typeface="Lilita One"/>
                <a:cs typeface="Lilita One"/>
                <a:sym typeface="Lilita One"/>
              </a:defRPr>
            </a:lvl9pPr>
          </a:lstStyle>
          <a:p>
            <a:endParaRPr/>
          </a:p>
        </p:txBody>
      </p:sp>
      <p:sp>
        <p:nvSpPr>
          <p:cNvPr id="139" name="Google Shape;139;p22"/>
          <p:cNvSpPr txBox="1">
            <a:spLocks noGrp="1"/>
          </p:cNvSpPr>
          <p:nvPr>
            <p:ph type="subTitle" idx="2"/>
          </p:nvPr>
        </p:nvSpPr>
        <p:spPr>
          <a:xfrm flipH="1">
            <a:off x="720000" y="1962150"/>
            <a:ext cx="4052100" cy="9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600"/>
              <a:buNone/>
              <a:defRPr>
                <a:solidFill>
                  <a:srgbClr val="FFFFFF"/>
                </a:solidFill>
              </a:defRPr>
            </a:lvl1pPr>
            <a:lvl2pPr lvl="1" rtl="0">
              <a:lnSpc>
                <a:spcPct val="100000"/>
              </a:lnSpc>
              <a:spcBef>
                <a:spcPts val="0"/>
              </a:spcBef>
              <a:spcAft>
                <a:spcPts val="0"/>
              </a:spcAft>
              <a:buClr>
                <a:srgbClr val="FFFFFF"/>
              </a:buClr>
              <a:buSzPts val="1600"/>
              <a:buNone/>
              <a:defRPr>
                <a:solidFill>
                  <a:srgbClr val="FFFFFF"/>
                </a:solidFill>
              </a:defRPr>
            </a:lvl2pPr>
            <a:lvl3pPr lvl="2" rtl="0">
              <a:lnSpc>
                <a:spcPct val="100000"/>
              </a:lnSpc>
              <a:spcBef>
                <a:spcPts val="0"/>
              </a:spcBef>
              <a:spcAft>
                <a:spcPts val="0"/>
              </a:spcAft>
              <a:buClr>
                <a:srgbClr val="FFFFFF"/>
              </a:buClr>
              <a:buSzPts val="1600"/>
              <a:buNone/>
              <a:defRPr>
                <a:solidFill>
                  <a:srgbClr val="FFFFFF"/>
                </a:solidFill>
              </a:defRPr>
            </a:lvl3pPr>
            <a:lvl4pPr lvl="3" rtl="0">
              <a:lnSpc>
                <a:spcPct val="100000"/>
              </a:lnSpc>
              <a:spcBef>
                <a:spcPts val="0"/>
              </a:spcBef>
              <a:spcAft>
                <a:spcPts val="0"/>
              </a:spcAft>
              <a:buClr>
                <a:srgbClr val="FFFFFF"/>
              </a:buClr>
              <a:buSzPts val="1600"/>
              <a:buNone/>
              <a:defRPr>
                <a:solidFill>
                  <a:srgbClr val="FFFFFF"/>
                </a:solidFill>
              </a:defRPr>
            </a:lvl4pPr>
            <a:lvl5pPr lvl="4" rtl="0">
              <a:lnSpc>
                <a:spcPct val="100000"/>
              </a:lnSpc>
              <a:spcBef>
                <a:spcPts val="0"/>
              </a:spcBef>
              <a:spcAft>
                <a:spcPts val="0"/>
              </a:spcAft>
              <a:buClr>
                <a:srgbClr val="FFFFFF"/>
              </a:buClr>
              <a:buSzPts val="1600"/>
              <a:buNone/>
              <a:defRPr>
                <a:solidFill>
                  <a:srgbClr val="FFFFFF"/>
                </a:solidFill>
              </a:defRPr>
            </a:lvl5pPr>
            <a:lvl6pPr lvl="5" rtl="0">
              <a:lnSpc>
                <a:spcPct val="100000"/>
              </a:lnSpc>
              <a:spcBef>
                <a:spcPts val="0"/>
              </a:spcBef>
              <a:spcAft>
                <a:spcPts val="0"/>
              </a:spcAft>
              <a:buClr>
                <a:srgbClr val="FFFFFF"/>
              </a:buClr>
              <a:buSzPts val="1600"/>
              <a:buNone/>
              <a:defRPr>
                <a:solidFill>
                  <a:srgbClr val="FFFFFF"/>
                </a:solidFill>
              </a:defRPr>
            </a:lvl6pPr>
            <a:lvl7pPr lvl="6" rtl="0">
              <a:lnSpc>
                <a:spcPct val="100000"/>
              </a:lnSpc>
              <a:spcBef>
                <a:spcPts val="0"/>
              </a:spcBef>
              <a:spcAft>
                <a:spcPts val="0"/>
              </a:spcAft>
              <a:buClr>
                <a:srgbClr val="FFFFFF"/>
              </a:buClr>
              <a:buSzPts val="1600"/>
              <a:buNone/>
              <a:defRPr>
                <a:solidFill>
                  <a:srgbClr val="FFFFFF"/>
                </a:solidFill>
              </a:defRPr>
            </a:lvl7pPr>
            <a:lvl8pPr lvl="7" rtl="0">
              <a:lnSpc>
                <a:spcPct val="100000"/>
              </a:lnSpc>
              <a:spcBef>
                <a:spcPts val="0"/>
              </a:spcBef>
              <a:spcAft>
                <a:spcPts val="0"/>
              </a:spcAft>
              <a:buClr>
                <a:srgbClr val="FFFFFF"/>
              </a:buClr>
              <a:buSzPts val="1600"/>
              <a:buNone/>
              <a:defRPr>
                <a:solidFill>
                  <a:srgbClr val="FFFFFF"/>
                </a:solidFill>
              </a:defRPr>
            </a:lvl8pPr>
            <a:lvl9pPr lvl="8" rtl="0">
              <a:lnSpc>
                <a:spcPct val="100000"/>
              </a:lnSpc>
              <a:spcBef>
                <a:spcPts val="0"/>
              </a:spcBef>
              <a:spcAft>
                <a:spcPts val="0"/>
              </a:spcAft>
              <a:buClr>
                <a:srgbClr val="FFFFFF"/>
              </a:buClr>
              <a:buSzPts val="1600"/>
              <a:buNone/>
              <a:defRPr>
                <a:solidFill>
                  <a:srgbClr val="FFFFFF"/>
                </a:solidFill>
              </a:defRPr>
            </a:lvl9pPr>
          </a:lstStyle>
          <a:p>
            <a:endParaRPr/>
          </a:p>
        </p:txBody>
      </p:sp>
      <p:sp>
        <p:nvSpPr>
          <p:cNvPr id="140" name="Google Shape;140;p22"/>
          <p:cNvSpPr txBox="1"/>
          <p:nvPr/>
        </p:nvSpPr>
        <p:spPr>
          <a:xfrm>
            <a:off x="720000" y="3493650"/>
            <a:ext cx="4149600" cy="716700"/>
          </a:xfrm>
          <a:prstGeom prst="rect">
            <a:avLst/>
          </a:prstGeom>
          <a:noFill/>
          <a:ln>
            <a:noFill/>
          </a:ln>
        </p:spPr>
        <p:txBody>
          <a:bodyPr spcFirstLastPara="1" wrap="square" lIns="91425" tIns="91425" rIns="91425" bIns="91425" anchor="ctr" anchorCtr="0">
            <a:noAutofit/>
          </a:bodyPr>
          <a:lstStyle/>
          <a:p>
            <a:pPr>
              <a:lnSpc>
                <a:spcPct val="115000"/>
              </a:lnSpc>
              <a:spcBef>
                <a:spcPts val="300"/>
              </a:spcBef>
            </a:pPr>
            <a:r>
              <a:rPr lang="en" sz="1200" b="1">
                <a:solidFill>
                  <a:srgbClr val="FCFBEB"/>
                </a:solidFill>
                <a:latin typeface="Roboto Condensed"/>
                <a:ea typeface="Roboto Condensed"/>
                <a:cs typeface="Roboto Condensed"/>
                <a:sym typeface="Roboto Condensed"/>
              </a:rPr>
              <a:t>CREDITS: </a:t>
            </a:r>
            <a:r>
              <a:rPr lang="en" sz="1200">
                <a:solidFill>
                  <a:srgbClr val="FCFBEB"/>
                </a:solidFill>
                <a:latin typeface="Roboto Condensed"/>
                <a:ea typeface="Roboto Condensed"/>
                <a:cs typeface="Roboto Condensed"/>
                <a:sym typeface="Roboto Condensed"/>
              </a:rPr>
              <a:t>This presentation template was created by </a:t>
            </a:r>
            <a:r>
              <a:rPr lang="en" sz="1200" b="1">
                <a:solidFill>
                  <a:srgbClr val="FCFBEB"/>
                </a:solidFill>
                <a:uFill>
                  <a:noFill/>
                </a:uFill>
                <a:latin typeface="Roboto Condensed"/>
                <a:ea typeface="Roboto Condensed"/>
                <a:cs typeface="Roboto Condensed"/>
                <a:sym typeface="Roboto Condensed"/>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a:solidFill>
                  <a:srgbClr val="FCFBEB"/>
                </a:solidFill>
                <a:latin typeface="Roboto Condensed"/>
                <a:ea typeface="Roboto Condensed"/>
                <a:cs typeface="Roboto Condensed"/>
                <a:sym typeface="Roboto Condensed"/>
              </a:rPr>
              <a:t>, including icons by </a:t>
            </a:r>
            <a:r>
              <a:rPr lang="en" sz="1200" b="1">
                <a:solidFill>
                  <a:srgbClr val="FCFBEB"/>
                </a:solidFill>
                <a:uFill>
                  <a:noFill/>
                </a:uFill>
                <a:latin typeface="Roboto Condensed"/>
                <a:ea typeface="Roboto Condensed"/>
                <a:cs typeface="Roboto Condensed"/>
                <a:sym typeface="Roboto Condensed"/>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rgbClr val="FCFBEB"/>
                </a:solidFill>
                <a:latin typeface="Roboto Condensed"/>
                <a:ea typeface="Roboto Condensed"/>
                <a:cs typeface="Roboto Condensed"/>
                <a:sym typeface="Roboto Condensed"/>
              </a:rPr>
              <a:t>, and infographics &amp; images by </a:t>
            </a:r>
            <a:r>
              <a:rPr lang="en" sz="1200" b="1">
                <a:solidFill>
                  <a:srgbClr val="FCFBEB"/>
                </a:solidFill>
                <a:uFill>
                  <a:noFill/>
                </a:uFill>
                <a:latin typeface="Roboto Condensed"/>
                <a:ea typeface="Roboto Condensed"/>
                <a:cs typeface="Roboto Condensed"/>
                <a:sym typeface="Roboto Condensed"/>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b="1">
              <a:latin typeface="Roboto Condensed"/>
              <a:ea typeface="Roboto Condensed"/>
              <a:cs typeface="Roboto Condensed"/>
              <a:sym typeface="Roboto Condensed"/>
            </a:endParaRPr>
          </a:p>
        </p:txBody>
      </p:sp>
    </p:spTree>
    <p:extLst>
      <p:ext uri="{BB962C8B-B14F-4D97-AF65-F5344CB8AC3E}">
        <p14:creationId xmlns:p14="http://schemas.microsoft.com/office/powerpoint/2010/main" val="2649691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02">
  <p:cSld name="Title only 02">
    <p:bg>
      <p:bgPr>
        <a:solidFill>
          <a:srgbClr val="FFDA00"/>
        </a:solidFill>
        <a:effectLst/>
      </p:bgPr>
    </p:bg>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200"/>
              <a:buNone/>
              <a:defRPr>
                <a:solidFill>
                  <a:srgbClr val="42279D"/>
                </a:solidFill>
              </a:defRPr>
            </a:lvl1pPr>
            <a:lvl2pPr lvl="1" rtl="0">
              <a:spcBef>
                <a:spcPts val="0"/>
              </a:spcBef>
              <a:spcAft>
                <a:spcPts val="0"/>
              </a:spcAft>
              <a:buClr>
                <a:srgbClr val="FFFFFF"/>
              </a:buClr>
              <a:buSzPts val="3200"/>
              <a:buNone/>
              <a:defRPr>
                <a:solidFill>
                  <a:srgbClr val="FFFFFF"/>
                </a:solidFill>
              </a:defRPr>
            </a:lvl2pPr>
            <a:lvl3pPr lvl="2" rtl="0">
              <a:spcBef>
                <a:spcPts val="0"/>
              </a:spcBef>
              <a:spcAft>
                <a:spcPts val="0"/>
              </a:spcAft>
              <a:buClr>
                <a:srgbClr val="FFFFFF"/>
              </a:buClr>
              <a:buSzPts val="3200"/>
              <a:buNone/>
              <a:defRPr>
                <a:solidFill>
                  <a:srgbClr val="FFFFFF"/>
                </a:solidFill>
              </a:defRPr>
            </a:lvl3pPr>
            <a:lvl4pPr lvl="3" rtl="0">
              <a:spcBef>
                <a:spcPts val="0"/>
              </a:spcBef>
              <a:spcAft>
                <a:spcPts val="0"/>
              </a:spcAft>
              <a:buClr>
                <a:srgbClr val="FFFFFF"/>
              </a:buClr>
              <a:buSzPts val="3200"/>
              <a:buNone/>
              <a:defRPr>
                <a:solidFill>
                  <a:srgbClr val="FFFFFF"/>
                </a:solidFill>
              </a:defRPr>
            </a:lvl4pPr>
            <a:lvl5pPr lvl="4" rtl="0">
              <a:spcBef>
                <a:spcPts val="0"/>
              </a:spcBef>
              <a:spcAft>
                <a:spcPts val="0"/>
              </a:spcAft>
              <a:buClr>
                <a:srgbClr val="FFFFFF"/>
              </a:buClr>
              <a:buSzPts val="3200"/>
              <a:buNone/>
              <a:defRPr>
                <a:solidFill>
                  <a:srgbClr val="FFFFFF"/>
                </a:solidFill>
              </a:defRPr>
            </a:lvl5pPr>
            <a:lvl6pPr lvl="5" rtl="0">
              <a:spcBef>
                <a:spcPts val="0"/>
              </a:spcBef>
              <a:spcAft>
                <a:spcPts val="0"/>
              </a:spcAft>
              <a:buClr>
                <a:srgbClr val="FFFFFF"/>
              </a:buClr>
              <a:buSzPts val="3200"/>
              <a:buNone/>
              <a:defRPr>
                <a:solidFill>
                  <a:srgbClr val="FFFFFF"/>
                </a:solidFill>
              </a:defRPr>
            </a:lvl6pPr>
            <a:lvl7pPr lvl="6" rtl="0">
              <a:spcBef>
                <a:spcPts val="0"/>
              </a:spcBef>
              <a:spcAft>
                <a:spcPts val="0"/>
              </a:spcAft>
              <a:buClr>
                <a:srgbClr val="FFFFFF"/>
              </a:buClr>
              <a:buSzPts val="3200"/>
              <a:buNone/>
              <a:defRPr>
                <a:solidFill>
                  <a:srgbClr val="FFFFFF"/>
                </a:solidFill>
              </a:defRPr>
            </a:lvl7pPr>
            <a:lvl8pPr lvl="7" rtl="0">
              <a:spcBef>
                <a:spcPts val="0"/>
              </a:spcBef>
              <a:spcAft>
                <a:spcPts val="0"/>
              </a:spcAft>
              <a:buClr>
                <a:srgbClr val="FFFFFF"/>
              </a:buClr>
              <a:buSzPts val="3200"/>
              <a:buNone/>
              <a:defRPr>
                <a:solidFill>
                  <a:srgbClr val="FFFFFF"/>
                </a:solidFill>
              </a:defRPr>
            </a:lvl8pPr>
            <a:lvl9pPr lvl="8" rtl="0">
              <a:spcBef>
                <a:spcPts val="0"/>
              </a:spcBef>
              <a:spcAft>
                <a:spcPts val="0"/>
              </a:spcAft>
              <a:buClr>
                <a:srgbClr val="FFFFFF"/>
              </a:buClr>
              <a:buSzPts val="3200"/>
              <a:buNone/>
              <a:defRPr>
                <a:solidFill>
                  <a:srgbClr val="FFFFFF"/>
                </a:solidFill>
              </a:defRPr>
            </a:lvl9pPr>
          </a:lstStyle>
          <a:p>
            <a:endParaRPr/>
          </a:p>
        </p:txBody>
      </p:sp>
      <p:cxnSp>
        <p:nvCxnSpPr>
          <p:cNvPr id="143" name="Google Shape;143;p23"/>
          <p:cNvCxnSpPr/>
          <p:nvPr/>
        </p:nvCxnSpPr>
        <p:spPr>
          <a:xfrm>
            <a:off x="741325" y="1460200"/>
            <a:ext cx="7683000" cy="0"/>
          </a:xfrm>
          <a:prstGeom prst="straightConnector1">
            <a:avLst/>
          </a:prstGeom>
          <a:noFill/>
          <a:ln w="28575" cap="flat" cmpd="sng">
            <a:solidFill>
              <a:srgbClr val="FFFFFF"/>
            </a:solidFill>
            <a:prstDash val="dot"/>
            <a:round/>
            <a:headEnd type="none" w="med" len="med"/>
            <a:tailEnd type="none" w="med" len="med"/>
          </a:ln>
        </p:spPr>
      </p:cxnSp>
    </p:spTree>
    <p:extLst>
      <p:ext uri="{BB962C8B-B14F-4D97-AF65-F5344CB8AC3E}">
        <p14:creationId xmlns:p14="http://schemas.microsoft.com/office/powerpoint/2010/main" val="2185241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body 03">
  <p:cSld name="Title + body 03">
    <p:bg>
      <p:bgPr>
        <a:solidFill>
          <a:srgbClr val="FFDA00"/>
        </a:solidFill>
        <a:effectLst/>
      </p:bgPr>
    </p:bg>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200"/>
              <a:buNone/>
              <a:defRPr>
                <a:solidFill>
                  <a:srgbClr val="42279D"/>
                </a:solidFill>
              </a:defRPr>
            </a:lvl1pPr>
            <a:lvl2pPr lvl="1" rtl="0">
              <a:spcBef>
                <a:spcPts val="0"/>
              </a:spcBef>
              <a:spcAft>
                <a:spcPts val="0"/>
              </a:spcAft>
              <a:buClr>
                <a:srgbClr val="FFFFFF"/>
              </a:buClr>
              <a:buSzPts val="3200"/>
              <a:buNone/>
              <a:defRPr>
                <a:solidFill>
                  <a:srgbClr val="FFFFFF"/>
                </a:solidFill>
              </a:defRPr>
            </a:lvl2pPr>
            <a:lvl3pPr lvl="2" rtl="0">
              <a:spcBef>
                <a:spcPts val="0"/>
              </a:spcBef>
              <a:spcAft>
                <a:spcPts val="0"/>
              </a:spcAft>
              <a:buClr>
                <a:srgbClr val="FFFFFF"/>
              </a:buClr>
              <a:buSzPts val="3200"/>
              <a:buNone/>
              <a:defRPr>
                <a:solidFill>
                  <a:srgbClr val="FFFFFF"/>
                </a:solidFill>
              </a:defRPr>
            </a:lvl3pPr>
            <a:lvl4pPr lvl="3" rtl="0">
              <a:spcBef>
                <a:spcPts val="0"/>
              </a:spcBef>
              <a:spcAft>
                <a:spcPts val="0"/>
              </a:spcAft>
              <a:buClr>
                <a:srgbClr val="FFFFFF"/>
              </a:buClr>
              <a:buSzPts val="3200"/>
              <a:buNone/>
              <a:defRPr>
                <a:solidFill>
                  <a:srgbClr val="FFFFFF"/>
                </a:solidFill>
              </a:defRPr>
            </a:lvl4pPr>
            <a:lvl5pPr lvl="4" rtl="0">
              <a:spcBef>
                <a:spcPts val="0"/>
              </a:spcBef>
              <a:spcAft>
                <a:spcPts val="0"/>
              </a:spcAft>
              <a:buClr>
                <a:srgbClr val="FFFFFF"/>
              </a:buClr>
              <a:buSzPts val="3200"/>
              <a:buNone/>
              <a:defRPr>
                <a:solidFill>
                  <a:srgbClr val="FFFFFF"/>
                </a:solidFill>
              </a:defRPr>
            </a:lvl5pPr>
            <a:lvl6pPr lvl="5" rtl="0">
              <a:spcBef>
                <a:spcPts val="0"/>
              </a:spcBef>
              <a:spcAft>
                <a:spcPts val="0"/>
              </a:spcAft>
              <a:buClr>
                <a:srgbClr val="FFFFFF"/>
              </a:buClr>
              <a:buSzPts val="3200"/>
              <a:buNone/>
              <a:defRPr>
                <a:solidFill>
                  <a:srgbClr val="FFFFFF"/>
                </a:solidFill>
              </a:defRPr>
            </a:lvl6pPr>
            <a:lvl7pPr lvl="6" rtl="0">
              <a:spcBef>
                <a:spcPts val="0"/>
              </a:spcBef>
              <a:spcAft>
                <a:spcPts val="0"/>
              </a:spcAft>
              <a:buClr>
                <a:srgbClr val="FFFFFF"/>
              </a:buClr>
              <a:buSzPts val="3200"/>
              <a:buNone/>
              <a:defRPr>
                <a:solidFill>
                  <a:srgbClr val="FFFFFF"/>
                </a:solidFill>
              </a:defRPr>
            </a:lvl7pPr>
            <a:lvl8pPr lvl="7" rtl="0">
              <a:spcBef>
                <a:spcPts val="0"/>
              </a:spcBef>
              <a:spcAft>
                <a:spcPts val="0"/>
              </a:spcAft>
              <a:buClr>
                <a:srgbClr val="FFFFFF"/>
              </a:buClr>
              <a:buSzPts val="3200"/>
              <a:buNone/>
              <a:defRPr>
                <a:solidFill>
                  <a:srgbClr val="FFFFFF"/>
                </a:solidFill>
              </a:defRPr>
            </a:lvl8pPr>
            <a:lvl9pPr lvl="8" rtl="0">
              <a:spcBef>
                <a:spcPts val="0"/>
              </a:spcBef>
              <a:spcAft>
                <a:spcPts val="0"/>
              </a:spcAft>
              <a:buClr>
                <a:srgbClr val="FFFFFF"/>
              </a:buClr>
              <a:buSzPts val="3200"/>
              <a:buNone/>
              <a:defRPr>
                <a:solidFill>
                  <a:srgbClr val="FFFFFF"/>
                </a:solidFill>
              </a:defRPr>
            </a:lvl9pPr>
          </a:lstStyle>
          <a:p>
            <a:endParaRPr/>
          </a:p>
        </p:txBody>
      </p:sp>
      <p:cxnSp>
        <p:nvCxnSpPr>
          <p:cNvPr id="146" name="Google Shape;146;p24"/>
          <p:cNvCxnSpPr/>
          <p:nvPr/>
        </p:nvCxnSpPr>
        <p:spPr>
          <a:xfrm>
            <a:off x="741325" y="1460200"/>
            <a:ext cx="7683000" cy="0"/>
          </a:xfrm>
          <a:prstGeom prst="straightConnector1">
            <a:avLst/>
          </a:prstGeom>
          <a:noFill/>
          <a:ln w="28575" cap="flat" cmpd="sng">
            <a:solidFill>
              <a:srgbClr val="FFFFFF"/>
            </a:solidFill>
            <a:prstDash val="dot"/>
            <a:round/>
            <a:headEnd type="none" w="med" len="med"/>
            <a:tailEnd type="none" w="med" len="med"/>
          </a:ln>
        </p:spPr>
      </p:cxnSp>
      <p:sp>
        <p:nvSpPr>
          <p:cNvPr id="147" name="Google Shape;147;p24"/>
          <p:cNvSpPr txBox="1">
            <a:spLocks noGrp="1"/>
          </p:cNvSpPr>
          <p:nvPr>
            <p:ph type="subTitle" idx="1"/>
          </p:nvPr>
        </p:nvSpPr>
        <p:spPr>
          <a:xfrm>
            <a:off x="745900" y="1644550"/>
            <a:ext cx="3710400" cy="2958900"/>
          </a:xfrm>
          <a:prstGeom prst="rect">
            <a:avLst/>
          </a:prstGeom>
        </p:spPr>
        <p:txBody>
          <a:bodyPr spcFirstLastPara="1" wrap="square" lIns="91425" tIns="91425" rIns="91425" bIns="91425" anchor="t" anchorCtr="0">
            <a:noAutofit/>
          </a:bodyPr>
          <a:lstStyle>
            <a:lvl1pPr lvl="0">
              <a:spcBef>
                <a:spcPts val="0"/>
              </a:spcBef>
              <a:spcAft>
                <a:spcPts val="0"/>
              </a:spcAft>
              <a:buClr>
                <a:srgbClr val="42279D"/>
              </a:buClr>
              <a:buSzPts val="1600"/>
              <a:buNone/>
              <a:defRPr>
                <a:solidFill>
                  <a:srgbClr val="42279D"/>
                </a:solidFill>
              </a:defRPr>
            </a:lvl1pPr>
            <a:lvl2pPr lvl="1">
              <a:spcBef>
                <a:spcPts val="0"/>
              </a:spcBef>
              <a:spcAft>
                <a:spcPts val="0"/>
              </a:spcAft>
              <a:buClr>
                <a:srgbClr val="42279D"/>
              </a:buClr>
              <a:buSzPts val="1600"/>
              <a:buNone/>
              <a:defRPr>
                <a:solidFill>
                  <a:srgbClr val="42279D"/>
                </a:solidFill>
              </a:defRPr>
            </a:lvl2pPr>
            <a:lvl3pPr lvl="2">
              <a:spcBef>
                <a:spcPts val="0"/>
              </a:spcBef>
              <a:spcAft>
                <a:spcPts val="0"/>
              </a:spcAft>
              <a:buClr>
                <a:srgbClr val="42279D"/>
              </a:buClr>
              <a:buSzPts val="1600"/>
              <a:buNone/>
              <a:defRPr>
                <a:solidFill>
                  <a:srgbClr val="42279D"/>
                </a:solidFill>
              </a:defRPr>
            </a:lvl3pPr>
            <a:lvl4pPr lvl="3">
              <a:spcBef>
                <a:spcPts val="0"/>
              </a:spcBef>
              <a:spcAft>
                <a:spcPts val="0"/>
              </a:spcAft>
              <a:buClr>
                <a:srgbClr val="42279D"/>
              </a:buClr>
              <a:buSzPts val="1600"/>
              <a:buNone/>
              <a:defRPr>
                <a:solidFill>
                  <a:srgbClr val="42279D"/>
                </a:solidFill>
              </a:defRPr>
            </a:lvl4pPr>
            <a:lvl5pPr lvl="4">
              <a:spcBef>
                <a:spcPts val="0"/>
              </a:spcBef>
              <a:spcAft>
                <a:spcPts val="0"/>
              </a:spcAft>
              <a:buClr>
                <a:srgbClr val="42279D"/>
              </a:buClr>
              <a:buSzPts val="1600"/>
              <a:buNone/>
              <a:defRPr>
                <a:solidFill>
                  <a:srgbClr val="42279D"/>
                </a:solidFill>
              </a:defRPr>
            </a:lvl5pPr>
            <a:lvl6pPr lvl="5">
              <a:spcBef>
                <a:spcPts val="0"/>
              </a:spcBef>
              <a:spcAft>
                <a:spcPts val="0"/>
              </a:spcAft>
              <a:buClr>
                <a:srgbClr val="42279D"/>
              </a:buClr>
              <a:buSzPts val="1600"/>
              <a:buNone/>
              <a:defRPr>
                <a:solidFill>
                  <a:srgbClr val="42279D"/>
                </a:solidFill>
              </a:defRPr>
            </a:lvl6pPr>
            <a:lvl7pPr lvl="6">
              <a:spcBef>
                <a:spcPts val="0"/>
              </a:spcBef>
              <a:spcAft>
                <a:spcPts val="0"/>
              </a:spcAft>
              <a:buClr>
                <a:srgbClr val="42279D"/>
              </a:buClr>
              <a:buSzPts val="1600"/>
              <a:buNone/>
              <a:defRPr>
                <a:solidFill>
                  <a:srgbClr val="42279D"/>
                </a:solidFill>
              </a:defRPr>
            </a:lvl7pPr>
            <a:lvl8pPr lvl="7">
              <a:spcBef>
                <a:spcPts val="0"/>
              </a:spcBef>
              <a:spcAft>
                <a:spcPts val="0"/>
              </a:spcAft>
              <a:buClr>
                <a:srgbClr val="42279D"/>
              </a:buClr>
              <a:buSzPts val="1600"/>
              <a:buNone/>
              <a:defRPr>
                <a:solidFill>
                  <a:srgbClr val="42279D"/>
                </a:solidFill>
              </a:defRPr>
            </a:lvl8pPr>
            <a:lvl9pPr lvl="8">
              <a:spcBef>
                <a:spcPts val="0"/>
              </a:spcBef>
              <a:spcAft>
                <a:spcPts val="0"/>
              </a:spcAft>
              <a:buClr>
                <a:srgbClr val="42279D"/>
              </a:buClr>
              <a:buSzPts val="1600"/>
              <a:buNone/>
              <a:defRPr>
                <a:solidFill>
                  <a:srgbClr val="42279D"/>
                </a:solidFill>
              </a:defRPr>
            </a:lvl9pPr>
          </a:lstStyle>
          <a:p>
            <a:endParaRPr/>
          </a:p>
        </p:txBody>
      </p:sp>
      <p:sp>
        <p:nvSpPr>
          <p:cNvPr id="148" name="Google Shape;148;p24"/>
          <p:cNvSpPr txBox="1">
            <a:spLocks noGrp="1"/>
          </p:cNvSpPr>
          <p:nvPr>
            <p:ph type="subTitle" idx="2"/>
          </p:nvPr>
        </p:nvSpPr>
        <p:spPr>
          <a:xfrm>
            <a:off x="4713925" y="1644550"/>
            <a:ext cx="3710400" cy="1167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2279D"/>
              </a:buClr>
              <a:buSzPts val="1600"/>
              <a:buNone/>
              <a:defRPr>
                <a:solidFill>
                  <a:srgbClr val="42279D"/>
                </a:solidFill>
              </a:defRPr>
            </a:lvl1pPr>
            <a:lvl2pPr lvl="1" rtl="0">
              <a:spcBef>
                <a:spcPts val="0"/>
              </a:spcBef>
              <a:spcAft>
                <a:spcPts val="0"/>
              </a:spcAft>
              <a:buClr>
                <a:srgbClr val="42279D"/>
              </a:buClr>
              <a:buSzPts val="1600"/>
              <a:buNone/>
              <a:defRPr>
                <a:solidFill>
                  <a:srgbClr val="42279D"/>
                </a:solidFill>
              </a:defRPr>
            </a:lvl2pPr>
            <a:lvl3pPr lvl="2" rtl="0">
              <a:spcBef>
                <a:spcPts val="0"/>
              </a:spcBef>
              <a:spcAft>
                <a:spcPts val="0"/>
              </a:spcAft>
              <a:buClr>
                <a:srgbClr val="42279D"/>
              </a:buClr>
              <a:buSzPts val="1600"/>
              <a:buNone/>
              <a:defRPr>
                <a:solidFill>
                  <a:srgbClr val="42279D"/>
                </a:solidFill>
              </a:defRPr>
            </a:lvl3pPr>
            <a:lvl4pPr lvl="3" rtl="0">
              <a:spcBef>
                <a:spcPts val="0"/>
              </a:spcBef>
              <a:spcAft>
                <a:spcPts val="0"/>
              </a:spcAft>
              <a:buClr>
                <a:srgbClr val="42279D"/>
              </a:buClr>
              <a:buSzPts val="1600"/>
              <a:buNone/>
              <a:defRPr>
                <a:solidFill>
                  <a:srgbClr val="42279D"/>
                </a:solidFill>
              </a:defRPr>
            </a:lvl4pPr>
            <a:lvl5pPr lvl="4" rtl="0">
              <a:spcBef>
                <a:spcPts val="0"/>
              </a:spcBef>
              <a:spcAft>
                <a:spcPts val="0"/>
              </a:spcAft>
              <a:buClr>
                <a:srgbClr val="42279D"/>
              </a:buClr>
              <a:buSzPts val="1600"/>
              <a:buNone/>
              <a:defRPr>
                <a:solidFill>
                  <a:srgbClr val="42279D"/>
                </a:solidFill>
              </a:defRPr>
            </a:lvl5pPr>
            <a:lvl6pPr lvl="5" rtl="0">
              <a:spcBef>
                <a:spcPts val="0"/>
              </a:spcBef>
              <a:spcAft>
                <a:spcPts val="0"/>
              </a:spcAft>
              <a:buClr>
                <a:srgbClr val="42279D"/>
              </a:buClr>
              <a:buSzPts val="1600"/>
              <a:buNone/>
              <a:defRPr>
                <a:solidFill>
                  <a:srgbClr val="42279D"/>
                </a:solidFill>
              </a:defRPr>
            </a:lvl6pPr>
            <a:lvl7pPr lvl="6" rtl="0">
              <a:spcBef>
                <a:spcPts val="0"/>
              </a:spcBef>
              <a:spcAft>
                <a:spcPts val="0"/>
              </a:spcAft>
              <a:buClr>
                <a:srgbClr val="42279D"/>
              </a:buClr>
              <a:buSzPts val="1600"/>
              <a:buNone/>
              <a:defRPr>
                <a:solidFill>
                  <a:srgbClr val="42279D"/>
                </a:solidFill>
              </a:defRPr>
            </a:lvl7pPr>
            <a:lvl8pPr lvl="7" rtl="0">
              <a:spcBef>
                <a:spcPts val="0"/>
              </a:spcBef>
              <a:spcAft>
                <a:spcPts val="0"/>
              </a:spcAft>
              <a:buClr>
                <a:srgbClr val="42279D"/>
              </a:buClr>
              <a:buSzPts val="1600"/>
              <a:buNone/>
              <a:defRPr>
                <a:solidFill>
                  <a:srgbClr val="42279D"/>
                </a:solidFill>
              </a:defRPr>
            </a:lvl8pPr>
            <a:lvl9pPr lvl="8" rtl="0">
              <a:spcBef>
                <a:spcPts val="0"/>
              </a:spcBef>
              <a:spcAft>
                <a:spcPts val="0"/>
              </a:spcAft>
              <a:buClr>
                <a:srgbClr val="42279D"/>
              </a:buClr>
              <a:buSzPts val="1600"/>
              <a:buNone/>
              <a:defRPr>
                <a:solidFill>
                  <a:srgbClr val="42279D"/>
                </a:solidFill>
              </a:defRPr>
            </a:lvl9pPr>
          </a:lstStyle>
          <a:p>
            <a:endParaRPr/>
          </a:p>
        </p:txBody>
      </p:sp>
    </p:spTree>
    <p:extLst>
      <p:ext uri="{BB962C8B-B14F-4D97-AF65-F5344CB8AC3E}">
        <p14:creationId xmlns:p14="http://schemas.microsoft.com/office/powerpoint/2010/main" val="301616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13">
    <p:bg>
      <p:bgPr>
        <a:solidFill>
          <a:schemeClr val="dk1"/>
        </a:solidFill>
        <a:effectLst/>
      </p:bgPr>
    </p:bg>
    <p:spTree>
      <p:nvGrpSpPr>
        <p:cNvPr id="1" name="Shape 38"/>
        <p:cNvGrpSpPr/>
        <p:nvPr/>
      </p:nvGrpSpPr>
      <p:grpSpPr>
        <a:xfrm>
          <a:off x="0" y="0"/>
          <a:ext cx="0" cy="0"/>
          <a:chOff x="0" y="0"/>
          <a:chExt cx="0" cy="0"/>
        </a:xfrm>
      </p:grpSpPr>
      <p:sp>
        <p:nvSpPr>
          <p:cNvPr id="39" name="Google Shape;39;p5"/>
          <p:cNvSpPr/>
          <p:nvPr/>
        </p:nvSpPr>
        <p:spPr>
          <a:xfrm>
            <a:off x="7162800" y="-13550"/>
            <a:ext cx="1981200" cy="5157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4300650" y="-230925"/>
            <a:ext cx="5605500" cy="5605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txBox="1">
            <a:spLocks noGrp="1"/>
          </p:cNvSpPr>
          <p:nvPr>
            <p:ph type="subTitle" idx="1"/>
          </p:nvPr>
        </p:nvSpPr>
        <p:spPr>
          <a:xfrm>
            <a:off x="4705350" y="2534575"/>
            <a:ext cx="3365700" cy="6318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400">
                <a:solidFill>
                  <a:schemeClr val="accent2"/>
                </a:solidFill>
              </a:defRPr>
            </a:lvl1pPr>
            <a:lvl2pPr lvl="1" algn="r" rtl="0">
              <a:spcBef>
                <a:spcPts val="1600"/>
              </a:spcBef>
              <a:spcAft>
                <a:spcPts val="0"/>
              </a:spcAft>
              <a:buNone/>
              <a:defRPr>
                <a:solidFill>
                  <a:schemeClr val="accent2"/>
                </a:solidFill>
              </a:defRPr>
            </a:lvl2pPr>
            <a:lvl3pPr lvl="2" algn="r" rtl="0">
              <a:spcBef>
                <a:spcPts val="1600"/>
              </a:spcBef>
              <a:spcAft>
                <a:spcPts val="0"/>
              </a:spcAft>
              <a:buNone/>
              <a:defRPr>
                <a:solidFill>
                  <a:schemeClr val="accent2"/>
                </a:solidFill>
              </a:defRPr>
            </a:lvl3pPr>
            <a:lvl4pPr lvl="3" algn="r" rtl="0">
              <a:spcBef>
                <a:spcPts val="1600"/>
              </a:spcBef>
              <a:spcAft>
                <a:spcPts val="0"/>
              </a:spcAft>
              <a:buNone/>
              <a:defRPr>
                <a:solidFill>
                  <a:schemeClr val="accent2"/>
                </a:solidFill>
              </a:defRPr>
            </a:lvl4pPr>
            <a:lvl5pPr lvl="4" algn="r" rtl="0">
              <a:spcBef>
                <a:spcPts val="1600"/>
              </a:spcBef>
              <a:spcAft>
                <a:spcPts val="0"/>
              </a:spcAft>
              <a:buNone/>
              <a:defRPr>
                <a:solidFill>
                  <a:schemeClr val="accent2"/>
                </a:solidFill>
              </a:defRPr>
            </a:lvl5pPr>
            <a:lvl6pPr lvl="5" algn="r" rtl="0">
              <a:spcBef>
                <a:spcPts val="1600"/>
              </a:spcBef>
              <a:spcAft>
                <a:spcPts val="0"/>
              </a:spcAft>
              <a:buNone/>
              <a:defRPr>
                <a:solidFill>
                  <a:schemeClr val="accent2"/>
                </a:solidFill>
              </a:defRPr>
            </a:lvl6pPr>
            <a:lvl7pPr lvl="6" algn="r" rtl="0">
              <a:spcBef>
                <a:spcPts val="1600"/>
              </a:spcBef>
              <a:spcAft>
                <a:spcPts val="0"/>
              </a:spcAft>
              <a:buNone/>
              <a:defRPr>
                <a:solidFill>
                  <a:schemeClr val="accent2"/>
                </a:solidFill>
              </a:defRPr>
            </a:lvl7pPr>
            <a:lvl8pPr lvl="7" algn="r" rtl="0">
              <a:spcBef>
                <a:spcPts val="1600"/>
              </a:spcBef>
              <a:spcAft>
                <a:spcPts val="0"/>
              </a:spcAft>
              <a:buNone/>
              <a:defRPr>
                <a:solidFill>
                  <a:schemeClr val="accent2"/>
                </a:solidFill>
              </a:defRPr>
            </a:lvl8pPr>
            <a:lvl9pPr lvl="8" algn="r" rtl="0">
              <a:spcBef>
                <a:spcPts val="1600"/>
              </a:spcBef>
              <a:spcAft>
                <a:spcPts val="1600"/>
              </a:spcAft>
              <a:buNone/>
              <a:defRPr>
                <a:solidFill>
                  <a:schemeClr val="accent2"/>
                </a:solidFill>
              </a:defRPr>
            </a:lvl9pPr>
          </a:lstStyle>
          <a:p>
            <a:endParaRPr/>
          </a:p>
        </p:txBody>
      </p:sp>
      <p:sp>
        <p:nvSpPr>
          <p:cNvPr id="42" name="Google Shape;42;p5"/>
          <p:cNvSpPr txBox="1">
            <a:spLocks noGrp="1"/>
          </p:cNvSpPr>
          <p:nvPr>
            <p:ph type="subTitle" idx="2"/>
          </p:nvPr>
        </p:nvSpPr>
        <p:spPr>
          <a:xfrm>
            <a:off x="5791200" y="3166375"/>
            <a:ext cx="2279700" cy="213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b="1">
                <a:solidFill>
                  <a:schemeClr val="accent1"/>
                </a:solidFill>
                <a:latin typeface="Arvo"/>
                <a:ea typeface="Arvo"/>
                <a:cs typeface="Arvo"/>
                <a:sym typeface="Arvo"/>
              </a:defRPr>
            </a:lvl1pPr>
            <a:lvl2pPr lvl="1" rtl="0">
              <a:spcBef>
                <a:spcPts val="1600"/>
              </a:spcBef>
              <a:spcAft>
                <a:spcPts val="0"/>
              </a:spcAft>
              <a:buNone/>
              <a:defRPr>
                <a:solidFill>
                  <a:schemeClr val="accent1"/>
                </a:solidFill>
              </a:defRPr>
            </a:lvl2pPr>
            <a:lvl3pPr lvl="2" rtl="0">
              <a:spcBef>
                <a:spcPts val="1600"/>
              </a:spcBef>
              <a:spcAft>
                <a:spcPts val="0"/>
              </a:spcAft>
              <a:buNone/>
              <a:defRPr>
                <a:solidFill>
                  <a:schemeClr val="accent1"/>
                </a:solidFill>
              </a:defRPr>
            </a:lvl3pPr>
            <a:lvl4pPr lvl="3" rtl="0">
              <a:spcBef>
                <a:spcPts val="1600"/>
              </a:spcBef>
              <a:spcAft>
                <a:spcPts val="0"/>
              </a:spcAft>
              <a:buNone/>
              <a:defRPr>
                <a:solidFill>
                  <a:schemeClr val="accent1"/>
                </a:solidFill>
              </a:defRPr>
            </a:lvl4pPr>
            <a:lvl5pPr lvl="4" rtl="0">
              <a:spcBef>
                <a:spcPts val="1600"/>
              </a:spcBef>
              <a:spcAft>
                <a:spcPts val="0"/>
              </a:spcAft>
              <a:buNone/>
              <a:defRPr>
                <a:solidFill>
                  <a:schemeClr val="accent1"/>
                </a:solidFill>
              </a:defRPr>
            </a:lvl5pPr>
            <a:lvl6pPr lvl="5" rtl="0">
              <a:spcBef>
                <a:spcPts val="1600"/>
              </a:spcBef>
              <a:spcAft>
                <a:spcPts val="0"/>
              </a:spcAft>
              <a:buNone/>
              <a:defRPr>
                <a:solidFill>
                  <a:schemeClr val="accent1"/>
                </a:solidFill>
              </a:defRPr>
            </a:lvl6pPr>
            <a:lvl7pPr lvl="6" rtl="0">
              <a:spcBef>
                <a:spcPts val="1600"/>
              </a:spcBef>
              <a:spcAft>
                <a:spcPts val="0"/>
              </a:spcAft>
              <a:buNone/>
              <a:defRPr>
                <a:solidFill>
                  <a:schemeClr val="accent1"/>
                </a:solidFill>
              </a:defRPr>
            </a:lvl7pPr>
            <a:lvl8pPr lvl="7" rtl="0">
              <a:spcBef>
                <a:spcPts val="1600"/>
              </a:spcBef>
              <a:spcAft>
                <a:spcPts val="0"/>
              </a:spcAft>
              <a:buNone/>
              <a:defRPr>
                <a:solidFill>
                  <a:schemeClr val="accent1"/>
                </a:solidFill>
              </a:defRPr>
            </a:lvl8pPr>
            <a:lvl9pPr lvl="8" rtl="0">
              <a:spcBef>
                <a:spcPts val="1600"/>
              </a:spcBef>
              <a:spcAft>
                <a:spcPts val="1600"/>
              </a:spcAft>
              <a:buNone/>
              <a:defRPr>
                <a:solidFill>
                  <a:schemeClr val="accent1"/>
                </a:solidFill>
              </a:defRPr>
            </a:lvl9pPr>
          </a:lstStyle>
          <a:p>
            <a:endParaRPr/>
          </a:p>
        </p:txBody>
      </p:sp>
      <p:sp>
        <p:nvSpPr>
          <p:cNvPr id="43" name="Google Shape;43;p5"/>
          <p:cNvSpPr/>
          <p:nvPr/>
        </p:nvSpPr>
        <p:spPr>
          <a:xfrm rot="10800000">
            <a:off x="3629025" y="1900975"/>
            <a:ext cx="819300" cy="6954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ur Columns ">
  <p:cSld name="CUSTOM_15_2_2">
    <p:bg>
      <p:bgPr>
        <a:solidFill>
          <a:schemeClr val="accent4"/>
        </a:solidFill>
        <a:effectLst/>
      </p:bgPr>
    </p:bg>
    <p:spTree>
      <p:nvGrpSpPr>
        <p:cNvPr id="1" name="Shape 44"/>
        <p:cNvGrpSpPr/>
        <p:nvPr/>
      </p:nvGrpSpPr>
      <p:grpSpPr>
        <a:xfrm>
          <a:off x="0" y="0"/>
          <a:ext cx="0" cy="0"/>
          <a:chOff x="0" y="0"/>
          <a:chExt cx="0" cy="0"/>
        </a:xfrm>
      </p:grpSpPr>
      <p:sp>
        <p:nvSpPr>
          <p:cNvPr id="45" name="Google Shape;45;p6"/>
          <p:cNvSpPr/>
          <p:nvPr/>
        </p:nvSpPr>
        <p:spPr>
          <a:xfrm>
            <a:off x="2279650" y="2370175"/>
            <a:ext cx="6063600" cy="1740000"/>
          </a:xfrm>
          <a:prstGeom prst="roundRect">
            <a:avLst>
              <a:gd name="adj" fmla="val 1362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3315250" y="766650"/>
            <a:ext cx="1198200" cy="119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6168375" y="766650"/>
            <a:ext cx="1198200" cy="119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6"/>
          <p:cNvCxnSpPr/>
          <p:nvPr/>
        </p:nvCxnSpPr>
        <p:spPr>
          <a:xfrm>
            <a:off x="3898275" y="1817675"/>
            <a:ext cx="0" cy="1916400"/>
          </a:xfrm>
          <a:prstGeom prst="straightConnector1">
            <a:avLst/>
          </a:prstGeom>
          <a:noFill/>
          <a:ln w="19050" cap="flat" cmpd="sng">
            <a:solidFill>
              <a:schemeClr val="dk1"/>
            </a:solidFill>
            <a:prstDash val="solid"/>
            <a:round/>
            <a:headEnd type="none" w="med" len="med"/>
            <a:tailEnd type="none" w="med" len="med"/>
          </a:ln>
        </p:spPr>
      </p:cxnSp>
      <p:cxnSp>
        <p:nvCxnSpPr>
          <p:cNvPr id="49" name="Google Shape;49;p6"/>
          <p:cNvCxnSpPr/>
          <p:nvPr/>
        </p:nvCxnSpPr>
        <p:spPr>
          <a:xfrm>
            <a:off x="6767475" y="1888200"/>
            <a:ext cx="0" cy="1823700"/>
          </a:xfrm>
          <a:prstGeom prst="straightConnector1">
            <a:avLst/>
          </a:prstGeom>
          <a:noFill/>
          <a:ln w="19050" cap="flat" cmpd="sng">
            <a:solidFill>
              <a:schemeClr val="dk1"/>
            </a:solidFill>
            <a:prstDash val="solid"/>
            <a:round/>
            <a:headEnd type="none" w="med" len="med"/>
            <a:tailEnd type="none" w="med" len="med"/>
          </a:ln>
        </p:spPr>
      </p:cxnSp>
      <p:sp>
        <p:nvSpPr>
          <p:cNvPr id="50" name="Google Shape;50;p6"/>
          <p:cNvSpPr txBox="1">
            <a:spLocks noGrp="1"/>
          </p:cNvSpPr>
          <p:nvPr>
            <p:ph type="subTitle" idx="1"/>
          </p:nvPr>
        </p:nvSpPr>
        <p:spPr>
          <a:xfrm>
            <a:off x="2574380" y="3213630"/>
            <a:ext cx="1201800" cy="11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1000"/>
              <a:buNone/>
              <a:defRPr sz="1000">
                <a:solidFill>
                  <a:schemeClr val="accent4"/>
                </a:solidFill>
              </a:defRPr>
            </a:lvl1pPr>
            <a:lvl2pPr lvl="1" algn="r" rtl="0">
              <a:lnSpc>
                <a:spcPct val="100000"/>
              </a:lnSpc>
              <a:spcBef>
                <a:spcPts val="0"/>
              </a:spcBef>
              <a:spcAft>
                <a:spcPts val="0"/>
              </a:spcAft>
              <a:buClr>
                <a:schemeClr val="accent4"/>
              </a:buClr>
              <a:buSzPts val="1000"/>
              <a:buNone/>
              <a:defRPr sz="1000">
                <a:solidFill>
                  <a:schemeClr val="accent4"/>
                </a:solidFill>
              </a:defRPr>
            </a:lvl2pPr>
            <a:lvl3pPr lvl="2" algn="r" rtl="0">
              <a:lnSpc>
                <a:spcPct val="100000"/>
              </a:lnSpc>
              <a:spcBef>
                <a:spcPts val="0"/>
              </a:spcBef>
              <a:spcAft>
                <a:spcPts val="0"/>
              </a:spcAft>
              <a:buClr>
                <a:schemeClr val="accent4"/>
              </a:buClr>
              <a:buSzPts val="1000"/>
              <a:buNone/>
              <a:defRPr sz="1000">
                <a:solidFill>
                  <a:schemeClr val="accent4"/>
                </a:solidFill>
              </a:defRPr>
            </a:lvl3pPr>
            <a:lvl4pPr lvl="3" algn="r" rtl="0">
              <a:lnSpc>
                <a:spcPct val="100000"/>
              </a:lnSpc>
              <a:spcBef>
                <a:spcPts val="0"/>
              </a:spcBef>
              <a:spcAft>
                <a:spcPts val="0"/>
              </a:spcAft>
              <a:buClr>
                <a:schemeClr val="accent4"/>
              </a:buClr>
              <a:buSzPts val="1000"/>
              <a:buNone/>
              <a:defRPr sz="1000">
                <a:solidFill>
                  <a:schemeClr val="accent4"/>
                </a:solidFill>
              </a:defRPr>
            </a:lvl4pPr>
            <a:lvl5pPr lvl="4" algn="r" rtl="0">
              <a:lnSpc>
                <a:spcPct val="100000"/>
              </a:lnSpc>
              <a:spcBef>
                <a:spcPts val="0"/>
              </a:spcBef>
              <a:spcAft>
                <a:spcPts val="0"/>
              </a:spcAft>
              <a:buClr>
                <a:schemeClr val="accent4"/>
              </a:buClr>
              <a:buSzPts val="1000"/>
              <a:buNone/>
              <a:defRPr sz="1000">
                <a:solidFill>
                  <a:schemeClr val="accent4"/>
                </a:solidFill>
              </a:defRPr>
            </a:lvl5pPr>
            <a:lvl6pPr lvl="5" algn="r" rtl="0">
              <a:lnSpc>
                <a:spcPct val="100000"/>
              </a:lnSpc>
              <a:spcBef>
                <a:spcPts val="0"/>
              </a:spcBef>
              <a:spcAft>
                <a:spcPts val="0"/>
              </a:spcAft>
              <a:buClr>
                <a:schemeClr val="accent4"/>
              </a:buClr>
              <a:buSzPts val="1000"/>
              <a:buNone/>
              <a:defRPr sz="1000">
                <a:solidFill>
                  <a:schemeClr val="accent4"/>
                </a:solidFill>
              </a:defRPr>
            </a:lvl6pPr>
            <a:lvl7pPr lvl="6" algn="r" rtl="0">
              <a:lnSpc>
                <a:spcPct val="100000"/>
              </a:lnSpc>
              <a:spcBef>
                <a:spcPts val="0"/>
              </a:spcBef>
              <a:spcAft>
                <a:spcPts val="0"/>
              </a:spcAft>
              <a:buClr>
                <a:schemeClr val="accent4"/>
              </a:buClr>
              <a:buSzPts val="1000"/>
              <a:buNone/>
              <a:defRPr sz="1000">
                <a:solidFill>
                  <a:schemeClr val="accent4"/>
                </a:solidFill>
              </a:defRPr>
            </a:lvl7pPr>
            <a:lvl8pPr lvl="7" algn="r" rtl="0">
              <a:lnSpc>
                <a:spcPct val="100000"/>
              </a:lnSpc>
              <a:spcBef>
                <a:spcPts val="0"/>
              </a:spcBef>
              <a:spcAft>
                <a:spcPts val="0"/>
              </a:spcAft>
              <a:buClr>
                <a:schemeClr val="accent4"/>
              </a:buClr>
              <a:buSzPts val="1000"/>
              <a:buNone/>
              <a:defRPr sz="1000">
                <a:solidFill>
                  <a:schemeClr val="accent4"/>
                </a:solidFill>
              </a:defRPr>
            </a:lvl8pPr>
            <a:lvl9pPr lvl="8" algn="r" rtl="0">
              <a:lnSpc>
                <a:spcPct val="100000"/>
              </a:lnSpc>
              <a:spcBef>
                <a:spcPts val="0"/>
              </a:spcBef>
              <a:spcAft>
                <a:spcPts val="0"/>
              </a:spcAft>
              <a:buClr>
                <a:schemeClr val="accent4"/>
              </a:buClr>
              <a:buSzPts val="1000"/>
              <a:buNone/>
              <a:defRPr sz="1000">
                <a:solidFill>
                  <a:schemeClr val="accent4"/>
                </a:solidFill>
              </a:defRPr>
            </a:lvl9pPr>
          </a:lstStyle>
          <a:p>
            <a:endParaRPr/>
          </a:p>
        </p:txBody>
      </p:sp>
      <p:sp>
        <p:nvSpPr>
          <p:cNvPr id="51" name="Google Shape;51;p6"/>
          <p:cNvSpPr txBox="1">
            <a:spLocks noGrp="1"/>
          </p:cNvSpPr>
          <p:nvPr>
            <p:ph type="subTitle" idx="2"/>
          </p:nvPr>
        </p:nvSpPr>
        <p:spPr>
          <a:xfrm>
            <a:off x="4013136" y="3213625"/>
            <a:ext cx="12021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000"/>
              <a:buNone/>
              <a:defRPr sz="1000">
                <a:solidFill>
                  <a:schemeClr val="accent4"/>
                </a:solidFill>
              </a:defRPr>
            </a:lvl1pPr>
            <a:lvl2pPr lvl="1" algn="ctr" rtl="0">
              <a:lnSpc>
                <a:spcPct val="100000"/>
              </a:lnSpc>
              <a:spcBef>
                <a:spcPts val="0"/>
              </a:spcBef>
              <a:spcAft>
                <a:spcPts val="0"/>
              </a:spcAft>
              <a:buClr>
                <a:schemeClr val="accent4"/>
              </a:buClr>
              <a:buSzPts val="1000"/>
              <a:buNone/>
              <a:defRPr sz="1000">
                <a:solidFill>
                  <a:schemeClr val="accent4"/>
                </a:solidFill>
              </a:defRPr>
            </a:lvl2pPr>
            <a:lvl3pPr lvl="2" algn="ctr" rtl="0">
              <a:lnSpc>
                <a:spcPct val="100000"/>
              </a:lnSpc>
              <a:spcBef>
                <a:spcPts val="0"/>
              </a:spcBef>
              <a:spcAft>
                <a:spcPts val="0"/>
              </a:spcAft>
              <a:buClr>
                <a:schemeClr val="accent4"/>
              </a:buClr>
              <a:buSzPts val="1000"/>
              <a:buNone/>
              <a:defRPr sz="1000">
                <a:solidFill>
                  <a:schemeClr val="accent4"/>
                </a:solidFill>
              </a:defRPr>
            </a:lvl3pPr>
            <a:lvl4pPr lvl="3" algn="ctr" rtl="0">
              <a:lnSpc>
                <a:spcPct val="100000"/>
              </a:lnSpc>
              <a:spcBef>
                <a:spcPts val="0"/>
              </a:spcBef>
              <a:spcAft>
                <a:spcPts val="0"/>
              </a:spcAft>
              <a:buClr>
                <a:schemeClr val="accent4"/>
              </a:buClr>
              <a:buSzPts val="1000"/>
              <a:buNone/>
              <a:defRPr sz="1000">
                <a:solidFill>
                  <a:schemeClr val="accent4"/>
                </a:solidFill>
              </a:defRPr>
            </a:lvl4pPr>
            <a:lvl5pPr lvl="4" algn="ctr" rtl="0">
              <a:lnSpc>
                <a:spcPct val="100000"/>
              </a:lnSpc>
              <a:spcBef>
                <a:spcPts val="0"/>
              </a:spcBef>
              <a:spcAft>
                <a:spcPts val="0"/>
              </a:spcAft>
              <a:buClr>
                <a:schemeClr val="accent4"/>
              </a:buClr>
              <a:buSzPts val="1000"/>
              <a:buNone/>
              <a:defRPr sz="1000">
                <a:solidFill>
                  <a:schemeClr val="accent4"/>
                </a:solidFill>
              </a:defRPr>
            </a:lvl5pPr>
            <a:lvl6pPr lvl="5" algn="ctr" rtl="0">
              <a:lnSpc>
                <a:spcPct val="100000"/>
              </a:lnSpc>
              <a:spcBef>
                <a:spcPts val="0"/>
              </a:spcBef>
              <a:spcAft>
                <a:spcPts val="0"/>
              </a:spcAft>
              <a:buClr>
                <a:schemeClr val="accent4"/>
              </a:buClr>
              <a:buSzPts val="1000"/>
              <a:buNone/>
              <a:defRPr sz="1000">
                <a:solidFill>
                  <a:schemeClr val="accent4"/>
                </a:solidFill>
              </a:defRPr>
            </a:lvl6pPr>
            <a:lvl7pPr lvl="6" algn="ctr" rtl="0">
              <a:lnSpc>
                <a:spcPct val="100000"/>
              </a:lnSpc>
              <a:spcBef>
                <a:spcPts val="0"/>
              </a:spcBef>
              <a:spcAft>
                <a:spcPts val="0"/>
              </a:spcAft>
              <a:buClr>
                <a:schemeClr val="accent4"/>
              </a:buClr>
              <a:buSzPts val="1000"/>
              <a:buNone/>
              <a:defRPr sz="1000">
                <a:solidFill>
                  <a:schemeClr val="accent4"/>
                </a:solidFill>
              </a:defRPr>
            </a:lvl7pPr>
            <a:lvl8pPr lvl="7" algn="ctr" rtl="0">
              <a:lnSpc>
                <a:spcPct val="100000"/>
              </a:lnSpc>
              <a:spcBef>
                <a:spcPts val="0"/>
              </a:spcBef>
              <a:spcAft>
                <a:spcPts val="0"/>
              </a:spcAft>
              <a:buClr>
                <a:schemeClr val="accent4"/>
              </a:buClr>
              <a:buSzPts val="1000"/>
              <a:buNone/>
              <a:defRPr sz="1000">
                <a:solidFill>
                  <a:schemeClr val="accent4"/>
                </a:solidFill>
              </a:defRPr>
            </a:lvl8pPr>
            <a:lvl9pPr lvl="8" algn="ctr" rtl="0">
              <a:lnSpc>
                <a:spcPct val="100000"/>
              </a:lnSpc>
              <a:spcBef>
                <a:spcPts val="0"/>
              </a:spcBef>
              <a:spcAft>
                <a:spcPts val="0"/>
              </a:spcAft>
              <a:buClr>
                <a:schemeClr val="accent4"/>
              </a:buClr>
              <a:buSzPts val="1000"/>
              <a:buNone/>
              <a:defRPr sz="1000">
                <a:solidFill>
                  <a:schemeClr val="accent4"/>
                </a:solidFill>
              </a:defRPr>
            </a:lvl9pPr>
          </a:lstStyle>
          <a:p>
            <a:endParaRPr/>
          </a:p>
        </p:txBody>
      </p:sp>
      <p:cxnSp>
        <p:nvCxnSpPr>
          <p:cNvPr id="52" name="Google Shape;52;p6"/>
          <p:cNvCxnSpPr/>
          <p:nvPr/>
        </p:nvCxnSpPr>
        <p:spPr>
          <a:xfrm>
            <a:off x="923925" y="-114300"/>
            <a:ext cx="0" cy="5257800"/>
          </a:xfrm>
          <a:prstGeom prst="straightConnector1">
            <a:avLst/>
          </a:prstGeom>
          <a:noFill/>
          <a:ln w="19050" cap="flat" cmpd="sng">
            <a:solidFill>
              <a:schemeClr val="accent1"/>
            </a:solidFill>
            <a:prstDash val="solid"/>
            <a:round/>
            <a:headEnd type="none" w="med" len="med"/>
            <a:tailEnd type="none" w="med" len="med"/>
          </a:ln>
        </p:spPr>
      </p:cxnSp>
      <p:sp>
        <p:nvSpPr>
          <p:cNvPr id="53" name="Google Shape;53;p6"/>
          <p:cNvSpPr/>
          <p:nvPr/>
        </p:nvSpPr>
        <p:spPr>
          <a:xfrm>
            <a:off x="790575" y="1885950"/>
            <a:ext cx="399900" cy="1371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txBox="1">
            <a:spLocks noGrp="1"/>
          </p:cNvSpPr>
          <p:nvPr>
            <p:ph type="ctrTitle"/>
          </p:nvPr>
        </p:nvSpPr>
        <p:spPr>
          <a:xfrm>
            <a:off x="615225" y="2098650"/>
            <a:ext cx="18804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1800" b="1">
                <a:solidFill>
                  <a:schemeClr val="accent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55" name="Google Shape;55;p6"/>
          <p:cNvSpPr txBox="1">
            <a:spLocks noGrp="1"/>
          </p:cNvSpPr>
          <p:nvPr>
            <p:ph type="ctrTitle" idx="3"/>
          </p:nvPr>
        </p:nvSpPr>
        <p:spPr>
          <a:xfrm>
            <a:off x="2588625" y="1216952"/>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accent4"/>
              </a:buClr>
              <a:buSzPts val="1600"/>
              <a:buNone/>
              <a:defRPr sz="1600" b="1">
                <a:solidFill>
                  <a:schemeClr val="accent4"/>
                </a:solidFill>
              </a:defRPr>
            </a:lvl1pPr>
            <a:lvl2pPr lvl="1" algn="ctr" rtl="0">
              <a:spcBef>
                <a:spcPts val="0"/>
              </a:spcBef>
              <a:spcAft>
                <a:spcPts val="0"/>
              </a:spcAft>
              <a:buClr>
                <a:schemeClr val="accent4"/>
              </a:buClr>
              <a:buSzPts val="1600"/>
              <a:buFont typeface="Arvo"/>
              <a:buNone/>
              <a:defRPr sz="1600" b="1">
                <a:solidFill>
                  <a:schemeClr val="accent4"/>
                </a:solidFill>
                <a:latin typeface="Arvo"/>
                <a:ea typeface="Arvo"/>
                <a:cs typeface="Arvo"/>
                <a:sym typeface="Arvo"/>
              </a:defRPr>
            </a:lvl2pPr>
            <a:lvl3pPr lvl="2" algn="ctr" rtl="0">
              <a:spcBef>
                <a:spcPts val="0"/>
              </a:spcBef>
              <a:spcAft>
                <a:spcPts val="0"/>
              </a:spcAft>
              <a:buClr>
                <a:schemeClr val="accent4"/>
              </a:buClr>
              <a:buSzPts val="1600"/>
              <a:buFont typeface="Arvo"/>
              <a:buNone/>
              <a:defRPr sz="1600" b="1">
                <a:solidFill>
                  <a:schemeClr val="accent4"/>
                </a:solidFill>
                <a:latin typeface="Arvo"/>
                <a:ea typeface="Arvo"/>
                <a:cs typeface="Arvo"/>
                <a:sym typeface="Arvo"/>
              </a:defRPr>
            </a:lvl3pPr>
            <a:lvl4pPr lvl="3" algn="ctr" rtl="0">
              <a:spcBef>
                <a:spcPts val="0"/>
              </a:spcBef>
              <a:spcAft>
                <a:spcPts val="0"/>
              </a:spcAft>
              <a:buClr>
                <a:schemeClr val="accent4"/>
              </a:buClr>
              <a:buSzPts val="1600"/>
              <a:buFont typeface="Arvo"/>
              <a:buNone/>
              <a:defRPr sz="1600" b="1">
                <a:solidFill>
                  <a:schemeClr val="accent4"/>
                </a:solidFill>
                <a:latin typeface="Arvo"/>
                <a:ea typeface="Arvo"/>
                <a:cs typeface="Arvo"/>
                <a:sym typeface="Arvo"/>
              </a:defRPr>
            </a:lvl4pPr>
            <a:lvl5pPr lvl="4" algn="ctr" rtl="0">
              <a:spcBef>
                <a:spcPts val="0"/>
              </a:spcBef>
              <a:spcAft>
                <a:spcPts val="0"/>
              </a:spcAft>
              <a:buClr>
                <a:schemeClr val="accent4"/>
              </a:buClr>
              <a:buSzPts val="1600"/>
              <a:buFont typeface="Arvo"/>
              <a:buNone/>
              <a:defRPr sz="1600" b="1">
                <a:solidFill>
                  <a:schemeClr val="accent4"/>
                </a:solidFill>
                <a:latin typeface="Arvo"/>
                <a:ea typeface="Arvo"/>
                <a:cs typeface="Arvo"/>
                <a:sym typeface="Arvo"/>
              </a:defRPr>
            </a:lvl5pPr>
            <a:lvl6pPr lvl="5" algn="ctr" rtl="0">
              <a:spcBef>
                <a:spcPts val="0"/>
              </a:spcBef>
              <a:spcAft>
                <a:spcPts val="0"/>
              </a:spcAft>
              <a:buClr>
                <a:schemeClr val="accent4"/>
              </a:buClr>
              <a:buSzPts val="1600"/>
              <a:buFont typeface="Arvo"/>
              <a:buNone/>
              <a:defRPr sz="1600" b="1">
                <a:solidFill>
                  <a:schemeClr val="accent4"/>
                </a:solidFill>
                <a:latin typeface="Arvo"/>
                <a:ea typeface="Arvo"/>
                <a:cs typeface="Arvo"/>
                <a:sym typeface="Arvo"/>
              </a:defRPr>
            </a:lvl6pPr>
            <a:lvl7pPr lvl="6" algn="ctr" rtl="0">
              <a:spcBef>
                <a:spcPts val="0"/>
              </a:spcBef>
              <a:spcAft>
                <a:spcPts val="0"/>
              </a:spcAft>
              <a:buClr>
                <a:schemeClr val="accent4"/>
              </a:buClr>
              <a:buSzPts val="1600"/>
              <a:buFont typeface="Arvo"/>
              <a:buNone/>
              <a:defRPr sz="1600" b="1">
                <a:solidFill>
                  <a:schemeClr val="accent4"/>
                </a:solidFill>
                <a:latin typeface="Arvo"/>
                <a:ea typeface="Arvo"/>
                <a:cs typeface="Arvo"/>
                <a:sym typeface="Arvo"/>
              </a:defRPr>
            </a:lvl7pPr>
            <a:lvl8pPr lvl="7" algn="ctr" rtl="0">
              <a:spcBef>
                <a:spcPts val="0"/>
              </a:spcBef>
              <a:spcAft>
                <a:spcPts val="0"/>
              </a:spcAft>
              <a:buClr>
                <a:schemeClr val="accent4"/>
              </a:buClr>
              <a:buSzPts val="1600"/>
              <a:buFont typeface="Arvo"/>
              <a:buNone/>
              <a:defRPr sz="1600" b="1">
                <a:solidFill>
                  <a:schemeClr val="accent4"/>
                </a:solidFill>
                <a:latin typeface="Arvo"/>
                <a:ea typeface="Arvo"/>
                <a:cs typeface="Arvo"/>
                <a:sym typeface="Arvo"/>
              </a:defRPr>
            </a:lvl8pPr>
            <a:lvl9pPr lvl="8" algn="ctr" rtl="0">
              <a:spcBef>
                <a:spcPts val="0"/>
              </a:spcBef>
              <a:spcAft>
                <a:spcPts val="0"/>
              </a:spcAft>
              <a:buClr>
                <a:schemeClr val="accent4"/>
              </a:buClr>
              <a:buSzPts val="1600"/>
              <a:buFont typeface="Arvo"/>
              <a:buNone/>
              <a:defRPr sz="1600" b="1">
                <a:solidFill>
                  <a:schemeClr val="accent4"/>
                </a:solidFill>
                <a:latin typeface="Arvo"/>
                <a:ea typeface="Arvo"/>
                <a:cs typeface="Arvo"/>
                <a:sym typeface="Arvo"/>
              </a:defRPr>
            </a:lvl9pPr>
          </a:lstStyle>
          <a:p>
            <a:endParaRPr/>
          </a:p>
        </p:txBody>
      </p:sp>
      <p:sp>
        <p:nvSpPr>
          <p:cNvPr id="56" name="Google Shape;56;p6"/>
          <p:cNvSpPr txBox="1">
            <a:spLocks noGrp="1"/>
          </p:cNvSpPr>
          <p:nvPr>
            <p:ph type="ctrTitle" idx="4"/>
          </p:nvPr>
        </p:nvSpPr>
        <p:spPr>
          <a:xfrm>
            <a:off x="5457817" y="1216952"/>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accent4"/>
              </a:buClr>
              <a:buSzPts val="1600"/>
              <a:buNone/>
              <a:defRPr sz="1600" b="1">
                <a:solidFill>
                  <a:schemeClr val="accent4"/>
                </a:solidFill>
              </a:defRPr>
            </a:lvl1pPr>
            <a:lvl2pPr lvl="1" algn="ctr" rtl="0">
              <a:spcBef>
                <a:spcPts val="0"/>
              </a:spcBef>
              <a:spcAft>
                <a:spcPts val="0"/>
              </a:spcAft>
              <a:buClr>
                <a:schemeClr val="accent4"/>
              </a:buClr>
              <a:buSzPts val="1600"/>
              <a:buFont typeface="Arvo"/>
              <a:buNone/>
              <a:defRPr sz="1600" b="1">
                <a:solidFill>
                  <a:schemeClr val="accent4"/>
                </a:solidFill>
                <a:latin typeface="Arvo"/>
                <a:ea typeface="Arvo"/>
                <a:cs typeface="Arvo"/>
                <a:sym typeface="Arvo"/>
              </a:defRPr>
            </a:lvl2pPr>
            <a:lvl3pPr lvl="2" algn="ctr" rtl="0">
              <a:spcBef>
                <a:spcPts val="0"/>
              </a:spcBef>
              <a:spcAft>
                <a:spcPts val="0"/>
              </a:spcAft>
              <a:buClr>
                <a:schemeClr val="accent4"/>
              </a:buClr>
              <a:buSzPts val="1600"/>
              <a:buFont typeface="Arvo"/>
              <a:buNone/>
              <a:defRPr sz="1600" b="1">
                <a:solidFill>
                  <a:schemeClr val="accent4"/>
                </a:solidFill>
                <a:latin typeface="Arvo"/>
                <a:ea typeface="Arvo"/>
                <a:cs typeface="Arvo"/>
                <a:sym typeface="Arvo"/>
              </a:defRPr>
            </a:lvl3pPr>
            <a:lvl4pPr lvl="3" algn="ctr" rtl="0">
              <a:spcBef>
                <a:spcPts val="0"/>
              </a:spcBef>
              <a:spcAft>
                <a:spcPts val="0"/>
              </a:spcAft>
              <a:buClr>
                <a:schemeClr val="accent4"/>
              </a:buClr>
              <a:buSzPts val="1600"/>
              <a:buFont typeface="Arvo"/>
              <a:buNone/>
              <a:defRPr sz="1600" b="1">
                <a:solidFill>
                  <a:schemeClr val="accent4"/>
                </a:solidFill>
                <a:latin typeface="Arvo"/>
                <a:ea typeface="Arvo"/>
                <a:cs typeface="Arvo"/>
                <a:sym typeface="Arvo"/>
              </a:defRPr>
            </a:lvl4pPr>
            <a:lvl5pPr lvl="4" algn="ctr" rtl="0">
              <a:spcBef>
                <a:spcPts val="0"/>
              </a:spcBef>
              <a:spcAft>
                <a:spcPts val="0"/>
              </a:spcAft>
              <a:buClr>
                <a:schemeClr val="accent4"/>
              </a:buClr>
              <a:buSzPts val="1600"/>
              <a:buFont typeface="Arvo"/>
              <a:buNone/>
              <a:defRPr sz="1600" b="1">
                <a:solidFill>
                  <a:schemeClr val="accent4"/>
                </a:solidFill>
                <a:latin typeface="Arvo"/>
                <a:ea typeface="Arvo"/>
                <a:cs typeface="Arvo"/>
                <a:sym typeface="Arvo"/>
              </a:defRPr>
            </a:lvl5pPr>
            <a:lvl6pPr lvl="5" algn="ctr" rtl="0">
              <a:spcBef>
                <a:spcPts val="0"/>
              </a:spcBef>
              <a:spcAft>
                <a:spcPts val="0"/>
              </a:spcAft>
              <a:buClr>
                <a:schemeClr val="accent4"/>
              </a:buClr>
              <a:buSzPts val="1600"/>
              <a:buFont typeface="Arvo"/>
              <a:buNone/>
              <a:defRPr sz="1600" b="1">
                <a:solidFill>
                  <a:schemeClr val="accent4"/>
                </a:solidFill>
                <a:latin typeface="Arvo"/>
                <a:ea typeface="Arvo"/>
                <a:cs typeface="Arvo"/>
                <a:sym typeface="Arvo"/>
              </a:defRPr>
            </a:lvl6pPr>
            <a:lvl7pPr lvl="6" algn="ctr" rtl="0">
              <a:spcBef>
                <a:spcPts val="0"/>
              </a:spcBef>
              <a:spcAft>
                <a:spcPts val="0"/>
              </a:spcAft>
              <a:buClr>
                <a:schemeClr val="accent4"/>
              </a:buClr>
              <a:buSzPts val="1600"/>
              <a:buFont typeface="Arvo"/>
              <a:buNone/>
              <a:defRPr sz="1600" b="1">
                <a:solidFill>
                  <a:schemeClr val="accent4"/>
                </a:solidFill>
                <a:latin typeface="Arvo"/>
                <a:ea typeface="Arvo"/>
                <a:cs typeface="Arvo"/>
                <a:sym typeface="Arvo"/>
              </a:defRPr>
            </a:lvl7pPr>
            <a:lvl8pPr lvl="7" algn="ctr" rtl="0">
              <a:spcBef>
                <a:spcPts val="0"/>
              </a:spcBef>
              <a:spcAft>
                <a:spcPts val="0"/>
              </a:spcAft>
              <a:buClr>
                <a:schemeClr val="accent4"/>
              </a:buClr>
              <a:buSzPts val="1600"/>
              <a:buFont typeface="Arvo"/>
              <a:buNone/>
              <a:defRPr sz="1600" b="1">
                <a:solidFill>
                  <a:schemeClr val="accent4"/>
                </a:solidFill>
                <a:latin typeface="Arvo"/>
                <a:ea typeface="Arvo"/>
                <a:cs typeface="Arvo"/>
                <a:sym typeface="Arvo"/>
              </a:defRPr>
            </a:lvl8pPr>
            <a:lvl9pPr lvl="8" algn="ctr" rtl="0">
              <a:spcBef>
                <a:spcPts val="0"/>
              </a:spcBef>
              <a:spcAft>
                <a:spcPts val="0"/>
              </a:spcAft>
              <a:buClr>
                <a:schemeClr val="accent4"/>
              </a:buClr>
              <a:buSzPts val="1600"/>
              <a:buFont typeface="Arvo"/>
              <a:buNone/>
              <a:defRPr sz="1600" b="1">
                <a:solidFill>
                  <a:schemeClr val="accent4"/>
                </a:solidFill>
                <a:latin typeface="Arvo"/>
                <a:ea typeface="Arvo"/>
                <a:cs typeface="Arvo"/>
                <a:sym typeface="Arvo"/>
              </a:defRPr>
            </a:lvl9pPr>
          </a:lstStyle>
          <a:p>
            <a:endParaRPr/>
          </a:p>
        </p:txBody>
      </p:sp>
      <p:sp>
        <p:nvSpPr>
          <p:cNvPr id="57" name="Google Shape;57;p6"/>
          <p:cNvSpPr txBox="1">
            <a:spLocks noGrp="1"/>
          </p:cNvSpPr>
          <p:nvPr>
            <p:ph type="subTitle" idx="5"/>
          </p:nvPr>
        </p:nvSpPr>
        <p:spPr>
          <a:xfrm>
            <a:off x="5433230" y="3213630"/>
            <a:ext cx="1201800" cy="11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1000"/>
              <a:buNone/>
              <a:defRPr sz="1000">
                <a:solidFill>
                  <a:schemeClr val="accent4"/>
                </a:solidFill>
              </a:defRPr>
            </a:lvl1pPr>
            <a:lvl2pPr lvl="1" algn="r" rtl="0">
              <a:lnSpc>
                <a:spcPct val="100000"/>
              </a:lnSpc>
              <a:spcBef>
                <a:spcPts val="0"/>
              </a:spcBef>
              <a:spcAft>
                <a:spcPts val="0"/>
              </a:spcAft>
              <a:buClr>
                <a:schemeClr val="accent4"/>
              </a:buClr>
              <a:buSzPts val="1000"/>
              <a:buNone/>
              <a:defRPr sz="1000">
                <a:solidFill>
                  <a:schemeClr val="accent4"/>
                </a:solidFill>
              </a:defRPr>
            </a:lvl2pPr>
            <a:lvl3pPr lvl="2" algn="r" rtl="0">
              <a:lnSpc>
                <a:spcPct val="100000"/>
              </a:lnSpc>
              <a:spcBef>
                <a:spcPts val="0"/>
              </a:spcBef>
              <a:spcAft>
                <a:spcPts val="0"/>
              </a:spcAft>
              <a:buClr>
                <a:schemeClr val="accent4"/>
              </a:buClr>
              <a:buSzPts val="1000"/>
              <a:buNone/>
              <a:defRPr sz="1000">
                <a:solidFill>
                  <a:schemeClr val="accent4"/>
                </a:solidFill>
              </a:defRPr>
            </a:lvl3pPr>
            <a:lvl4pPr lvl="3" algn="r" rtl="0">
              <a:lnSpc>
                <a:spcPct val="100000"/>
              </a:lnSpc>
              <a:spcBef>
                <a:spcPts val="0"/>
              </a:spcBef>
              <a:spcAft>
                <a:spcPts val="0"/>
              </a:spcAft>
              <a:buClr>
                <a:schemeClr val="accent4"/>
              </a:buClr>
              <a:buSzPts val="1000"/>
              <a:buNone/>
              <a:defRPr sz="1000">
                <a:solidFill>
                  <a:schemeClr val="accent4"/>
                </a:solidFill>
              </a:defRPr>
            </a:lvl4pPr>
            <a:lvl5pPr lvl="4" algn="r" rtl="0">
              <a:lnSpc>
                <a:spcPct val="100000"/>
              </a:lnSpc>
              <a:spcBef>
                <a:spcPts val="0"/>
              </a:spcBef>
              <a:spcAft>
                <a:spcPts val="0"/>
              </a:spcAft>
              <a:buClr>
                <a:schemeClr val="accent4"/>
              </a:buClr>
              <a:buSzPts val="1000"/>
              <a:buNone/>
              <a:defRPr sz="1000">
                <a:solidFill>
                  <a:schemeClr val="accent4"/>
                </a:solidFill>
              </a:defRPr>
            </a:lvl5pPr>
            <a:lvl6pPr lvl="5" algn="r" rtl="0">
              <a:lnSpc>
                <a:spcPct val="100000"/>
              </a:lnSpc>
              <a:spcBef>
                <a:spcPts val="0"/>
              </a:spcBef>
              <a:spcAft>
                <a:spcPts val="0"/>
              </a:spcAft>
              <a:buClr>
                <a:schemeClr val="accent4"/>
              </a:buClr>
              <a:buSzPts val="1000"/>
              <a:buNone/>
              <a:defRPr sz="1000">
                <a:solidFill>
                  <a:schemeClr val="accent4"/>
                </a:solidFill>
              </a:defRPr>
            </a:lvl6pPr>
            <a:lvl7pPr lvl="6" algn="r" rtl="0">
              <a:lnSpc>
                <a:spcPct val="100000"/>
              </a:lnSpc>
              <a:spcBef>
                <a:spcPts val="0"/>
              </a:spcBef>
              <a:spcAft>
                <a:spcPts val="0"/>
              </a:spcAft>
              <a:buClr>
                <a:schemeClr val="accent4"/>
              </a:buClr>
              <a:buSzPts val="1000"/>
              <a:buNone/>
              <a:defRPr sz="1000">
                <a:solidFill>
                  <a:schemeClr val="accent4"/>
                </a:solidFill>
              </a:defRPr>
            </a:lvl7pPr>
            <a:lvl8pPr lvl="7" algn="r" rtl="0">
              <a:lnSpc>
                <a:spcPct val="100000"/>
              </a:lnSpc>
              <a:spcBef>
                <a:spcPts val="0"/>
              </a:spcBef>
              <a:spcAft>
                <a:spcPts val="0"/>
              </a:spcAft>
              <a:buClr>
                <a:schemeClr val="accent4"/>
              </a:buClr>
              <a:buSzPts val="1000"/>
              <a:buNone/>
              <a:defRPr sz="1000">
                <a:solidFill>
                  <a:schemeClr val="accent4"/>
                </a:solidFill>
              </a:defRPr>
            </a:lvl8pPr>
            <a:lvl9pPr lvl="8" algn="r" rtl="0">
              <a:lnSpc>
                <a:spcPct val="100000"/>
              </a:lnSpc>
              <a:spcBef>
                <a:spcPts val="0"/>
              </a:spcBef>
              <a:spcAft>
                <a:spcPts val="0"/>
              </a:spcAft>
              <a:buClr>
                <a:schemeClr val="accent4"/>
              </a:buClr>
              <a:buSzPts val="1000"/>
              <a:buNone/>
              <a:defRPr sz="1000">
                <a:solidFill>
                  <a:schemeClr val="accent4"/>
                </a:solidFill>
              </a:defRPr>
            </a:lvl9pPr>
          </a:lstStyle>
          <a:p>
            <a:endParaRPr/>
          </a:p>
        </p:txBody>
      </p:sp>
      <p:sp>
        <p:nvSpPr>
          <p:cNvPr id="58" name="Google Shape;58;p6"/>
          <p:cNvSpPr txBox="1">
            <a:spLocks noGrp="1"/>
          </p:cNvSpPr>
          <p:nvPr>
            <p:ph type="subTitle" idx="6"/>
          </p:nvPr>
        </p:nvSpPr>
        <p:spPr>
          <a:xfrm>
            <a:off x="6885158" y="3213625"/>
            <a:ext cx="12021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000"/>
              <a:buNone/>
              <a:defRPr sz="1000">
                <a:solidFill>
                  <a:schemeClr val="accent4"/>
                </a:solidFill>
              </a:defRPr>
            </a:lvl1pPr>
            <a:lvl2pPr lvl="1" algn="ctr" rtl="0">
              <a:lnSpc>
                <a:spcPct val="100000"/>
              </a:lnSpc>
              <a:spcBef>
                <a:spcPts val="0"/>
              </a:spcBef>
              <a:spcAft>
                <a:spcPts val="0"/>
              </a:spcAft>
              <a:buClr>
                <a:schemeClr val="accent4"/>
              </a:buClr>
              <a:buSzPts val="1000"/>
              <a:buNone/>
              <a:defRPr sz="1000">
                <a:solidFill>
                  <a:schemeClr val="accent4"/>
                </a:solidFill>
              </a:defRPr>
            </a:lvl2pPr>
            <a:lvl3pPr lvl="2" algn="ctr" rtl="0">
              <a:lnSpc>
                <a:spcPct val="100000"/>
              </a:lnSpc>
              <a:spcBef>
                <a:spcPts val="0"/>
              </a:spcBef>
              <a:spcAft>
                <a:spcPts val="0"/>
              </a:spcAft>
              <a:buClr>
                <a:schemeClr val="accent4"/>
              </a:buClr>
              <a:buSzPts val="1000"/>
              <a:buNone/>
              <a:defRPr sz="1000">
                <a:solidFill>
                  <a:schemeClr val="accent4"/>
                </a:solidFill>
              </a:defRPr>
            </a:lvl3pPr>
            <a:lvl4pPr lvl="3" algn="ctr" rtl="0">
              <a:lnSpc>
                <a:spcPct val="100000"/>
              </a:lnSpc>
              <a:spcBef>
                <a:spcPts val="0"/>
              </a:spcBef>
              <a:spcAft>
                <a:spcPts val="0"/>
              </a:spcAft>
              <a:buClr>
                <a:schemeClr val="accent4"/>
              </a:buClr>
              <a:buSzPts val="1000"/>
              <a:buNone/>
              <a:defRPr sz="1000">
                <a:solidFill>
                  <a:schemeClr val="accent4"/>
                </a:solidFill>
              </a:defRPr>
            </a:lvl4pPr>
            <a:lvl5pPr lvl="4" algn="ctr" rtl="0">
              <a:lnSpc>
                <a:spcPct val="100000"/>
              </a:lnSpc>
              <a:spcBef>
                <a:spcPts val="0"/>
              </a:spcBef>
              <a:spcAft>
                <a:spcPts val="0"/>
              </a:spcAft>
              <a:buClr>
                <a:schemeClr val="accent4"/>
              </a:buClr>
              <a:buSzPts val="1000"/>
              <a:buNone/>
              <a:defRPr sz="1000">
                <a:solidFill>
                  <a:schemeClr val="accent4"/>
                </a:solidFill>
              </a:defRPr>
            </a:lvl5pPr>
            <a:lvl6pPr lvl="5" algn="ctr" rtl="0">
              <a:lnSpc>
                <a:spcPct val="100000"/>
              </a:lnSpc>
              <a:spcBef>
                <a:spcPts val="0"/>
              </a:spcBef>
              <a:spcAft>
                <a:spcPts val="0"/>
              </a:spcAft>
              <a:buClr>
                <a:schemeClr val="accent4"/>
              </a:buClr>
              <a:buSzPts val="1000"/>
              <a:buNone/>
              <a:defRPr sz="1000">
                <a:solidFill>
                  <a:schemeClr val="accent4"/>
                </a:solidFill>
              </a:defRPr>
            </a:lvl6pPr>
            <a:lvl7pPr lvl="6" algn="ctr" rtl="0">
              <a:lnSpc>
                <a:spcPct val="100000"/>
              </a:lnSpc>
              <a:spcBef>
                <a:spcPts val="0"/>
              </a:spcBef>
              <a:spcAft>
                <a:spcPts val="0"/>
              </a:spcAft>
              <a:buClr>
                <a:schemeClr val="accent4"/>
              </a:buClr>
              <a:buSzPts val="1000"/>
              <a:buNone/>
              <a:defRPr sz="1000">
                <a:solidFill>
                  <a:schemeClr val="accent4"/>
                </a:solidFill>
              </a:defRPr>
            </a:lvl7pPr>
            <a:lvl8pPr lvl="7" algn="ctr" rtl="0">
              <a:lnSpc>
                <a:spcPct val="100000"/>
              </a:lnSpc>
              <a:spcBef>
                <a:spcPts val="0"/>
              </a:spcBef>
              <a:spcAft>
                <a:spcPts val="0"/>
              </a:spcAft>
              <a:buClr>
                <a:schemeClr val="accent4"/>
              </a:buClr>
              <a:buSzPts val="1000"/>
              <a:buNone/>
              <a:defRPr sz="1000">
                <a:solidFill>
                  <a:schemeClr val="accent4"/>
                </a:solidFill>
              </a:defRPr>
            </a:lvl8pPr>
            <a:lvl9pPr lvl="8" algn="ctr" rtl="0">
              <a:lnSpc>
                <a:spcPct val="100000"/>
              </a:lnSpc>
              <a:spcBef>
                <a:spcPts val="0"/>
              </a:spcBef>
              <a:spcAft>
                <a:spcPts val="0"/>
              </a:spcAft>
              <a:buClr>
                <a:schemeClr val="accent4"/>
              </a:buClr>
              <a:buSzPts val="1000"/>
              <a:buNone/>
              <a:defRPr sz="1000">
                <a:solidFill>
                  <a:schemeClr val="accent4"/>
                </a:solidFill>
              </a:defRPr>
            </a:lvl9pPr>
          </a:lstStyle>
          <a:p>
            <a:endParaRPr/>
          </a:p>
        </p:txBody>
      </p:sp>
      <p:sp>
        <p:nvSpPr>
          <p:cNvPr id="59" name="Google Shape;59;p6"/>
          <p:cNvSpPr txBox="1">
            <a:spLocks noGrp="1"/>
          </p:cNvSpPr>
          <p:nvPr>
            <p:ph type="ctrTitle" idx="7"/>
          </p:nvPr>
        </p:nvSpPr>
        <p:spPr>
          <a:xfrm>
            <a:off x="2318180" y="2812533"/>
            <a:ext cx="14580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chemeClr val="accent3"/>
              </a:buClr>
              <a:buSzPts val="1200"/>
              <a:buNone/>
              <a:defRPr sz="1200">
                <a:solidFill>
                  <a:schemeClr val="accent3"/>
                </a:solidFill>
              </a:defRPr>
            </a:lvl1pPr>
            <a:lvl2pPr lvl="1" algn="r"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2pPr>
            <a:lvl3pPr lvl="2" algn="r"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3pPr>
            <a:lvl4pPr lvl="3" algn="r"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4pPr>
            <a:lvl5pPr lvl="4" algn="r"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5pPr>
            <a:lvl6pPr lvl="5" algn="r"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6pPr>
            <a:lvl7pPr lvl="6" algn="r"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7pPr>
            <a:lvl8pPr lvl="7" algn="r"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8pPr>
            <a:lvl9pPr lvl="8" algn="r"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9pPr>
          </a:lstStyle>
          <a:p>
            <a:endParaRPr/>
          </a:p>
        </p:txBody>
      </p:sp>
      <p:sp>
        <p:nvSpPr>
          <p:cNvPr id="60" name="Google Shape;60;p6"/>
          <p:cNvSpPr txBox="1">
            <a:spLocks noGrp="1"/>
          </p:cNvSpPr>
          <p:nvPr>
            <p:ph type="ctrTitle" idx="8"/>
          </p:nvPr>
        </p:nvSpPr>
        <p:spPr>
          <a:xfrm>
            <a:off x="4013136" y="2812533"/>
            <a:ext cx="14580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accent3"/>
              </a:buClr>
              <a:buSzPts val="1200"/>
              <a:buNone/>
              <a:defRPr sz="1200">
                <a:solidFill>
                  <a:schemeClr val="accent3"/>
                </a:solidFill>
              </a:defRPr>
            </a:lvl1pPr>
            <a:lvl2pPr lvl="1"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2pPr>
            <a:lvl3pPr lvl="2"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3pPr>
            <a:lvl4pPr lvl="3"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4pPr>
            <a:lvl5pPr lvl="4"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5pPr>
            <a:lvl6pPr lvl="5"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6pPr>
            <a:lvl7pPr lvl="6"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7pPr>
            <a:lvl8pPr lvl="7"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8pPr>
            <a:lvl9pPr lvl="8"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9pPr>
          </a:lstStyle>
          <a:p>
            <a:endParaRPr/>
          </a:p>
        </p:txBody>
      </p:sp>
      <p:sp>
        <p:nvSpPr>
          <p:cNvPr id="61" name="Google Shape;61;p6"/>
          <p:cNvSpPr txBox="1">
            <a:spLocks noGrp="1"/>
          </p:cNvSpPr>
          <p:nvPr>
            <p:ph type="ctrTitle" idx="9"/>
          </p:nvPr>
        </p:nvSpPr>
        <p:spPr>
          <a:xfrm>
            <a:off x="5177030" y="2812533"/>
            <a:ext cx="14580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chemeClr val="accent3"/>
              </a:buClr>
              <a:buSzPts val="1200"/>
              <a:buNone/>
              <a:defRPr sz="1200">
                <a:solidFill>
                  <a:schemeClr val="accent3"/>
                </a:solidFill>
              </a:defRPr>
            </a:lvl1pPr>
            <a:lvl2pPr lvl="1" algn="r"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2pPr>
            <a:lvl3pPr lvl="2" algn="r"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3pPr>
            <a:lvl4pPr lvl="3" algn="r"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4pPr>
            <a:lvl5pPr lvl="4" algn="r"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5pPr>
            <a:lvl6pPr lvl="5" algn="r"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6pPr>
            <a:lvl7pPr lvl="6" algn="r"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7pPr>
            <a:lvl8pPr lvl="7" algn="r"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8pPr>
            <a:lvl9pPr lvl="8" algn="r"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9pPr>
          </a:lstStyle>
          <a:p>
            <a:endParaRPr/>
          </a:p>
        </p:txBody>
      </p:sp>
      <p:sp>
        <p:nvSpPr>
          <p:cNvPr id="62" name="Google Shape;62;p6"/>
          <p:cNvSpPr txBox="1">
            <a:spLocks noGrp="1"/>
          </p:cNvSpPr>
          <p:nvPr>
            <p:ph type="ctrTitle" idx="13"/>
          </p:nvPr>
        </p:nvSpPr>
        <p:spPr>
          <a:xfrm>
            <a:off x="6885158" y="2812533"/>
            <a:ext cx="14580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accent3"/>
              </a:buClr>
              <a:buSzPts val="1200"/>
              <a:buNone/>
              <a:defRPr sz="1200">
                <a:solidFill>
                  <a:schemeClr val="accent3"/>
                </a:solidFill>
              </a:defRPr>
            </a:lvl1pPr>
            <a:lvl2pPr lvl="1"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2pPr>
            <a:lvl3pPr lvl="2"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3pPr>
            <a:lvl4pPr lvl="3"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4pPr>
            <a:lvl5pPr lvl="4"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5pPr>
            <a:lvl6pPr lvl="5"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6pPr>
            <a:lvl7pPr lvl="6"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7pPr>
            <a:lvl8pPr lvl="7"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8pPr>
            <a:lvl9pPr lvl="8" rtl="0">
              <a:spcBef>
                <a:spcPts val="0"/>
              </a:spcBef>
              <a:spcAft>
                <a:spcPts val="0"/>
              </a:spcAft>
              <a:buClr>
                <a:schemeClr val="accent3"/>
              </a:buClr>
              <a:buSzPts val="1200"/>
              <a:buFont typeface="Arvo"/>
              <a:buNone/>
              <a:defRPr sz="1200">
                <a:solidFill>
                  <a:schemeClr val="accent3"/>
                </a:solidFill>
                <a:latin typeface="Arvo"/>
                <a:ea typeface="Arvo"/>
                <a:cs typeface="Arvo"/>
                <a:sym typeface="Arv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ix columns ">
  <p:cSld name="TITLE_ONLY_1_1_1">
    <p:spTree>
      <p:nvGrpSpPr>
        <p:cNvPr id="1" name="Shape 77"/>
        <p:cNvGrpSpPr/>
        <p:nvPr/>
      </p:nvGrpSpPr>
      <p:grpSpPr>
        <a:xfrm>
          <a:off x="0" y="0"/>
          <a:ext cx="0" cy="0"/>
          <a:chOff x="0" y="0"/>
          <a:chExt cx="0" cy="0"/>
        </a:xfrm>
      </p:grpSpPr>
      <p:sp>
        <p:nvSpPr>
          <p:cNvPr id="78" name="Google Shape;78;p9"/>
          <p:cNvSpPr txBox="1">
            <a:spLocks noGrp="1"/>
          </p:cNvSpPr>
          <p:nvPr>
            <p:ph type="ctrTitle"/>
          </p:nvPr>
        </p:nvSpPr>
        <p:spPr>
          <a:xfrm>
            <a:off x="1895025" y="1438477"/>
            <a:ext cx="28356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Font typeface="Arvo"/>
              <a:buNone/>
              <a:defRPr sz="1400">
                <a:latin typeface="Arvo"/>
                <a:ea typeface="Arvo"/>
                <a:cs typeface="Arvo"/>
                <a:sym typeface="Arvo"/>
              </a:defRPr>
            </a:lvl2pPr>
            <a:lvl3pPr lvl="2" algn="ctr" rtl="0">
              <a:spcBef>
                <a:spcPts val="0"/>
              </a:spcBef>
              <a:spcAft>
                <a:spcPts val="0"/>
              </a:spcAft>
              <a:buSzPts val="1400"/>
              <a:buFont typeface="Arvo"/>
              <a:buNone/>
              <a:defRPr sz="1400">
                <a:latin typeface="Arvo"/>
                <a:ea typeface="Arvo"/>
                <a:cs typeface="Arvo"/>
                <a:sym typeface="Arvo"/>
              </a:defRPr>
            </a:lvl3pPr>
            <a:lvl4pPr lvl="3" algn="ctr" rtl="0">
              <a:spcBef>
                <a:spcPts val="0"/>
              </a:spcBef>
              <a:spcAft>
                <a:spcPts val="0"/>
              </a:spcAft>
              <a:buSzPts val="1400"/>
              <a:buFont typeface="Arvo"/>
              <a:buNone/>
              <a:defRPr sz="1400">
                <a:latin typeface="Arvo"/>
                <a:ea typeface="Arvo"/>
                <a:cs typeface="Arvo"/>
                <a:sym typeface="Arvo"/>
              </a:defRPr>
            </a:lvl4pPr>
            <a:lvl5pPr lvl="4" algn="ctr" rtl="0">
              <a:spcBef>
                <a:spcPts val="0"/>
              </a:spcBef>
              <a:spcAft>
                <a:spcPts val="0"/>
              </a:spcAft>
              <a:buSzPts val="1400"/>
              <a:buFont typeface="Arvo"/>
              <a:buNone/>
              <a:defRPr sz="1400">
                <a:latin typeface="Arvo"/>
                <a:ea typeface="Arvo"/>
                <a:cs typeface="Arvo"/>
                <a:sym typeface="Arvo"/>
              </a:defRPr>
            </a:lvl5pPr>
            <a:lvl6pPr lvl="5" algn="ctr" rtl="0">
              <a:spcBef>
                <a:spcPts val="0"/>
              </a:spcBef>
              <a:spcAft>
                <a:spcPts val="0"/>
              </a:spcAft>
              <a:buSzPts val="1400"/>
              <a:buFont typeface="Arvo"/>
              <a:buNone/>
              <a:defRPr sz="1400">
                <a:latin typeface="Arvo"/>
                <a:ea typeface="Arvo"/>
                <a:cs typeface="Arvo"/>
                <a:sym typeface="Arvo"/>
              </a:defRPr>
            </a:lvl6pPr>
            <a:lvl7pPr lvl="6" algn="ctr" rtl="0">
              <a:spcBef>
                <a:spcPts val="0"/>
              </a:spcBef>
              <a:spcAft>
                <a:spcPts val="0"/>
              </a:spcAft>
              <a:buSzPts val="1400"/>
              <a:buFont typeface="Arvo"/>
              <a:buNone/>
              <a:defRPr sz="1400">
                <a:latin typeface="Arvo"/>
                <a:ea typeface="Arvo"/>
                <a:cs typeface="Arvo"/>
                <a:sym typeface="Arvo"/>
              </a:defRPr>
            </a:lvl7pPr>
            <a:lvl8pPr lvl="7" algn="ctr" rtl="0">
              <a:spcBef>
                <a:spcPts val="0"/>
              </a:spcBef>
              <a:spcAft>
                <a:spcPts val="0"/>
              </a:spcAft>
              <a:buSzPts val="1400"/>
              <a:buFont typeface="Arvo"/>
              <a:buNone/>
              <a:defRPr sz="1400">
                <a:latin typeface="Arvo"/>
                <a:ea typeface="Arvo"/>
                <a:cs typeface="Arvo"/>
                <a:sym typeface="Arvo"/>
              </a:defRPr>
            </a:lvl8pPr>
            <a:lvl9pPr lvl="8" algn="ctr" rtl="0">
              <a:spcBef>
                <a:spcPts val="0"/>
              </a:spcBef>
              <a:spcAft>
                <a:spcPts val="0"/>
              </a:spcAft>
              <a:buSzPts val="1400"/>
              <a:buFont typeface="Arvo"/>
              <a:buNone/>
              <a:defRPr sz="1400">
                <a:latin typeface="Arvo"/>
                <a:ea typeface="Arvo"/>
                <a:cs typeface="Arvo"/>
                <a:sym typeface="Arvo"/>
              </a:defRPr>
            </a:lvl9pPr>
          </a:lstStyle>
          <a:p>
            <a:endParaRPr/>
          </a:p>
        </p:txBody>
      </p:sp>
      <p:sp>
        <p:nvSpPr>
          <p:cNvPr id="79" name="Google Shape;79;p9"/>
          <p:cNvSpPr txBox="1">
            <a:spLocks noGrp="1"/>
          </p:cNvSpPr>
          <p:nvPr>
            <p:ph type="subTitle" idx="1"/>
          </p:nvPr>
        </p:nvSpPr>
        <p:spPr>
          <a:xfrm>
            <a:off x="2372084" y="1944748"/>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0" name="Google Shape;80;p9"/>
          <p:cNvSpPr txBox="1">
            <a:spLocks noGrp="1"/>
          </p:cNvSpPr>
          <p:nvPr>
            <p:ph type="ctrTitle" idx="2"/>
          </p:nvPr>
        </p:nvSpPr>
        <p:spPr>
          <a:xfrm>
            <a:off x="3987925" y="1441252"/>
            <a:ext cx="28719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Font typeface="Arvo"/>
              <a:buNone/>
              <a:defRPr sz="1400">
                <a:latin typeface="Arvo"/>
                <a:ea typeface="Arvo"/>
                <a:cs typeface="Arvo"/>
                <a:sym typeface="Arvo"/>
              </a:defRPr>
            </a:lvl2pPr>
            <a:lvl3pPr lvl="2" algn="ctr" rtl="0">
              <a:spcBef>
                <a:spcPts val="0"/>
              </a:spcBef>
              <a:spcAft>
                <a:spcPts val="0"/>
              </a:spcAft>
              <a:buSzPts val="1400"/>
              <a:buFont typeface="Arvo"/>
              <a:buNone/>
              <a:defRPr sz="1400">
                <a:latin typeface="Arvo"/>
                <a:ea typeface="Arvo"/>
                <a:cs typeface="Arvo"/>
                <a:sym typeface="Arvo"/>
              </a:defRPr>
            </a:lvl3pPr>
            <a:lvl4pPr lvl="3" algn="ctr" rtl="0">
              <a:spcBef>
                <a:spcPts val="0"/>
              </a:spcBef>
              <a:spcAft>
                <a:spcPts val="0"/>
              </a:spcAft>
              <a:buSzPts val="1400"/>
              <a:buFont typeface="Arvo"/>
              <a:buNone/>
              <a:defRPr sz="1400">
                <a:latin typeface="Arvo"/>
                <a:ea typeface="Arvo"/>
                <a:cs typeface="Arvo"/>
                <a:sym typeface="Arvo"/>
              </a:defRPr>
            </a:lvl4pPr>
            <a:lvl5pPr lvl="4" algn="ctr" rtl="0">
              <a:spcBef>
                <a:spcPts val="0"/>
              </a:spcBef>
              <a:spcAft>
                <a:spcPts val="0"/>
              </a:spcAft>
              <a:buSzPts val="1400"/>
              <a:buFont typeface="Arvo"/>
              <a:buNone/>
              <a:defRPr sz="1400">
                <a:latin typeface="Arvo"/>
                <a:ea typeface="Arvo"/>
                <a:cs typeface="Arvo"/>
                <a:sym typeface="Arvo"/>
              </a:defRPr>
            </a:lvl5pPr>
            <a:lvl6pPr lvl="5" algn="ctr" rtl="0">
              <a:spcBef>
                <a:spcPts val="0"/>
              </a:spcBef>
              <a:spcAft>
                <a:spcPts val="0"/>
              </a:spcAft>
              <a:buSzPts val="1400"/>
              <a:buFont typeface="Arvo"/>
              <a:buNone/>
              <a:defRPr sz="1400">
                <a:latin typeface="Arvo"/>
                <a:ea typeface="Arvo"/>
                <a:cs typeface="Arvo"/>
                <a:sym typeface="Arvo"/>
              </a:defRPr>
            </a:lvl6pPr>
            <a:lvl7pPr lvl="6" algn="ctr" rtl="0">
              <a:spcBef>
                <a:spcPts val="0"/>
              </a:spcBef>
              <a:spcAft>
                <a:spcPts val="0"/>
              </a:spcAft>
              <a:buSzPts val="1400"/>
              <a:buFont typeface="Arvo"/>
              <a:buNone/>
              <a:defRPr sz="1400">
                <a:latin typeface="Arvo"/>
                <a:ea typeface="Arvo"/>
                <a:cs typeface="Arvo"/>
                <a:sym typeface="Arvo"/>
              </a:defRPr>
            </a:lvl7pPr>
            <a:lvl8pPr lvl="7" algn="ctr" rtl="0">
              <a:spcBef>
                <a:spcPts val="0"/>
              </a:spcBef>
              <a:spcAft>
                <a:spcPts val="0"/>
              </a:spcAft>
              <a:buSzPts val="1400"/>
              <a:buFont typeface="Arvo"/>
              <a:buNone/>
              <a:defRPr sz="1400">
                <a:latin typeface="Arvo"/>
                <a:ea typeface="Arvo"/>
                <a:cs typeface="Arvo"/>
                <a:sym typeface="Arvo"/>
              </a:defRPr>
            </a:lvl8pPr>
            <a:lvl9pPr lvl="8" algn="ctr" rtl="0">
              <a:spcBef>
                <a:spcPts val="0"/>
              </a:spcBef>
              <a:spcAft>
                <a:spcPts val="0"/>
              </a:spcAft>
              <a:buSzPts val="1400"/>
              <a:buFont typeface="Arvo"/>
              <a:buNone/>
              <a:defRPr sz="1400">
                <a:latin typeface="Arvo"/>
                <a:ea typeface="Arvo"/>
                <a:cs typeface="Arvo"/>
                <a:sym typeface="Arvo"/>
              </a:defRPr>
            </a:lvl9pPr>
          </a:lstStyle>
          <a:p>
            <a:endParaRPr/>
          </a:p>
        </p:txBody>
      </p:sp>
      <p:sp>
        <p:nvSpPr>
          <p:cNvPr id="81" name="Google Shape;81;p9"/>
          <p:cNvSpPr txBox="1">
            <a:spLocks noGrp="1"/>
          </p:cNvSpPr>
          <p:nvPr>
            <p:ph type="subTitle" idx="3"/>
          </p:nvPr>
        </p:nvSpPr>
        <p:spPr>
          <a:xfrm>
            <a:off x="4483284" y="1947526"/>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2" name="Google Shape;82;p9"/>
          <p:cNvSpPr txBox="1">
            <a:spLocks noGrp="1"/>
          </p:cNvSpPr>
          <p:nvPr>
            <p:ph type="ctrTitle" idx="4"/>
          </p:nvPr>
        </p:nvSpPr>
        <p:spPr>
          <a:xfrm>
            <a:off x="6058250" y="1438477"/>
            <a:ext cx="28014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Font typeface="Arvo"/>
              <a:buNone/>
              <a:defRPr sz="1400">
                <a:latin typeface="Arvo"/>
                <a:ea typeface="Arvo"/>
                <a:cs typeface="Arvo"/>
                <a:sym typeface="Arvo"/>
              </a:defRPr>
            </a:lvl2pPr>
            <a:lvl3pPr lvl="2" algn="ctr" rtl="0">
              <a:spcBef>
                <a:spcPts val="0"/>
              </a:spcBef>
              <a:spcAft>
                <a:spcPts val="0"/>
              </a:spcAft>
              <a:buSzPts val="1400"/>
              <a:buFont typeface="Arvo"/>
              <a:buNone/>
              <a:defRPr sz="1400">
                <a:latin typeface="Arvo"/>
                <a:ea typeface="Arvo"/>
                <a:cs typeface="Arvo"/>
                <a:sym typeface="Arvo"/>
              </a:defRPr>
            </a:lvl3pPr>
            <a:lvl4pPr lvl="3" algn="ctr" rtl="0">
              <a:spcBef>
                <a:spcPts val="0"/>
              </a:spcBef>
              <a:spcAft>
                <a:spcPts val="0"/>
              </a:spcAft>
              <a:buSzPts val="1400"/>
              <a:buFont typeface="Arvo"/>
              <a:buNone/>
              <a:defRPr sz="1400">
                <a:latin typeface="Arvo"/>
                <a:ea typeface="Arvo"/>
                <a:cs typeface="Arvo"/>
                <a:sym typeface="Arvo"/>
              </a:defRPr>
            </a:lvl4pPr>
            <a:lvl5pPr lvl="4" algn="ctr" rtl="0">
              <a:spcBef>
                <a:spcPts val="0"/>
              </a:spcBef>
              <a:spcAft>
                <a:spcPts val="0"/>
              </a:spcAft>
              <a:buSzPts val="1400"/>
              <a:buFont typeface="Arvo"/>
              <a:buNone/>
              <a:defRPr sz="1400">
                <a:latin typeface="Arvo"/>
                <a:ea typeface="Arvo"/>
                <a:cs typeface="Arvo"/>
                <a:sym typeface="Arvo"/>
              </a:defRPr>
            </a:lvl5pPr>
            <a:lvl6pPr lvl="5" algn="ctr" rtl="0">
              <a:spcBef>
                <a:spcPts val="0"/>
              </a:spcBef>
              <a:spcAft>
                <a:spcPts val="0"/>
              </a:spcAft>
              <a:buSzPts val="1400"/>
              <a:buFont typeface="Arvo"/>
              <a:buNone/>
              <a:defRPr sz="1400">
                <a:latin typeface="Arvo"/>
                <a:ea typeface="Arvo"/>
                <a:cs typeface="Arvo"/>
                <a:sym typeface="Arvo"/>
              </a:defRPr>
            </a:lvl6pPr>
            <a:lvl7pPr lvl="6" algn="ctr" rtl="0">
              <a:spcBef>
                <a:spcPts val="0"/>
              </a:spcBef>
              <a:spcAft>
                <a:spcPts val="0"/>
              </a:spcAft>
              <a:buSzPts val="1400"/>
              <a:buFont typeface="Arvo"/>
              <a:buNone/>
              <a:defRPr sz="1400">
                <a:latin typeface="Arvo"/>
                <a:ea typeface="Arvo"/>
                <a:cs typeface="Arvo"/>
                <a:sym typeface="Arvo"/>
              </a:defRPr>
            </a:lvl7pPr>
            <a:lvl8pPr lvl="7" algn="ctr" rtl="0">
              <a:spcBef>
                <a:spcPts val="0"/>
              </a:spcBef>
              <a:spcAft>
                <a:spcPts val="0"/>
              </a:spcAft>
              <a:buSzPts val="1400"/>
              <a:buFont typeface="Arvo"/>
              <a:buNone/>
              <a:defRPr sz="1400">
                <a:latin typeface="Arvo"/>
                <a:ea typeface="Arvo"/>
                <a:cs typeface="Arvo"/>
                <a:sym typeface="Arvo"/>
              </a:defRPr>
            </a:lvl8pPr>
            <a:lvl9pPr lvl="8" algn="ctr" rtl="0">
              <a:spcBef>
                <a:spcPts val="0"/>
              </a:spcBef>
              <a:spcAft>
                <a:spcPts val="0"/>
              </a:spcAft>
              <a:buSzPts val="1400"/>
              <a:buFont typeface="Arvo"/>
              <a:buNone/>
              <a:defRPr sz="1400">
                <a:latin typeface="Arvo"/>
                <a:ea typeface="Arvo"/>
                <a:cs typeface="Arvo"/>
                <a:sym typeface="Arvo"/>
              </a:defRPr>
            </a:lvl9pPr>
          </a:lstStyle>
          <a:p>
            <a:endParaRPr/>
          </a:p>
        </p:txBody>
      </p:sp>
      <p:sp>
        <p:nvSpPr>
          <p:cNvPr id="83" name="Google Shape;83;p9"/>
          <p:cNvSpPr txBox="1">
            <a:spLocks noGrp="1"/>
          </p:cNvSpPr>
          <p:nvPr>
            <p:ph type="subTitle" idx="5"/>
          </p:nvPr>
        </p:nvSpPr>
        <p:spPr>
          <a:xfrm>
            <a:off x="6518284" y="1944748"/>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4" name="Google Shape;84;p9"/>
          <p:cNvSpPr txBox="1">
            <a:spLocks noGrp="1"/>
          </p:cNvSpPr>
          <p:nvPr>
            <p:ph type="ctrTitle" idx="6"/>
          </p:nvPr>
        </p:nvSpPr>
        <p:spPr>
          <a:xfrm>
            <a:off x="1896375" y="3455177"/>
            <a:ext cx="28341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Font typeface="Arvo"/>
              <a:buNone/>
              <a:defRPr sz="1400">
                <a:latin typeface="Arvo"/>
                <a:ea typeface="Arvo"/>
                <a:cs typeface="Arvo"/>
                <a:sym typeface="Arvo"/>
              </a:defRPr>
            </a:lvl2pPr>
            <a:lvl3pPr lvl="2" algn="ctr" rtl="0">
              <a:spcBef>
                <a:spcPts val="0"/>
              </a:spcBef>
              <a:spcAft>
                <a:spcPts val="0"/>
              </a:spcAft>
              <a:buSzPts val="1400"/>
              <a:buFont typeface="Arvo"/>
              <a:buNone/>
              <a:defRPr sz="1400">
                <a:latin typeface="Arvo"/>
                <a:ea typeface="Arvo"/>
                <a:cs typeface="Arvo"/>
                <a:sym typeface="Arvo"/>
              </a:defRPr>
            </a:lvl3pPr>
            <a:lvl4pPr lvl="3" algn="ctr" rtl="0">
              <a:spcBef>
                <a:spcPts val="0"/>
              </a:spcBef>
              <a:spcAft>
                <a:spcPts val="0"/>
              </a:spcAft>
              <a:buSzPts val="1400"/>
              <a:buFont typeface="Arvo"/>
              <a:buNone/>
              <a:defRPr sz="1400">
                <a:latin typeface="Arvo"/>
                <a:ea typeface="Arvo"/>
                <a:cs typeface="Arvo"/>
                <a:sym typeface="Arvo"/>
              </a:defRPr>
            </a:lvl4pPr>
            <a:lvl5pPr lvl="4" algn="ctr" rtl="0">
              <a:spcBef>
                <a:spcPts val="0"/>
              </a:spcBef>
              <a:spcAft>
                <a:spcPts val="0"/>
              </a:spcAft>
              <a:buSzPts val="1400"/>
              <a:buFont typeface="Arvo"/>
              <a:buNone/>
              <a:defRPr sz="1400">
                <a:latin typeface="Arvo"/>
                <a:ea typeface="Arvo"/>
                <a:cs typeface="Arvo"/>
                <a:sym typeface="Arvo"/>
              </a:defRPr>
            </a:lvl5pPr>
            <a:lvl6pPr lvl="5" algn="ctr" rtl="0">
              <a:spcBef>
                <a:spcPts val="0"/>
              </a:spcBef>
              <a:spcAft>
                <a:spcPts val="0"/>
              </a:spcAft>
              <a:buSzPts val="1400"/>
              <a:buFont typeface="Arvo"/>
              <a:buNone/>
              <a:defRPr sz="1400">
                <a:latin typeface="Arvo"/>
                <a:ea typeface="Arvo"/>
                <a:cs typeface="Arvo"/>
                <a:sym typeface="Arvo"/>
              </a:defRPr>
            </a:lvl6pPr>
            <a:lvl7pPr lvl="6" algn="ctr" rtl="0">
              <a:spcBef>
                <a:spcPts val="0"/>
              </a:spcBef>
              <a:spcAft>
                <a:spcPts val="0"/>
              </a:spcAft>
              <a:buSzPts val="1400"/>
              <a:buFont typeface="Arvo"/>
              <a:buNone/>
              <a:defRPr sz="1400">
                <a:latin typeface="Arvo"/>
                <a:ea typeface="Arvo"/>
                <a:cs typeface="Arvo"/>
                <a:sym typeface="Arvo"/>
              </a:defRPr>
            </a:lvl7pPr>
            <a:lvl8pPr lvl="7" algn="ctr" rtl="0">
              <a:spcBef>
                <a:spcPts val="0"/>
              </a:spcBef>
              <a:spcAft>
                <a:spcPts val="0"/>
              </a:spcAft>
              <a:buSzPts val="1400"/>
              <a:buFont typeface="Arvo"/>
              <a:buNone/>
              <a:defRPr sz="1400">
                <a:latin typeface="Arvo"/>
                <a:ea typeface="Arvo"/>
                <a:cs typeface="Arvo"/>
                <a:sym typeface="Arvo"/>
              </a:defRPr>
            </a:lvl8pPr>
            <a:lvl9pPr lvl="8" algn="ctr" rtl="0">
              <a:spcBef>
                <a:spcPts val="0"/>
              </a:spcBef>
              <a:spcAft>
                <a:spcPts val="0"/>
              </a:spcAft>
              <a:buSzPts val="1400"/>
              <a:buFont typeface="Arvo"/>
              <a:buNone/>
              <a:defRPr sz="1400">
                <a:latin typeface="Arvo"/>
                <a:ea typeface="Arvo"/>
                <a:cs typeface="Arvo"/>
                <a:sym typeface="Arvo"/>
              </a:defRPr>
            </a:lvl9pPr>
          </a:lstStyle>
          <a:p>
            <a:endParaRPr/>
          </a:p>
        </p:txBody>
      </p:sp>
      <p:sp>
        <p:nvSpPr>
          <p:cNvPr id="85" name="Google Shape;85;p9"/>
          <p:cNvSpPr txBox="1">
            <a:spLocks noGrp="1"/>
          </p:cNvSpPr>
          <p:nvPr>
            <p:ph type="subTitle" idx="7"/>
          </p:nvPr>
        </p:nvSpPr>
        <p:spPr>
          <a:xfrm>
            <a:off x="2372775" y="3961445"/>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6" name="Google Shape;86;p9"/>
          <p:cNvSpPr txBox="1">
            <a:spLocks noGrp="1"/>
          </p:cNvSpPr>
          <p:nvPr>
            <p:ph type="ctrTitle" idx="8"/>
          </p:nvPr>
        </p:nvSpPr>
        <p:spPr>
          <a:xfrm>
            <a:off x="3988690" y="3457952"/>
            <a:ext cx="28719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Font typeface="Arvo"/>
              <a:buNone/>
              <a:defRPr sz="1400">
                <a:latin typeface="Arvo"/>
                <a:ea typeface="Arvo"/>
                <a:cs typeface="Arvo"/>
                <a:sym typeface="Arvo"/>
              </a:defRPr>
            </a:lvl2pPr>
            <a:lvl3pPr lvl="2" algn="ctr" rtl="0">
              <a:spcBef>
                <a:spcPts val="0"/>
              </a:spcBef>
              <a:spcAft>
                <a:spcPts val="0"/>
              </a:spcAft>
              <a:buSzPts val="1400"/>
              <a:buFont typeface="Arvo"/>
              <a:buNone/>
              <a:defRPr sz="1400">
                <a:latin typeface="Arvo"/>
                <a:ea typeface="Arvo"/>
                <a:cs typeface="Arvo"/>
                <a:sym typeface="Arvo"/>
              </a:defRPr>
            </a:lvl3pPr>
            <a:lvl4pPr lvl="3" algn="ctr" rtl="0">
              <a:spcBef>
                <a:spcPts val="0"/>
              </a:spcBef>
              <a:spcAft>
                <a:spcPts val="0"/>
              </a:spcAft>
              <a:buSzPts val="1400"/>
              <a:buFont typeface="Arvo"/>
              <a:buNone/>
              <a:defRPr sz="1400">
                <a:latin typeface="Arvo"/>
                <a:ea typeface="Arvo"/>
                <a:cs typeface="Arvo"/>
                <a:sym typeface="Arvo"/>
              </a:defRPr>
            </a:lvl4pPr>
            <a:lvl5pPr lvl="4" algn="ctr" rtl="0">
              <a:spcBef>
                <a:spcPts val="0"/>
              </a:spcBef>
              <a:spcAft>
                <a:spcPts val="0"/>
              </a:spcAft>
              <a:buSzPts val="1400"/>
              <a:buFont typeface="Arvo"/>
              <a:buNone/>
              <a:defRPr sz="1400">
                <a:latin typeface="Arvo"/>
                <a:ea typeface="Arvo"/>
                <a:cs typeface="Arvo"/>
                <a:sym typeface="Arvo"/>
              </a:defRPr>
            </a:lvl5pPr>
            <a:lvl6pPr lvl="5" algn="ctr" rtl="0">
              <a:spcBef>
                <a:spcPts val="0"/>
              </a:spcBef>
              <a:spcAft>
                <a:spcPts val="0"/>
              </a:spcAft>
              <a:buSzPts val="1400"/>
              <a:buFont typeface="Arvo"/>
              <a:buNone/>
              <a:defRPr sz="1400">
                <a:latin typeface="Arvo"/>
                <a:ea typeface="Arvo"/>
                <a:cs typeface="Arvo"/>
                <a:sym typeface="Arvo"/>
              </a:defRPr>
            </a:lvl6pPr>
            <a:lvl7pPr lvl="6" algn="ctr" rtl="0">
              <a:spcBef>
                <a:spcPts val="0"/>
              </a:spcBef>
              <a:spcAft>
                <a:spcPts val="0"/>
              </a:spcAft>
              <a:buSzPts val="1400"/>
              <a:buFont typeface="Arvo"/>
              <a:buNone/>
              <a:defRPr sz="1400">
                <a:latin typeface="Arvo"/>
                <a:ea typeface="Arvo"/>
                <a:cs typeface="Arvo"/>
                <a:sym typeface="Arvo"/>
              </a:defRPr>
            </a:lvl7pPr>
            <a:lvl8pPr lvl="7" algn="ctr" rtl="0">
              <a:spcBef>
                <a:spcPts val="0"/>
              </a:spcBef>
              <a:spcAft>
                <a:spcPts val="0"/>
              </a:spcAft>
              <a:buSzPts val="1400"/>
              <a:buFont typeface="Arvo"/>
              <a:buNone/>
              <a:defRPr sz="1400">
                <a:latin typeface="Arvo"/>
                <a:ea typeface="Arvo"/>
                <a:cs typeface="Arvo"/>
                <a:sym typeface="Arvo"/>
              </a:defRPr>
            </a:lvl8pPr>
            <a:lvl9pPr lvl="8" algn="ctr" rtl="0">
              <a:spcBef>
                <a:spcPts val="0"/>
              </a:spcBef>
              <a:spcAft>
                <a:spcPts val="0"/>
              </a:spcAft>
              <a:buSzPts val="1400"/>
              <a:buFont typeface="Arvo"/>
              <a:buNone/>
              <a:defRPr sz="1400">
                <a:latin typeface="Arvo"/>
                <a:ea typeface="Arvo"/>
                <a:cs typeface="Arvo"/>
                <a:sym typeface="Arvo"/>
              </a:defRPr>
            </a:lvl9pPr>
          </a:lstStyle>
          <a:p>
            <a:endParaRPr/>
          </a:p>
        </p:txBody>
      </p:sp>
      <p:sp>
        <p:nvSpPr>
          <p:cNvPr id="87" name="Google Shape;87;p9"/>
          <p:cNvSpPr txBox="1">
            <a:spLocks noGrp="1"/>
          </p:cNvSpPr>
          <p:nvPr>
            <p:ph type="subTitle" idx="9"/>
          </p:nvPr>
        </p:nvSpPr>
        <p:spPr>
          <a:xfrm>
            <a:off x="4483975" y="3964223"/>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8" name="Google Shape;88;p9"/>
          <p:cNvSpPr txBox="1">
            <a:spLocks noGrp="1"/>
          </p:cNvSpPr>
          <p:nvPr>
            <p:ph type="ctrTitle" idx="13"/>
          </p:nvPr>
        </p:nvSpPr>
        <p:spPr>
          <a:xfrm>
            <a:off x="6023663" y="3455177"/>
            <a:ext cx="28719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Font typeface="Arvo"/>
              <a:buNone/>
              <a:defRPr sz="1400">
                <a:latin typeface="Arvo"/>
                <a:ea typeface="Arvo"/>
                <a:cs typeface="Arvo"/>
                <a:sym typeface="Arvo"/>
              </a:defRPr>
            </a:lvl2pPr>
            <a:lvl3pPr lvl="2" algn="ctr" rtl="0">
              <a:spcBef>
                <a:spcPts val="0"/>
              </a:spcBef>
              <a:spcAft>
                <a:spcPts val="0"/>
              </a:spcAft>
              <a:buSzPts val="1400"/>
              <a:buFont typeface="Arvo"/>
              <a:buNone/>
              <a:defRPr sz="1400">
                <a:latin typeface="Arvo"/>
                <a:ea typeface="Arvo"/>
                <a:cs typeface="Arvo"/>
                <a:sym typeface="Arvo"/>
              </a:defRPr>
            </a:lvl3pPr>
            <a:lvl4pPr lvl="3" algn="ctr" rtl="0">
              <a:spcBef>
                <a:spcPts val="0"/>
              </a:spcBef>
              <a:spcAft>
                <a:spcPts val="0"/>
              </a:spcAft>
              <a:buSzPts val="1400"/>
              <a:buFont typeface="Arvo"/>
              <a:buNone/>
              <a:defRPr sz="1400">
                <a:latin typeface="Arvo"/>
                <a:ea typeface="Arvo"/>
                <a:cs typeface="Arvo"/>
                <a:sym typeface="Arvo"/>
              </a:defRPr>
            </a:lvl4pPr>
            <a:lvl5pPr lvl="4" algn="ctr" rtl="0">
              <a:spcBef>
                <a:spcPts val="0"/>
              </a:spcBef>
              <a:spcAft>
                <a:spcPts val="0"/>
              </a:spcAft>
              <a:buSzPts val="1400"/>
              <a:buFont typeface="Arvo"/>
              <a:buNone/>
              <a:defRPr sz="1400">
                <a:latin typeface="Arvo"/>
                <a:ea typeface="Arvo"/>
                <a:cs typeface="Arvo"/>
                <a:sym typeface="Arvo"/>
              </a:defRPr>
            </a:lvl5pPr>
            <a:lvl6pPr lvl="5" algn="ctr" rtl="0">
              <a:spcBef>
                <a:spcPts val="0"/>
              </a:spcBef>
              <a:spcAft>
                <a:spcPts val="0"/>
              </a:spcAft>
              <a:buSzPts val="1400"/>
              <a:buFont typeface="Arvo"/>
              <a:buNone/>
              <a:defRPr sz="1400">
                <a:latin typeface="Arvo"/>
                <a:ea typeface="Arvo"/>
                <a:cs typeface="Arvo"/>
                <a:sym typeface="Arvo"/>
              </a:defRPr>
            </a:lvl6pPr>
            <a:lvl7pPr lvl="6" algn="ctr" rtl="0">
              <a:spcBef>
                <a:spcPts val="0"/>
              </a:spcBef>
              <a:spcAft>
                <a:spcPts val="0"/>
              </a:spcAft>
              <a:buSzPts val="1400"/>
              <a:buFont typeface="Arvo"/>
              <a:buNone/>
              <a:defRPr sz="1400">
                <a:latin typeface="Arvo"/>
                <a:ea typeface="Arvo"/>
                <a:cs typeface="Arvo"/>
                <a:sym typeface="Arvo"/>
              </a:defRPr>
            </a:lvl7pPr>
            <a:lvl8pPr lvl="7" algn="ctr" rtl="0">
              <a:spcBef>
                <a:spcPts val="0"/>
              </a:spcBef>
              <a:spcAft>
                <a:spcPts val="0"/>
              </a:spcAft>
              <a:buSzPts val="1400"/>
              <a:buFont typeface="Arvo"/>
              <a:buNone/>
              <a:defRPr sz="1400">
                <a:latin typeface="Arvo"/>
                <a:ea typeface="Arvo"/>
                <a:cs typeface="Arvo"/>
                <a:sym typeface="Arvo"/>
              </a:defRPr>
            </a:lvl8pPr>
            <a:lvl9pPr lvl="8" algn="ctr" rtl="0">
              <a:spcBef>
                <a:spcPts val="0"/>
              </a:spcBef>
              <a:spcAft>
                <a:spcPts val="0"/>
              </a:spcAft>
              <a:buSzPts val="1400"/>
              <a:buFont typeface="Arvo"/>
              <a:buNone/>
              <a:defRPr sz="1400">
                <a:latin typeface="Arvo"/>
                <a:ea typeface="Arvo"/>
                <a:cs typeface="Arvo"/>
                <a:sym typeface="Arvo"/>
              </a:defRPr>
            </a:lvl9pPr>
          </a:lstStyle>
          <a:p>
            <a:endParaRPr/>
          </a:p>
        </p:txBody>
      </p:sp>
      <p:sp>
        <p:nvSpPr>
          <p:cNvPr id="89" name="Google Shape;89;p9"/>
          <p:cNvSpPr txBox="1">
            <a:spLocks noGrp="1"/>
          </p:cNvSpPr>
          <p:nvPr>
            <p:ph type="subTitle" idx="14"/>
          </p:nvPr>
        </p:nvSpPr>
        <p:spPr>
          <a:xfrm>
            <a:off x="6518975" y="3961445"/>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cxnSp>
        <p:nvCxnSpPr>
          <p:cNvPr id="90" name="Google Shape;90;p9"/>
          <p:cNvCxnSpPr/>
          <p:nvPr/>
        </p:nvCxnSpPr>
        <p:spPr>
          <a:xfrm>
            <a:off x="923925" y="-114300"/>
            <a:ext cx="0" cy="5257800"/>
          </a:xfrm>
          <a:prstGeom prst="straightConnector1">
            <a:avLst/>
          </a:prstGeom>
          <a:noFill/>
          <a:ln w="19050" cap="flat" cmpd="sng">
            <a:solidFill>
              <a:schemeClr val="accent1"/>
            </a:solidFill>
            <a:prstDash val="solid"/>
            <a:round/>
            <a:headEnd type="none" w="med" len="med"/>
            <a:tailEnd type="none" w="med" len="med"/>
          </a:ln>
        </p:spPr>
      </p:cxnSp>
      <p:sp>
        <p:nvSpPr>
          <p:cNvPr id="91" name="Google Shape;91;p9"/>
          <p:cNvSpPr/>
          <p:nvPr/>
        </p:nvSpPr>
        <p:spPr>
          <a:xfrm>
            <a:off x="790575" y="1885950"/>
            <a:ext cx="399900" cy="1371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9"/>
          <p:cNvSpPr txBox="1">
            <a:spLocks noGrp="1"/>
          </p:cNvSpPr>
          <p:nvPr>
            <p:ph type="ctrTitle" idx="15"/>
          </p:nvPr>
        </p:nvSpPr>
        <p:spPr>
          <a:xfrm>
            <a:off x="615225" y="2098650"/>
            <a:ext cx="18804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1800" b="1">
                <a:solidFill>
                  <a:schemeClr val="accent2"/>
                </a:solidFill>
              </a:defRPr>
            </a:lvl1pPr>
            <a:lvl2pPr lvl="1" rtl="0">
              <a:spcBef>
                <a:spcPts val="0"/>
              </a:spcBef>
              <a:spcAft>
                <a:spcPts val="0"/>
              </a:spcAft>
              <a:buClr>
                <a:schemeClr val="accent2"/>
              </a:buClr>
              <a:buSzPts val="2100"/>
              <a:buNone/>
              <a:defRPr sz="2100">
                <a:solidFill>
                  <a:schemeClr val="accent2"/>
                </a:solidFill>
              </a:defRPr>
            </a:lvl2pPr>
            <a:lvl3pPr lvl="2" rtl="0">
              <a:spcBef>
                <a:spcPts val="0"/>
              </a:spcBef>
              <a:spcAft>
                <a:spcPts val="0"/>
              </a:spcAft>
              <a:buClr>
                <a:schemeClr val="accent2"/>
              </a:buClr>
              <a:buSzPts val="2100"/>
              <a:buNone/>
              <a:defRPr sz="2100">
                <a:solidFill>
                  <a:schemeClr val="accent2"/>
                </a:solidFill>
              </a:defRPr>
            </a:lvl3pPr>
            <a:lvl4pPr lvl="3" rtl="0">
              <a:spcBef>
                <a:spcPts val="0"/>
              </a:spcBef>
              <a:spcAft>
                <a:spcPts val="0"/>
              </a:spcAft>
              <a:buClr>
                <a:schemeClr val="accent2"/>
              </a:buClr>
              <a:buSzPts val="2100"/>
              <a:buNone/>
              <a:defRPr sz="2100">
                <a:solidFill>
                  <a:schemeClr val="accent2"/>
                </a:solidFill>
              </a:defRPr>
            </a:lvl4pPr>
            <a:lvl5pPr lvl="4" rtl="0">
              <a:spcBef>
                <a:spcPts val="0"/>
              </a:spcBef>
              <a:spcAft>
                <a:spcPts val="0"/>
              </a:spcAft>
              <a:buClr>
                <a:schemeClr val="accent2"/>
              </a:buClr>
              <a:buSzPts val="2100"/>
              <a:buNone/>
              <a:defRPr sz="2100">
                <a:solidFill>
                  <a:schemeClr val="accent2"/>
                </a:solidFill>
              </a:defRPr>
            </a:lvl5pPr>
            <a:lvl6pPr lvl="5" rtl="0">
              <a:spcBef>
                <a:spcPts val="0"/>
              </a:spcBef>
              <a:spcAft>
                <a:spcPts val="0"/>
              </a:spcAft>
              <a:buClr>
                <a:schemeClr val="accent2"/>
              </a:buClr>
              <a:buSzPts val="2100"/>
              <a:buNone/>
              <a:defRPr sz="2100">
                <a:solidFill>
                  <a:schemeClr val="accent2"/>
                </a:solidFill>
              </a:defRPr>
            </a:lvl6pPr>
            <a:lvl7pPr lvl="6" rtl="0">
              <a:spcBef>
                <a:spcPts val="0"/>
              </a:spcBef>
              <a:spcAft>
                <a:spcPts val="0"/>
              </a:spcAft>
              <a:buClr>
                <a:schemeClr val="accent2"/>
              </a:buClr>
              <a:buSzPts val="2100"/>
              <a:buNone/>
              <a:defRPr sz="2100">
                <a:solidFill>
                  <a:schemeClr val="accent2"/>
                </a:solidFill>
              </a:defRPr>
            </a:lvl7pPr>
            <a:lvl8pPr lvl="7" rtl="0">
              <a:spcBef>
                <a:spcPts val="0"/>
              </a:spcBef>
              <a:spcAft>
                <a:spcPts val="0"/>
              </a:spcAft>
              <a:buClr>
                <a:schemeClr val="accent2"/>
              </a:buClr>
              <a:buSzPts val="2100"/>
              <a:buNone/>
              <a:defRPr sz="2100">
                <a:solidFill>
                  <a:schemeClr val="accent2"/>
                </a:solidFill>
              </a:defRPr>
            </a:lvl8pPr>
            <a:lvl9pPr lvl="8" rtl="0">
              <a:spcBef>
                <a:spcPts val="0"/>
              </a:spcBef>
              <a:spcAft>
                <a:spcPts val="0"/>
              </a:spcAft>
              <a:buClr>
                <a:schemeClr val="accent2"/>
              </a:buClr>
              <a:buSzPts val="2100"/>
              <a:buNone/>
              <a:defRPr sz="2100">
                <a:solidFill>
                  <a:schemeClr val="accent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p:cSld name="CUSTOM_15_2_3">
    <p:bg>
      <p:bgPr>
        <a:solidFill>
          <a:schemeClr val="accent4"/>
        </a:solidFill>
        <a:effectLst/>
      </p:bgPr>
    </p:bg>
    <p:spTree>
      <p:nvGrpSpPr>
        <p:cNvPr id="1" name="Shape 93"/>
        <p:cNvGrpSpPr/>
        <p:nvPr/>
      </p:nvGrpSpPr>
      <p:grpSpPr>
        <a:xfrm>
          <a:off x="0" y="0"/>
          <a:ext cx="0" cy="0"/>
          <a:chOff x="0" y="0"/>
          <a:chExt cx="0" cy="0"/>
        </a:xfrm>
      </p:grpSpPr>
      <p:sp>
        <p:nvSpPr>
          <p:cNvPr id="94" name="Google Shape;94;p10"/>
          <p:cNvSpPr/>
          <p:nvPr/>
        </p:nvSpPr>
        <p:spPr>
          <a:xfrm>
            <a:off x="3164000" y="-933100"/>
            <a:ext cx="4289400" cy="4289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 name="Google Shape;95;p10"/>
          <p:cNvCxnSpPr/>
          <p:nvPr/>
        </p:nvCxnSpPr>
        <p:spPr>
          <a:xfrm>
            <a:off x="923925" y="-114300"/>
            <a:ext cx="0" cy="5257800"/>
          </a:xfrm>
          <a:prstGeom prst="straightConnector1">
            <a:avLst/>
          </a:prstGeom>
          <a:noFill/>
          <a:ln w="19050" cap="flat" cmpd="sng">
            <a:solidFill>
              <a:schemeClr val="accent1"/>
            </a:solidFill>
            <a:prstDash val="solid"/>
            <a:round/>
            <a:headEnd type="none" w="med" len="med"/>
            <a:tailEnd type="none" w="med" len="med"/>
          </a:ln>
        </p:spPr>
      </p:cxnSp>
      <p:sp>
        <p:nvSpPr>
          <p:cNvPr id="96" name="Google Shape;96;p10"/>
          <p:cNvSpPr/>
          <p:nvPr/>
        </p:nvSpPr>
        <p:spPr>
          <a:xfrm>
            <a:off x="790575" y="1885950"/>
            <a:ext cx="399900" cy="1371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0"/>
          <p:cNvSpPr txBox="1">
            <a:spLocks noGrp="1"/>
          </p:cNvSpPr>
          <p:nvPr>
            <p:ph type="ctrTitle"/>
          </p:nvPr>
        </p:nvSpPr>
        <p:spPr>
          <a:xfrm>
            <a:off x="615225" y="2098650"/>
            <a:ext cx="18804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1800" b="1">
                <a:solidFill>
                  <a:schemeClr val="accent2"/>
                </a:solidFill>
              </a:defRPr>
            </a:lvl1pPr>
            <a:lvl2pPr lvl="1" rtl="0">
              <a:spcBef>
                <a:spcPts val="0"/>
              </a:spcBef>
              <a:spcAft>
                <a:spcPts val="0"/>
              </a:spcAft>
              <a:buClr>
                <a:schemeClr val="accent2"/>
              </a:buClr>
              <a:buSzPts val="2100"/>
              <a:buNone/>
              <a:defRPr sz="2100">
                <a:solidFill>
                  <a:schemeClr val="accent2"/>
                </a:solidFill>
              </a:defRPr>
            </a:lvl2pPr>
            <a:lvl3pPr lvl="2" rtl="0">
              <a:spcBef>
                <a:spcPts val="0"/>
              </a:spcBef>
              <a:spcAft>
                <a:spcPts val="0"/>
              </a:spcAft>
              <a:buClr>
                <a:schemeClr val="accent2"/>
              </a:buClr>
              <a:buSzPts val="2100"/>
              <a:buNone/>
              <a:defRPr sz="2100">
                <a:solidFill>
                  <a:schemeClr val="accent2"/>
                </a:solidFill>
              </a:defRPr>
            </a:lvl3pPr>
            <a:lvl4pPr lvl="3" rtl="0">
              <a:spcBef>
                <a:spcPts val="0"/>
              </a:spcBef>
              <a:spcAft>
                <a:spcPts val="0"/>
              </a:spcAft>
              <a:buClr>
                <a:schemeClr val="accent2"/>
              </a:buClr>
              <a:buSzPts val="2100"/>
              <a:buNone/>
              <a:defRPr sz="2100">
                <a:solidFill>
                  <a:schemeClr val="accent2"/>
                </a:solidFill>
              </a:defRPr>
            </a:lvl4pPr>
            <a:lvl5pPr lvl="4" rtl="0">
              <a:spcBef>
                <a:spcPts val="0"/>
              </a:spcBef>
              <a:spcAft>
                <a:spcPts val="0"/>
              </a:spcAft>
              <a:buClr>
                <a:schemeClr val="accent2"/>
              </a:buClr>
              <a:buSzPts val="2100"/>
              <a:buNone/>
              <a:defRPr sz="2100">
                <a:solidFill>
                  <a:schemeClr val="accent2"/>
                </a:solidFill>
              </a:defRPr>
            </a:lvl5pPr>
            <a:lvl6pPr lvl="5" rtl="0">
              <a:spcBef>
                <a:spcPts val="0"/>
              </a:spcBef>
              <a:spcAft>
                <a:spcPts val="0"/>
              </a:spcAft>
              <a:buClr>
                <a:schemeClr val="accent2"/>
              </a:buClr>
              <a:buSzPts val="2100"/>
              <a:buNone/>
              <a:defRPr sz="2100">
                <a:solidFill>
                  <a:schemeClr val="accent2"/>
                </a:solidFill>
              </a:defRPr>
            </a:lvl6pPr>
            <a:lvl7pPr lvl="6" rtl="0">
              <a:spcBef>
                <a:spcPts val="0"/>
              </a:spcBef>
              <a:spcAft>
                <a:spcPts val="0"/>
              </a:spcAft>
              <a:buClr>
                <a:schemeClr val="accent2"/>
              </a:buClr>
              <a:buSzPts val="2100"/>
              <a:buNone/>
              <a:defRPr sz="2100">
                <a:solidFill>
                  <a:schemeClr val="accent2"/>
                </a:solidFill>
              </a:defRPr>
            </a:lvl7pPr>
            <a:lvl8pPr lvl="7" rtl="0">
              <a:spcBef>
                <a:spcPts val="0"/>
              </a:spcBef>
              <a:spcAft>
                <a:spcPts val="0"/>
              </a:spcAft>
              <a:buClr>
                <a:schemeClr val="accent2"/>
              </a:buClr>
              <a:buSzPts val="2100"/>
              <a:buNone/>
              <a:defRPr sz="2100">
                <a:solidFill>
                  <a:schemeClr val="accent2"/>
                </a:solidFill>
              </a:defRPr>
            </a:lvl8pPr>
            <a:lvl9pPr lvl="8" rtl="0">
              <a:spcBef>
                <a:spcPts val="0"/>
              </a:spcBef>
              <a:spcAft>
                <a:spcPts val="0"/>
              </a:spcAft>
              <a:buClr>
                <a:schemeClr val="accent2"/>
              </a:buClr>
              <a:buSzPts val="2100"/>
              <a:buNone/>
              <a:defRPr sz="2100">
                <a:solidFill>
                  <a:schemeClr val="accent2"/>
                </a:solidFill>
              </a:defRPr>
            </a:lvl9pPr>
          </a:lstStyle>
          <a:p>
            <a:endParaRPr/>
          </a:p>
        </p:txBody>
      </p:sp>
      <p:sp>
        <p:nvSpPr>
          <p:cNvPr id="98" name="Google Shape;98;p10"/>
          <p:cNvSpPr txBox="1">
            <a:spLocks noGrp="1"/>
          </p:cNvSpPr>
          <p:nvPr>
            <p:ph type="subTitle" idx="1"/>
          </p:nvPr>
        </p:nvSpPr>
        <p:spPr>
          <a:xfrm>
            <a:off x="2146975" y="3780785"/>
            <a:ext cx="2988000" cy="783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99" name="Google Shape;99;p10"/>
          <p:cNvSpPr txBox="1">
            <a:spLocks noGrp="1"/>
          </p:cNvSpPr>
          <p:nvPr>
            <p:ph type="ctrTitle" idx="2"/>
          </p:nvPr>
        </p:nvSpPr>
        <p:spPr>
          <a:xfrm>
            <a:off x="2515696" y="463811"/>
            <a:ext cx="26193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chemeClr val="accent1"/>
              </a:buClr>
              <a:buSzPts val="1800"/>
              <a:buNone/>
              <a:defRPr sz="1800">
                <a:solidFill>
                  <a:schemeClr val="accent1"/>
                </a:solidFill>
              </a:defRPr>
            </a:lvl1pPr>
            <a:lvl2pPr lvl="1" algn="r" rtl="0">
              <a:spcBef>
                <a:spcPts val="0"/>
              </a:spcBef>
              <a:spcAft>
                <a:spcPts val="0"/>
              </a:spcAft>
              <a:buClr>
                <a:schemeClr val="accent1"/>
              </a:buClr>
              <a:buSzPts val="1800"/>
              <a:buFont typeface="Arvo"/>
              <a:buNone/>
              <a:defRPr sz="1800">
                <a:solidFill>
                  <a:schemeClr val="accent1"/>
                </a:solidFill>
                <a:latin typeface="Arvo"/>
                <a:ea typeface="Arvo"/>
                <a:cs typeface="Arvo"/>
                <a:sym typeface="Arvo"/>
              </a:defRPr>
            </a:lvl2pPr>
            <a:lvl3pPr lvl="2" algn="r" rtl="0">
              <a:spcBef>
                <a:spcPts val="0"/>
              </a:spcBef>
              <a:spcAft>
                <a:spcPts val="0"/>
              </a:spcAft>
              <a:buClr>
                <a:schemeClr val="accent1"/>
              </a:buClr>
              <a:buSzPts val="1800"/>
              <a:buFont typeface="Arvo"/>
              <a:buNone/>
              <a:defRPr sz="1800">
                <a:solidFill>
                  <a:schemeClr val="accent1"/>
                </a:solidFill>
                <a:latin typeface="Arvo"/>
                <a:ea typeface="Arvo"/>
                <a:cs typeface="Arvo"/>
                <a:sym typeface="Arvo"/>
              </a:defRPr>
            </a:lvl3pPr>
            <a:lvl4pPr lvl="3" algn="r" rtl="0">
              <a:spcBef>
                <a:spcPts val="0"/>
              </a:spcBef>
              <a:spcAft>
                <a:spcPts val="0"/>
              </a:spcAft>
              <a:buClr>
                <a:schemeClr val="accent1"/>
              </a:buClr>
              <a:buSzPts val="1800"/>
              <a:buFont typeface="Arvo"/>
              <a:buNone/>
              <a:defRPr sz="1800">
                <a:solidFill>
                  <a:schemeClr val="accent1"/>
                </a:solidFill>
                <a:latin typeface="Arvo"/>
                <a:ea typeface="Arvo"/>
                <a:cs typeface="Arvo"/>
                <a:sym typeface="Arvo"/>
              </a:defRPr>
            </a:lvl4pPr>
            <a:lvl5pPr lvl="4" algn="r" rtl="0">
              <a:spcBef>
                <a:spcPts val="0"/>
              </a:spcBef>
              <a:spcAft>
                <a:spcPts val="0"/>
              </a:spcAft>
              <a:buClr>
                <a:schemeClr val="accent1"/>
              </a:buClr>
              <a:buSzPts val="1800"/>
              <a:buFont typeface="Arvo"/>
              <a:buNone/>
              <a:defRPr sz="1800">
                <a:solidFill>
                  <a:schemeClr val="accent1"/>
                </a:solidFill>
                <a:latin typeface="Arvo"/>
                <a:ea typeface="Arvo"/>
                <a:cs typeface="Arvo"/>
                <a:sym typeface="Arvo"/>
              </a:defRPr>
            </a:lvl5pPr>
            <a:lvl6pPr lvl="5" algn="r" rtl="0">
              <a:spcBef>
                <a:spcPts val="0"/>
              </a:spcBef>
              <a:spcAft>
                <a:spcPts val="0"/>
              </a:spcAft>
              <a:buClr>
                <a:schemeClr val="accent1"/>
              </a:buClr>
              <a:buSzPts val="1800"/>
              <a:buFont typeface="Arvo"/>
              <a:buNone/>
              <a:defRPr sz="1800">
                <a:solidFill>
                  <a:schemeClr val="accent1"/>
                </a:solidFill>
                <a:latin typeface="Arvo"/>
                <a:ea typeface="Arvo"/>
                <a:cs typeface="Arvo"/>
                <a:sym typeface="Arvo"/>
              </a:defRPr>
            </a:lvl6pPr>
            <a:lvl7pPr lvl="6" algn="r" rtl="0">
              <a:spcBef>
                <a:spcPts val="0"/>
              </a:spcBef>
              <a:spcAft>
                <a:spcPts val="0"/>
              </a:spcAft>
              <a:buClr>
                <a:schemeClr val="accent1"/>
              </a:buClr>
              <a:buSzPts val="1800"/>
              <a:buFont typeface="Arvo"/>
              <a:buNone/>
              <a:defRPr sz="1800">
                <a:solidFill>
                  <a:schemeClr val="accent1"/>
                </a:solidFill>
                <a:latin typeface="Arvo"/>
                <a:ea typeface="Arvo"/>
                <a:cs typeface="Arvo"/>
                <a:sym typeface="Arvo"/>
              </a:defRPr>
            </a:lvl7pPr>
            <a:lvl8pPr lvl="7" algn="r" rtl="0">
              <a:spcBef>
                <a:spcPts val="0"/>
              </a:spcBef>
              <a:spcAft>
                <a:spcPts val="0"/>
              </a:spcAft>
              <a:buClr>
                <a:schemeClr val="accent1"/>
              </a:buClr>
              <a:buSzPts val="1800"/>
              <a:buFont typeface="Arvo"/>
              <a:buNone/>
              <a:defRPr sz="1800">
                <a:solidFill>
                  <a:schemeClr val="accent1"/>
                </a:solidFill>
                <a:latin typeface="Arvo"/>
                <a:ea typeface="Arvo"/>
                <a:cs typeface="Arvo"/>
                <a:sym typeface="Arvo"/>
              </a:defRPr>
            </a:lvl8pPr>
            <a:lvl9pPr lvl="8" algn="r" rtl="0">
              <a:spcBef>
                <a:spcPts val="0"/>
              </a:spcBef>
              <a:spcAft>
                <a:spcPts val="0"/>
              </a:spcAft>
              <a:buClr>
                <a:schemeClr val="accent1"/>
              </a:buClr>
              <a:buSzPts val="1800"/>
              <a:buFont typeface="Arvo"/>
              <a:buNone/>
              <a:defRPr sz="1800">
                <a:solidFill>
                  <a:schemeClr val="accent1"/>
                </a:solidFill>
                <a:latin typeface="Arvo"/>
                <a:ea typeface="Arvo"/>
                <a:cs typeface="Arvo"/>
                <a:sym typeface="Arvo"/>
              </a:defRPr>
            </a:lvl9pPr>
          </a:lstStyle>
          <a:p>
            <a:endParaRPr/>
          </a:p>
        </p:txBody>
      </p:sp>
      <p:sp>
        <p:nvSpPr>
          <p:cNvPr id="100" name="Google Shape;100;p10"/>
          <p:cNvSpPr txBox="1">
            <a:spLocks noGrp="1"/>
          </p:cNvSpPr>
          <p:nvPr>
            <p:ph type="subTitle" idx="3"/>
          </p:nvPr>
        </p:nvSpPr>
        <p:spPr>
          <a:xfrm>
            <a:off x="5538650" y="3780785"/>
            <a:ext cx="2988000" cy="78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01" name="Google Shape;101;p10"/>
          <p:cNvSpPr txBox="1">
            <a:spLocks noGrp="1"/>
          </p:cNvSpPr>
          <p:nvPr>
            <p:ph type="ctrTitle" idx="4"/>
          </p:nvPr>
        </p:nvSpPr>
        <p:spPr>
          <a:xfrm>
            <a:off x="5538646" y="463811"/>
            <a:ext cx="26193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accent3"/>
              </a:buClr>
              <a:buSzPts val="1800"/>
              <a:buNone/>
              <a:defRPr sz="1800">
                <a:solidFill>
                  <a:schemeClr val="accent3"/>
                </a:solidFill>
              </a:defRPr>
            </a:lvl1pPr>
            <a:lvl2pPr lvl="1" rtl="0">
              <a:spcBef>
                <a:spcPts val="0"/>
              </a:spcBef>
              <a:spcAft>
                <a:spcPts val="0"/>
              </a:spcAft>
              <a:buClr>
                <a:schemeClr val="accent3"/>
              </a:buClr>
              <a:buSzPts val="1800"/>
              <a:buFont typeface="Arvo"/>
              <a:buNone/>
              <a:defRPr sz="1800">
                <a:solidFill>
                  <a:schemeClr val="accent3"/>
                </a:solidFill>
                <a:latin typeface="Arvo"/>
                <a:ea typeface="Arvo"/>
                <a:cs typeface="Arvo"/>
                <a:sym typeface="Arvo"/>
              </a:defRPr>
            </a:lvl2pPr>
            <a:lvl3pPr lvl="2" rtl="0">
              <a:spcBef>
                <a:spcPts val="0"/>
              </a:spcBef>
              <a:spcAft>
                <a:spcPts val="0"/>
              </a:spcAft>
              <a:buClr>
                <a:schemeClr val="accent3"/>
              </a:buClr>
              <a:buSzPts val="1800"/>
              <a:buFont typeface="Arvo"/>
              <a:buNone/>
              <a:defRPr sz="1800">
                <a:solidFill>
                  <a:schemeClr val="accent3"/>
                </a:solidFill>
                <a:latin typeface="Arvo"/>
                <a:ea typeface="Arvo"/>
                <a:cs typeface="Arvo"/>
                <a:sym typeface="Arvo"/>
              </a:defRPr>
            </a:lvl3pPr>
            <a:lvl4pPr lvl="3" rtl="0">
              <a:spcBef>
                <a:spcPts val="0"/>
              </a:spcBef>
              <a:spcAft>
                <a:spcPts val="0"/>
              </a:spcAft>
              <a:buClr>
                <a:schemeClr val="accent3"/>
              </a:buClr>
              <a:buSzPts val="1800"/>
              <a:buFont typeface="Arvo"/>
              <a:buNone/>
              <a:defRPr sz="1800">
                <a:solidFill>
                  <a:schemeClr val="accent3"/>
                </a:solidFill>
                <a:latin typeface="Arvo"/>
                <a:ea typeface="Arvo"/>
                <a:cs typeface="Arvo"/>
                <a:sym typeface="Arvo"/>
              </a:defRPr>
            </a:lvl4pPr>
            <a:lvl5pPr lvl="4" rtl="0">
              <a:spcBef>
                <a:spcPts val="0"/>
              </a:spcBef>
              <a:spcAft>
                <a:spcPts val="0"/>
              </a:spcAft>
              <a:buClr>
                <a:schemeClr val="accent3"/>
              </a:buClr>
              <a:buSzPts val="1800"/>
              <a:buFont typeface="Arvo"/>
              <a:buNone/>
              <a:defRPr sz="1800">
                <a:solidFill>
                  <a:schemeClr val="accent3"/>
                </a:solidFill>
                <a:latin typeface="Arvo"/>
                <a:ea typeface="Arvo"/>
                <a:cs typeface="Arvo"/>
                <a:sym typeface="Arvo"/>
              </a:defRPr>
            </a:lvl5pPr>
            <a:lvl6pPr lvl="5" rtl="0">
              <a:spcBef>
                <a:spcPts val="0"/>
              </a:spcBef>
              <a:spcAft>
                <a:spcPts val="0"/>
              </a:spcAft>
              <a:buClr>
                <a:schemeClr val="accent3"/>
              </a:buClr>
              <a:buSzPts val="1800"/>
              <a:buFont typeface="Arvo"/>
              <a:buNone/>
              <a:defRPr sz="1800">
                <a:solidFill>
                  <a:schemeClr val="accent3"/>
                </a:solidFill>
                <a:latin typeface="Arvo"/>
                <a:ea typeface="Arvo"/>
                <a:cs typeface="Arvo"/>
                <a:sym typeface="Arvo"/>
              </a:defRPr>
            </a:lvl6pPr>
            <a:lvl7pPr lvl="6" rtl="0">
              <a:spcBef>
                <a:spcPts val="0"/>
              </a:spcBef>
              <a:spcAft>
                <a:spcPts val="0"/>
              </a:spcAft>
              <a:buClr>
                <a:schemeClr val="accent3"/>
              </a:buClr>
              <a:buSzPts val="1800"/>
              <a:buFont typeface="Arvo"/>
              <a:buNone/>
              <a:defRPr sz="1800">
                <a:solidFill>
                  <a:schemeClr val="accent3"/>
                </a:solidFill>
                <a:latin typeface="Arvo"/>
                <a:ea typeface="Arvo"/>
                <a:cs typeface="Arvo"/>
                <a:sym typeface="Arvo"/>
              </a:defRPr>
            </a:lvl7pPr>
            <a:lvl8pPr lvl="7" rtl="0">
              <a:spcBef>
                <a:spcPts val="0"/>
              </a:spcBef>
              <a:spcAft>
                <a:spcPts val="0"/>
              </a:spcAft>
              <a:buClr>
                <a:schemeClr val="accent3"/>
              </a:buClr>
              <a:buSzPts val="1800"/>
              <a:buFont typeface="Arvo"/>
              <a:buNone/>
              <a:defRPr sz="1800">
                <a:solidFill>
                  <a:schemeClr val="accent3"/>
                </a:solidFill>
                <a:latin typeface="Arvo"/>
                <a:ea typeface="Arvo"/>
                <a:cs typeface="Arvo"/>
                <a:sym typeface="Arvo"/>
              </a:defRPr>
            </a:lvl8pPr>
            <a:lvl9pPr lvl="8" rtl="0">
              <a:spcBef>
                <a:spcPts val="0"/>
              </a:spcBef>
              <a:spcAft>
                <a:spcPts val="0"/>
              </a:spcAft>
              <a:buClr>
                <a:schemeClr val="accent3"/>
              </a:buClr>
              <a:buSzPts val="1800"/>
              <a:buFont typeface="Arvo"/>
              <a:buNone/>
              <a:defRPr sz="1800">
                <a:solidFill>
                  <a:schemeClr val="accent3"/>
                </a:solidFill>
                <a:latin typeface="Arvo"/>
                <a:ea typeface="Arvo"/>
                <a:cs typeface="Arvo"/>
                <a:sym typeface="Arv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subtitle 2">
  <p:cSld name="CUSTOM_18">
    <p:bg>
      <p:bgPr>
        <a:solidFill>
          <a:schemeClr val="accent1"/>
        </a:solidFill>
        <a:effectLst/>
      </p:bgPr>
    </p:bg>
    <p:spTree>
      <p:nvGrpSpPr>
        <p:cNvPr id="1" name="Shape 156"/>
        <p:cNvGrpSpPr/>
        <p:nvPr/>
      </p:nvGrpSpPr>
      <p:grpSpPr>
        <a:xfrm>
          <a:off x="0" y="0"/>
          <a:ext cx="0" cy="0"/>
          <a:chOff x="0" y="0"/>
          <a:chExt cx="0" cy="0"/>
        </a:xfrm>
      </p:grpSpPr>
      <p:cxnSp>
        <p:nvCxnSpPr>
          <p:cNvPr id="157" name="Google Shape;157;p15"/>
          <p:cNvCxnSpPr/>
          <p:nvPr/>
        </p:nvCxnSpPr>
        <p:spPr>
          <a:xfrm>
            <a:off x="8115300" y="-114300"/>
            <a:ext cx="0" cy="5257800"/>
          </a:xfrm>
          <a:prstGeom prst="straightConnector1">
            <a:avLst/>
          </a:prstGeom>
          <a:noFill/>
          <a:ln w="19050" cap="flat" cmpd="sng">
            <a:solidFill>
              <a:schemeClr val="accent4"/>
            </a:solidFill>
            <a:prstDash val="solid"/>
            <a:round/>
            <a:headEnd type="none" w="med" len="med"/>
            <a:tailEnd type="none" w="med" len="med"/>
          </a:ln>
        </p:spPr>
      </p:cxnSp>
      <p:sp>
        <p:nvSpPr>
          <p:cNvPr id="158" name="Google Shape;158;p15"/>
          <p:cNvSpPr/>
          <p:nvPr/>
        </p:nvSpPr>
        <p:spPr>
          <a:xfrm flipH="1">
            <a:off x="7848750" y="827025"/>
            <a:ext cx="399900" cy="1989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5"/>
          <p:cNvSpPr txBox="1">
            <a:spLocks noGrp="1"/>
          </p:cNvSpPr>
          <p:nvPr>
            <p:ph type="ctrTitle"/>
          </p:nvPr>
        </p:nvSpPr>
        <p:spPr>
          <a:xfrm>
            <a:off x="5440793" y="481850"/>
            <a:ext cx="3080100" cy="11019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3"/>
              </a:buClr>
              <a:buSzPts val="3600"/>
              <a:buNone/>
              <a:defRPr sz="3600" b="1">
                <a:solidFill>
                  <a:schemeClr val="accent3"/>
                </a:solidFill>
              </a:defRPr>
            </a:lvl1pPr>
            <a:lvl2pPr lvl="1" algn="r" rtl="0">
              <a:spcBef>
                <a:spcPts val="0"/>
              </a:spcBef>
              <a:spcAft>
                <a:spcPts val="0"/>
              </a:spcAft>
              <a:buClr>
                <a:schemeClr val="accent3"/>
              </a:buClr>
              <a:buSzPts val="3600"/>
              <a:buNone/>
              <a:defRPr sz="3600" b="1">
                <a:solidFill>
                  <a:schemeClr val="accent3"/>
                </a:solidFill>
              </a:defRPr>
            </a:lvl2pPr>
            <a:lvl3pPr lvl="2" algn="r" rtl="0">
              <a:spcBef>
                <a:spcPts val="0"/>
              </a:spcBef>
              <a:spcAft>
                <a:spcPts val="0"/>
              </a:spcAft>
              <a:buClr>
                <a:schemeClr val="accent3"/>
              </a:buClr>
              <a:buSzPts val="3600"/>
              <a:buNone/>
              <a:defRPr sz="3600" b="1">
                <a:solidFill>
                  <a:schemeClr val="accent3"/>
                </a:solidFill>
              </a:defRPr>
            </a:lvl3pPr>
            <a:lvl4pPr lvl="3" algn="r" rtl="0">
              <a:spcBef>
                <a:spcPts val="0"/>
              </a:spcBef>
              <a:spcAft>
                <a:spcPts val="0"/>
              </a:spcAft>
              <a:buClr>
                <a:schemeClr val="accent3"/>
              </a:buClr>
              <a:buSzPts val="3600"/>
              <a:buNone/>
              <a:defRPr sz="3600" b="1">
                <a:solidFill>
                  <a:schemeClr val="accent3"/>
                </a:solidFill>
              </a:defRPr>
            </a:lvl4pPr>
            <a:lvl5pPr lvl="4" algn="r" rtl="0">
              <a:spcBef>
                <a:spcPts val="0"/>
              </a:spcBef>
              <a:spcAft>
                <a:spcPts val="0"/>
              </a:spcAft>
              <a:buClr>
                <a:schemeClr val="accent3"/>
              </a:buClr>
              <a:buSzPts val="3600"/>
              <a:buNone/>
              <a:defRPr sz="3600" b="1">
                <a:solidFill>
                  <a:schemeClr val="accent3"/>
                </a:solidFill>
              </a:defRPr>
            </a:lvl5pPr>
            <a:lvl6pPr lvl="5" algn="r" rtl="0">
              <a:spcBef>
                <a:spcPts val="0"/>
              </a:spcBef>
              <a:spcAft>
                <a:spcPts val="0"/>
              </a:spcAft>
              <a:buClr>
                <a:schemeClr val="accent3"/>
              </a:buClr>
              <a:buSzPts val="3600"/>
              <a:buNone/>
              <a:defRPr sz="3600" b="1">
                <a:solidFill>
                  <a:schemeClr val="accent3"/>
                </a:solidFill>
              </a:defRPr>
            </a:lvl6pPr>
            <a:lvl7pPr lvl="6" algn="r" rtl="0">
              <a:spcBef>
                <a:spcPts val="0"/>
              </a:spcBef>
              <a:spcAft>
                <a:spcPts val="0"/>
              </a:spcAft>
              <a:buClr>
                <a:schemeClr val="accent3"/>
              </a:buClr>
              <a:buSzPts val="3600"/>
              <a:buNone/>
              <a:defRPr sz="3600" b="1">
                <a:solidFill>
                  <a:schemeClr val="accent3"/>
                </a:solidFill>
              </a:defRPr>
            </a:lvl7pPr>
            <a:lvl8pPr lvl="7" algn="r" rtl="0">
              <a:spcBef>
                <a:spcPts val="0"/>
              </a:spcBef>
              <a:spcAft>
                <a:spcPts val="0"/>
              </a:spcAft>
              <a:buClr>
                <a:schemeClr val="accent3"/>
              </a:buClr>
              <a:buSzPts val="3600"/>
              <a:buNone/>
              <a:defRPr sz="3600" b="1">
                <a:solidFill>
                  <a:schemeClr val="accent3"/>
                </a:solidFill>
              </a:defRPr>
            </a:lvl8pPr>
            <a:lvl9pPr lvl="8" algn="r" rtl="0">
              <a:spcBef>
                <a:spcPts val="0"/>
              </a:spcBef>
              <a:spcAft>
                <a:spcPts val="0"/>
              </a:spcAft>
              <a:buClr>
                <a:schemeClr val="accent3"/>
              </a:buClr>
              <a:buSzPts val="3600"/>
              <a:buNone/>
              <a:defRPr sz="3600" b="1">
                <a:solidFill>
                  <a:schemeClr val="accent3"/>
                </a:solidFill>
              </a:defRPr>
            </a:lvl9pPr>
          </a:lstStyle>
          <a:p>
            <a:endParaRPr/>
          </a:p>
        </p:txBody>
      </p:sp>
      <p:sp>
        <p:nvSpPr>
          <p:cNvPr id="160" name="Google Shape;160;p15"/>
          <p:cNvSpPr txBox="1">
            <a:spLocks noGrp="1"/>
          </p:cNvSpPr>
          <p:nvPr>
            <p:ph type="subTitle" idx="1"/>
          </p:nvPr>
        </p:nvSpPr>
        <p:spPr>
          <a:xfrm>
            <a:off x="5236618" y="1583650"/>
            <a:ext cx="3284400" cy="1192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1200"/>
              <a:buNone/>
              <a:defRPr>
                <a:solidFill>
                  <a:schemeClr val="accent4"/>
                </a:solidFill>
              </a:defRPr>
            </a:lvl1pPr>
            <a:lvl2pPr lvl="1" algn="r" rtl="0">
              <a:lnSpc>
                <a:spcPct val="100000"/>
              </a:lnSpc>
              <a:spcBef>
                <a:spcPts val="0"/>
              </a:spcBef>
              <a:spcAft>
                <a:spcPts val="0"/>
              </a:spcAft>
              <a:buClr>
                <a:schemeClr val="accent4"/>
              </a:buClr>
              <a:buSzPts val="1200"/>
              <a:buNone/>
              <a:defRPr>
                <a:solidFill>
                  <a:schemeClr val="accent4"/>
                </a:solidFill>
              </a:defRPr>
            </a:lvl2pPr>
            <a:lvl3pPr lvl="2" algn="r" rtl="0">
              <a:lnSpc>
                <a:spcPct val="100000"/>
              </a:lnSpc>
              <a:spcBef>
                <a:spcPts val="0"/>
              </a:spcBef>
              <a:spcAft>
                <a:spcPts val="0"/>
              </a:spcAft>
              <a:buClr>
                <a:schemeClr val="accent4"/>
              </a:buClr>
              <a:buSzPts val="1200"/>
              <a:buNone/>
              <a:defRPr>
                <a:solidFill>
                  <a:schemeClr val="accent4"/>
                </a:solidFill>
              </a:defRPr>
            </a:lvl3pPr>
            <a:lvl4pPr lvl="3" algn="r" rtl="0">
              <a:lnSpc>
                <a:spcPct val="100000"/>
              </a:lnSpc>
              <a:spcBef>
                <a:spcPts val="0"/>
              </a:spcBef>
              <a:spcAft>
                <a:spcPts val="0"/>
              </a:spcAft>
              <a:buClr>
                <a:schemeClr val="accent4"/>
              </a:buClr>
              <a:buSzPts val="1200"/>
              <a:buNone/>
              <a:defRPr>
                <a:solidFill>
                  <a:schemeClr val="accent4"/>
                </a:solidFill>
              </a:defRPr>
            </a:lvl4pPr>
            <a:lvl5pPr lvl="4" algn="r" rtl="0">
              <a:lnSpc>
                <a:spcPct val="100000"/>
              </a:lnSpc>
              <a:spcBef>
                <a:spcPts val="0"/>
              </a:spcBef>
              <a:spcAft>
                <a:spcPts val="0"/>
              </a:spcAft>
              <a:buClr>
                <a:schemeClr val="accent4"/>
              </a:buClr>
              <a:buSzPts val="1200"/>
              <a:buNone/>
              <a:defRPr>
                <a:solidFill>
                  <a:schemeClr val="accent4"/>
                </a:solidFill>
              </a:defRPr>
            </a:lvl5pPr>
            <a:lvl6pPr lvl="5" algn="r" rtl="0">
              <a:lnSpc>
                <a:spcPct val="100000"/>
              </a:lnSpc>
              <a:spcBef>
                <a:spcPts val="0"/>
              </a:spcBef>
              <a:spcAft>
                <a:spcPts val="0"/>
              </a:spcAft>
              <a:buClr>
                <a:schemeClr val="accent4"/>
              </a:buClr>
              <a:buSzPts val="1200"/>
              <a:buNone/>
              <a:defRPr>
                <a:solidFill>
                  <a:schemeClr val="accent4"/>
                </a:solidFill>
              </a:defRPr>
            </a:lvl6pPr>
            <a:lvl7pPr lvl="6" algn="r" rtl="0">
              <a:lnSpc>
                <a:spcPct val="100000"/>
              </a:lnSpc>
              <a:spcBef>
                <a:spcPts val="0"/>
              </a:spcBef>
              <a:spcAft>
                <a:spcPts val="0"/>
              </a:spcAft>
              <a:buClr>
                <a:schemeClr val="accent4"/>
              </a:buClr>
              <a:buSzPts val="1200"/>
              <a:buNone/>
              <a:defRPr>
                <a:solidFill>
                  <a:schemeClr val="accent4"/>
                </a:solidFill>
              </a:defRPr>
            </a:lvl7pPr>
            <a:lvl8pPr lvl="7" algn="r" rtl="0">
              <a:lnSpc>
                <a:spcPct val="100000"/>
              </a:lnSpc>
              <a:spcBef>
                <a:spcPts val="0"/>
              </a:spcBef>
              <a:spcAft>
                <a:spcPts val="0"/>
              </a:spcAft>
              <a:buClr>
                <a:schemeClr val="accent4"/>
              </a:buClr>
              <a:buSzPts val="1200"/>
              <a:buNone/>
              <a:defRPr>
                <a:solidFill>
                  <a:schemeClr val="accent4"/>
                </a:solidFill>
              </a:defRPr>
            </a:lvl8pPr>
            <a:lvl9pPr lvl="8" algn="r" rtl="0">
              <a:lnSpc>
                <a:spcPct val="100000"/>
              </a:lnSpc>
              <a:spcBef>
                <a:spcPts val="0"/>
              </a:spcBef>
              <a:spcAft>
                <a:spcPts val="0"/>
              </a:spcAft>
              <a:buClr>
                <a:schemeClr val="accent4"/>
              </a:buClr>
              <a:buSzPts val="1200"/>
              <a:buNone/>
              <a:defRPr>
                <a:solidFill>
                  <a:schemeClr val="accent4"/>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1_1">
    <p:spTree>
      <p:nvGrpSpPr>
        <p:cNvPr id="1" name="Shape 16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Arvo"/>
              <a:buNone/>
              <a:defRPr sz="2800">
                <a:solidFill>
                  <a:schemeClr val="dk1"/>
                </a:solidFill>
                <a:latin typeface="Arvo"/>
                <a:ea typeface="Arvo"/>
                <a:cs typeface="Arvo"/>
                <a:sym typeface="Arvo"/>
              </a:defRPr>
            </a:lvl1pPr>
            <a:lvl2pPr lvl="1"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2pPr>
            <a:lvl3pPr lvl="2"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3pPr>
            <a:lvl4pPr lvl="3"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4pPr>
            <a:lvl5pPr lvl="4"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5pPr>
            <a:lvl6pPr lvl="5"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6pPr>
            <a:lvl7pPr lvl="6"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7pPr>
            <a:lvl8pPr lvl="7"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8pPr>
            <a:lvl9pPr lvl="8"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1pPr>
            <a:lvl2pPr marL="914400" lvl="1" indent="-304800" rtl="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2pPr>
            <a:lvl3pPr marL="1371600" lvl="2" indent="-304800" rtl="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3pPr>
            <a:lvl4pPr marL="1828800" lvl="3" indent="-304800" rtl="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4pPr>
            <a:lvl5pPr marL="2286000" lvl="4" indent="-304800" rtl="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5pPr>
            <a:lvl6pPr marL="2743200" lvl="5" indent="-304800" rtl="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6pPr>
            <a:lvl7pPr marL="3200400" lvl="6" indent="-304800" rtl="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7pPr>
            <a:lvl8pPr marL="3657600" lvl="7" indent="-304800" rtl="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8pPr>
            <a:lvl9pPr marL="4114800" lvl="8" indent="-304800" rtl="0">
              <a:lnSpc>
                <a:spcPct val="115000"/>
              </a:lnSpc>
              <a:spcBef>
                <a:spcPts val="1600"/>
              </a:spcBef>
              <a:spcAft>
                <a:spcPts val="1600"/>
              </a:spcAft>
              <a:buClr>
                <a:schemeClr val="dk1"/>
              </a:buClr>
              <a:buSzPts val="1200"/>
              <a:buFont typeface="Nunito Light"/>
              <a:buChar char="■"/>
              <a:defRPr sz="1200">
                <a:solidFill>
                  <a:schemeClr val="dk1"/>
                </a:solidFill>
                <a:latin typeface="Nunito Light"/>
                <a:ea typeface="Nunito Light"/>
                <a:cs typeface="Nunito Light"/>
                <a:sym typeface="Nunit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6" r:id="rId7"/>
    <p:sldLayoutId id="2147483661" r:id="rId8"/>
    <p:sldLayoutId id="2147483663" r:id="rId9"/>
    <p:sldLayoutId id="2147483664"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2279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FFFF"/>
              </a:buClr>
              <a:buSzPts val="3200"/>
              <a:buFont typeface="Lilita One"/>
              <a:buNone/>
              <a:defRPr sz="3200">
                <a:solidFill>
                  <a:srgbClr val="FFFFFF"/>
                </a:solidFill>
                <a:latin typeface="Lilita One"/>
                <a:ea typeface="Lilita One"/>
                <a:cs typeface="Lilita One"/>
                <a:sym typeface="Lilita One"/>
              </a:defRPr>
            </a:lvl1pPr>
            <a:lvl2pPr lvl="1" algn="ctr">
              <a:spcBef>
                <a:spcPts val="0"/>
              </a:spcBef>
              <a:spcAft>
                <a:spcPts val="0"/>
              </a:spcAft>
              <a:buClr>
                <a:srgbClr val="FFFFFF"/>
              </a:buClr>
              <a:buSzPts val="3200"/>
              <a:buFont typeface="Bubblegum Sans"/>
              <a:buNone/>
              <a:defRPr sz="3200">
                <a:solidFill>
                  <a:srgbClr val="FFFFFF"/>
                </a:solidFill>
                <a:latin typeface="Bubblegum Sans"/>
                <a:ea typeface="Bubblegum Sans"/>
                <a:cs typeface="Bubblegum Sans"/>
                <a:sym typeface="Bubblegum Sans"/>
              </a:defRPr>
            </a:lvl2pPr>
            <a:lvl3pPr lvl="2" algn="ctr">
              <a:spcBef>
                <a:spcPts val="0"/>
              </a:spcBef>
              <a:spcAft>
                <a:spcPts val="0"/>
              </a:spcAft>
              <a:buClr>
                <a:srgbClr val="FFFFFF"/>
              </a:buClr>
              <a:buSzPts val="3200"/>
              <a:buFont typeface="Bubblegum Sans"/>
              <a:buNone/>
              <a:defRPr sz="3200">
                <a:solidFill>
                  <a:srgbClr val="FFFFFF"/>
                </a:solidFill>
                <a:latin typeface="Bubblegum Sans"/>
                <a:ea typeface="Bubblegum Sans"/>
                <a:cs typeface="Bubblegum Sans"/>
                <a:sym typeface="Bubblegum Sans"/>
              </a:defRPr>
            </a:lvl3pPr>
            <a:lvl4pPr lvl="3" algn="ctr">
              <a:spcBef>
                <a:spcPts val="0"/>
              </a:spcBef>
              <a:spcAft>
                <a:spcPts val="0"/>
              </a:spcAft>
              <a:buClr>
                <a:srgbClr val="FFFFFF"/>
              </a:buClr>
              <a:buSzPts val="3200"/>
              <a:buFont typeface="Bubblegum Sans"/>
              <a:buNone/>
              <a:defRPr sz="3200">
                <a:solidFill>
                  <a:srgbClr val="FFFFFF"/>
                </a:solidFill>
                <a:latin typeface="Bubblegum Sans"/>
                <a:ea typeface="Bubblegum Sans"/>
                <a:cs typeface="Bubblegum Sans"/>
                <a:sym typeface="Bubblegum Sans"/>
              </a:defRPr>
            </a:lvl4pPr>
            <a:lvl5pPr lvl="4" algn="ctr">
              <a:spcBef>
                <a:spcPts val="0"/>
              </a:spcBef>
              <a:spcAft>
                <a:spcPts val="0"/>
              </a:spcAft>
              <a:buClr>
                <a:srgbClr val="FFFFFF"/>
              </a:buClr>
              <a:buSzPts val="3200"/>
              <a:buFont typeface="Bubblegum Sans"/>
              <a:buNone/>
              <a:defRPr sz="3200">
                <a:solidFill>
                  <a:srgbClr val="FFFFFF"/>
                </a:solidFill>
                <a:latin typeface="Bubblegum Sans"/>
                <a:ea typeface="Bubblegum Sans"/>
                <a:cs typeface="Bubblegum Sans"/>
                <a:sym typeface="Bubblegum Sans"/>
              </a:defRPr>
            </a:lvl5pPr>
            <a:lvl6pPr lvl="5" algn="ctr">
              <a:spcBef>
                <a:spcPts val="0"/>
              </a:spcBef>
              <a:spcAft>
                <a:spcPts val="0"/>
              </a:spcAft>
              <a:buClr>
                <a:srgbClr val="FFFFFF"/>
              </a:buClr>
              <a:buSzPts val="3200"/>
              <a:buFont typeface="Bubblegum Sans"/>
              <a:buNone/>
              <a:defRPr sz="3200">
                <a:solidFill>
                  <a:srgbClr val="FFFFFF"/>
                </a:solidFill>
                <a:latin typeface="Bubblegum Sans"/>
                <a:ea typeface="Bubblegum Sans"/>
                <a:cs typeface="Bubblegum Sans"/>
                <a:sym typeface="Bubblegum Sans"/>
              </a:defRPr>
            </a:lvl6pPr>
            <a:lvl7pPr lvl="6" algn="ctr">
              <a:spcBef>
                <a:spcPts val="0"/>
              </a:spcBef>
              <a:spcAft>
                <a:spcPts val="0"/>
              </a:spcAft>
              <a:buClr>
                <a:srgbClr val="FFFFFF"/>
              </a:buClr>
              <a:buSzPts val="3200"/>
              <a:buFont typeface="Bubblegum Sans"/>
              <a:buNone/>
              <a:defRPr sz="3200">
                <a:solidFill>
                  <a:srgbClr val="FFFFFF"/>
                </a:solidFill>
                <a:latin typeface="Bubblegum Sans"/>
                <a:ea typeface="Bubblegum Sans"/>
                <a:cs typeface="Bubblegum Sans"/>
                <a:sym typeface="Bubblegum Sans"/>
              </a:defRPr>
            </a:lvl7pPr>
            <a:lvl8pPr lvl="7" algn="ctr">
              <a:spcBef>
                <a:spcPts val="0"/>
              </a:spcBef>
              <a:spcAft>
                <a:spcPts val="0"/>
              </a:spcAft>
              <a:buClr>
                <a:srgbClr val="FFFFFF"/>
              </a:buClr>
              <a:buSzPts val="3200"/>
              <a:buFont typeface="Bubblegum Sans"/>
              <a:buNone/>
              <a:defRPr sz="3200">
                <a:solidFill>
                  <a:srgbClr val="FFFFFF"/>
                </a:solidFill>
                <a:latin typeface="Bubblegum Sans"/>
                <a:ea typeface="Bubblegum Sans"/>
                <a:cs typeface="Bubblegum Sans"/>
                <a:sym typeface="Bubblegum Sans"/>
              </a:defRPr>
            </a:lvl8pPr>
            <a:lvl9pPr lvl="8" algn="ctr">
              <a:spcBef>
                <a:spcPts val="0"/>
              </a:spcBef>
              <a:spcAft>
                <a:spcPts val="0"/>
              </a:spcAft>
              <a:buClr>
                <a:srgbClr val="FFFFFF"/>
              </a:buClr>
              <a:buSzPts val="3200"/>
              <a:buFont typeface="Bubblegum Sans"/>
              <a:buNone/>
              <a:defRPr sz="3200">
                <a:solidFill>
                  <a:srgbClr val="FFFFFF"/>
                </a:solidFill>
                <a:latin typeface="Bubblegum Sans"/>
                <a:ea typeface="Bubblegum Sans"/>
                <a:cs typeface="Bubblegum Sans"/>
                <a:sym typeface="Bubblegum Sans"/>
              </a:defRPr>
            </a:lvl9pPr>
          </a:lstStyle>
          <a:p>
            <a:endParaRPr/>
          </a:p>
        </p:txBody>
      </p:sp>
      <p:sp>
        <p:nvSpPr>
          <p:cNvPr id="7" name="Google Shape;7;p1"/>
          <p:cNvSpPr txBox="1">
            <a:spLocks noGrp="1"/>
          </p:cNvSpPr>
          <p:nvPr>
            <p:ph type="body" idx="1"/>
          </p:nvPr>
        </p:nvSpPr>
        <p:spPr>
          <a:xfrm>
            <a:off x="720000" y="1746825"/>
            <a:ext cx="7704000" cy="28221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rgbClr val="FFFFFF"/>
              </a:buClr>
              <a:buSzPts val="1600"/>
              <a:buFont typeface="Roboto Condensed"/>
              <a:buChar char="●"/>
              <a:defRPr sz="1600">
                <a:solidFill>
                  <a:srgbClr val="FFFFFF"/>
                </a:solidFill>
                <a:latin typeface="Roboto Condensed"/>
                <a:ea typeface="Roboto Condensed"/>
                <a:cs typeface="Roboto Condensed"/>
                <a:sym typeface="Roboto Condensed"/>
              </a:defRPr>
            </a:lvl1pPr>
            <a:lvl2pPr marL="914400" lvl="1" indent="-330200">
              <a:lnSpc>
                <a:spcPct val="100000"/>
              </a:lnSpc>
              <a:spcBef>
                <a:spcPts val="0"/>
              </a:spcBef>
              <a:spcAft>
                <a:spcPts val="0"/>
              </a:spcAft>
              <a:buClr>
                <a:srgbClr val="FFFFFF"/>
              </a:buClr>
              <a:buSzPts val="1600"/>
              <a:buFont typeface="Roboto Condensed"/>
              <a:buChar char="○"/>
              <a:defRPr sz="1600">
                <a:solidFill>
                  <a:srgbClr val="FFFFFF"/>
                </a:solidFill>
                <a:latin typeface="Roboto Condensed"/>
                <a:ea typeface="Roboto Condensed"/>
                <a:cs typeface="Roboto Condensed"/>
                <a:sym typeface="Roboto Condensed"/>
              </a:defRPr>
            </a:lvl2pPr>
            <a:lvl3pPr marL="1371600" lvl="2" indent="-330200">
              <a:lnSpc>
                <a:spcPct val="100000"/>
              </a:lnSpc>
              <a:spcBef>
                <a:spcPts val="0"/>
              </a:spcBef>
              <a:spcAft>
                <a:spcPts val="0"/>
              </a:spcAft>
              <a:buClr>
                <a:srgbClr val="FFFFFF"/>
              </a:buClr>
              <a:buSzPts val="1600"/>
              <a:buFont typeface="Roboto Condensed"/>
              <a:buChar char="■"/>
              <a:defRPr sz="1600">
                <a:solidFill>
                  <a:srgbClr val="FFFFFF"/>
                </a:solidFill>
                <a:latin typeface="Roboto Condensed"/>
                <a:ea typeface="Roboto Condensed"/>
                <a:cs typeface="Roboto Condensed"/>
                <a:sym typeface="Roboto Condensed"/>
              </a:defRPr>
            </a:lvl3pPr>
            <a:lvl4pPr marL="1828800" lvl="3" indent="-330200">
              <a:lnSpc>
                <a:spcPct val="100000"/>
              </a:lnSpc>
              <a:spcBef>
                <a:spcPts val="0"/>
              </a:spcBef>
              <a:spcAft>
                <a:spcPts val="0"/>
              </a:spcAft>
              <a:buClr>
                <a:srgbClr val="FFFFFF"/>
              </a:buClr>
              <a:buSzPts val="1600"/>
              <a:buFont typeface="Roboto Condensed"/>
              <a:buChar char="●"/>
              <a:defRPr sz="1600">
                <a:solidFill>
                  <a:srgbClr val="FFFFFF"/>
                </a:solidFill>
                <a:latin typeface="Roboto Condensed"/>
                <a:ea typeface="Roboto Condensed"/>
                <a:cs typeface="Roboto Condensed"/>
                <a:sym typeface="Roboto Condensed"/>
              </a:defRPr>
            </a:lvl4pPr>
            <a:lvl5pPr marL="2286000" lvl="4" indent="-330200">
              <a:lnSpc>
                <a:spcPct val="100000"/>
              </a:lnSpc>
              <a:spcBef>
                <a:spcPts val="0"/>
              </a:spcBef>
              <a:spcAft>
                <a:spcPts val="0"/>
              </a:spcAft>
              <a:buClr>
                <a:srgbClr val="FFFFFF"/>
              </a:buClr>
              <a:buSzPts val="1600"/>
              <a:buFont typeface="Roboto Condensed"/>
              <a:buChar char="○"/>
              <a:defRPr sz="1600">
                <a:solidFill>
                  <a:srgbClr val="FFFFFF"/>
                </a:solidFill>
                <a:latin typeface="Roboto Condensed"/>
                <a:ea typeface="Roboto Condensed"/>
                <a:cs typeface="Roboto Condensed"/>
                <a:sym typeface="Roboto Condensed"/>
              </a:defRPr>
            </a:lvl5pPr>
            <a:lvl6pPr marL="2743200" lvl="5" indent="-330200">
              <a:lnSpc>
                <a:spcPct val="100000"/>
              </a:lnSpc>
              <a:spcBef>
                <a:spcPts val="0"/>
              </a:spcBef>
              <a:spcAft>
                <a:spcPts val="0"/>
              </a:spcAft>
              <a:buClr>
                <a:srgbClr val="FFFFFF"/>
              </a:buClr>
              <a:buSzPts val="1600"/>
              <a:buFont typeface="Roboto Condensed"/>
              <a:buChar char="■"/>
              <a:defRPr sz="1600">
                <a:solidFill>
                  <a:srgbClr val="FFFFFF"/>
                </a:solidFill>
                <a:latin typeface="Roboto Condensed"/>
                <a:ea typeface="Roboto Condensed"/>
                <a:cs typeface="Roboto Condensed"/>
                <a:sym typeface="Roboto Condensed"/>
              </a:defRPr>
            </a:lvl6pPr>
            <a:lvl7pPr marL="3200400" lvl="6" indent="-330200">
              <a:lnSpc>
                <a:spcPct val="100000"/>
              </a:lnSpc>
              <a:spcBef>
                <a:spcPts val="0"/>
              </a:spcBef>
              <a:spcAft>
                <a:spcPts val="0"/>
              </a:spcAft>
              <a:buClr>
                <a:srgbClr val="FFFFFF"/>
              </a:buClr>
              <a:buSzPts val="1600"/>
              <a:buFont typeface="Roboto Condensed"/>
              <a:buChar char="●"/>
              <a:defRPr sz="1600">
                <a:solidFill>
                  <a:srgbClr val="FFFFFF"/>
                </a:solidFill>
                <a:latin typeface="Roboto Condensed"/>
                <a:ea typeface="Roboto Condensed"/>
                <a:cs typeface="Roboto Condensed"/>
                <a:sym typeface="Roboto Condensed"/>
              </a:defRPr>
            </a:lvl7pPr>
            <a:lvl8pPr marL="3657600" lvl="7" indent="-330200">
              <a:lnSpc>
                <a:spcPct val="100000"/>
              </a:lnSpc>
              <a:spcBef>
                <a:spcPts val="0"/>
              </a:spcBef>
              <a:spcAft>
                <a:spcPts val="0"/>
              </a:spcAft>
              <a:buClr>
                <a:srgbClr val="FFFFFF"/>
              </a:buClr>
              <a:buSzPts val="1600"/>
              <a:buFont typeface="Roboto Condensed"/>
              <a:buChar char="○"/>
              <a:defRPr sz="1600">
                <a:solidFill>
                  <a:srgbClr val="FFFFFF"/>
                </a:solidFill>
                <a:latin typeface="Roboto Condensed"/>
                <a:ea typeface="Roboto Condensed"/>
                <a:cs typeface="Roboto Condensed"/>
                <a:sym typeface="Roboto Condensed"/>
              </a:defRPr>
            </a:lvl8pPr>
            <a:lvl9pPr marL="4114800" lvl="8" indent="-330200">
              <a:lnSpc>
                <a:spcPct val="100000"/>
              </a:lnSpc>
              <a:spcBef>
                <a:spcPts val="0"/>
              </a:spcBef>
              <a:spcAft>
                <a:spcPts val="0"/>
              </a:spcAft>
              <a:buClr>
                <a:srgbClr val="FFFFFF"/>
              </a:buClr>
              <a:buSzPts val="1600"/>
              <a:buFont typeface="Roboto Condensed"/>
              <a:buChar char="■"/>
              <a:defRPr sz="1600">
                <a:solidFill>
                  <a:srgbClr val="FFFFFF"/>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1814560430"/>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15:clr>
            <a:srgbClr val="EA4335"/>
          </p15:clr>
        </p15:guide>
        <p15:guide id="8" orient="horz" pos="340">
          <p15:clr>
            <a:srgbClr val="EA4335"/>
          </p15:clr>
        </p15:guide>
        <p15:guide id="9" orient="horz" pos="2903">
          <p15:clr>
            <a:srgbClr val="EA4335"/>
          </p15:clr>
        </p15:guide>
        <p15:guide id="10" orient="horz" pos="324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1"/>
          <p:cNvPicPr preferRelativeResize="0"/>
          <p:nvPr/>
        </p:nvPicPr>
        <p:blipFill rotWithShape="1">
          <a:blip r:embed="rId3">
            <a:alphaModFix/>
          </a:blip>
          <a:srcRect t="4897" b="4906"/>
          <a:stretch/>
        </p:blipFill>
        <p:spPr>
          <a:xfrm>
            <a:off x="766075" y="370325"/>
            <a:ext cx="5805924" cy="4402852"/>
          </a:xfrm>
          <a:prstGeom prst="rect">
            <a:avLst/>
          </a:prstGeom>
          <a:noFill/>
          <a:ln>
            <a:noFill/>
          </a:ln>
        </p:spPr>
      </p:pic>
      <p:sp>
        <p:nvSpPr>
          <p:cNvPr id="178" name="Google Shape;178;p21"/>
          <p:cNvSpPr txBox="1">
            <a:spLocks noGrp="1"/>
          </p:cNvSpPr>
          <p:nvPr>
            <p:ph type="subTitle" idx="1"/>
          </p:nvPr>
        </p:nvSpPr>
        <p:spPr>
          <a:xfrm>
            <a:off x="6164300" y="2340475"/>
            <a:ext cx="2391600" cy="7170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id-ID" dirty="0"/>
              <a:t>y</a:t>
            </a:r>
            <a:r>
              <a:rPr lang="id-ID" dirty="0" smtClean="0"/>
              <a:t>ang berhubungan dengan Kesehatan</a:t>
            </a:r>
            <a:endParaRPr dirty="0"/>
          </a:p>
        </p:txBody>
      </p:sp>
      <p:sp>
        <p:nvSpPr>
          <p:cNvPr id="179" name="Google Shape;179;p21"/>
          <p:cNvSpPr txBox="1">
            <a:spLocks noGrp="1"/>
          </p:cNvSpPr>
          <p:nvPr>
            <p:ph type="ctrTitle"/>
          </p:nvPr>
        </p:nvSpPr>
        <p:spPr>
          <a:xfrm>
            <a:off x="4481927" y="648250"/>
            <a:ext cx="4073700" cy="1782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id-ID" sz="3200" dirty="0" smtClean="0"/>
              <a:t>FLEKSIBILITAS DAN KEBUGARAN JASMANI</a:t>
            </a:r>
            <a:endParaRPr sz="3200"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2"/>
          <p:cNvSpPr/>
          <p:nvPr/>
        </p:nvSpPr>
        <p:spPr>
          <a:xfrm>
            <a:off x="8223356" y="-2329575"/>
            <a:ext cx="5024100" cy="5024100"/>
          </a:xfrm>
          <a:prstGeom prst="ellipse">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2"/>
          <p:cNvSpPr txBox="1">
            <a:spLocks noGrp="1"/>
          </p:cNvSpPr>
          <p:nvPr>
            <p:ph type="ctrTitle"/>
          </p:nvPr>
        </p:nvSpPr>
        <p:spPr>
          <a:xfrm>
            <a:off x="615225" y="2098650"/>
            <a:ext cx="1880400" cy="94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DAFTAR ISI</a:t>
            </a:r>
            <a:endParaRPr dirty="0"/>
          </a:p>
        </p:txBody>
      </p:sp>
      <p:sp>
        <p:nvSpPr>
          <p:cNvPr id="186" name="Google Shape;186;p22"/>
          <p:cNvSpPr txBox="1">
            <a:spLocks noGrp="1"/>
          </p:cNvSpPr>
          <p:nvPr>
            <p:ph type="title" idx="14"/>
          </p:nvPr>
        </p:nvSpPr>
        <p:spPr>
          <a:xfrm>
            <a:off x="3940024" y="2817956"/>
            <a:ext cx="12069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03</a:t>
            </a:r>
            <a:endParaRPr/>
          </a:p>
        </p:txBody>
      </p:sp>
      <p:sp>
        <p:nvSpPr>
          <p:cNvPr id="187" name="Google Shape;187;p22"/>
          <p:cNvSpPr txBox="1">
            <a:spLocks noGrp="1"/>
          </p:cNvSpPr>
          <p:nvPr>
            <p:ph type="ctrTitle" idx="2"/>
          </p:nvPr>
        </p:nvSpPr>
        <p:spPr>
          <a:xfrm>
            <a:off x="5076056" y="555526"/>
            <a:ext cx="14979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t>Aktivitas Fleksibilitas dan Statis</a:t>
            </a:r>
            <a:endParaRPr dirty="0"/>
          </a:p>
        </p:txBody>
      </p:sp>
      <p:sp>
        <p:nvSpPr>
          <p:cNvPr id="189" name="Google Shape;189;p22"/>
          <p:cNvSpPr txBox="1">
            <a:spLocks noGrp="1"/>
          </p:cNvSpPr>
          <p:nvPr>
            <p:ph type="title" idx="3"/>
          </p:nvPr>
        </p:nvSpPr>
        <p:spPr>
          <a:xfrm>
            <a:off x="3548006" y="641228"/>
            <a:ext cx="12069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01</a:t>
            </a:r>
            <a:endParaRPr/>
          </a:p>
        </p:txBody>
      </p:sp>
      <p:sp>
        <p:nvSpPr>
          <p:cNvPr id="190" name="Google Shape;190;p22"/>
          <p:cNvSpPr txBox="1">
            <a:spLocks noGrp="1"/>
          </p:cNvSpPr>
          <p:nvPr>
            <p:ph type="ctrTitle" idx="4"/>
          </p:nvPr>
        </p:nvSpPr>
        <p:spPr>
          <a:xfrm>
            <a:off x="5364088" y="1635646"/>
            <a:ext cx="1497900" cy="577800"/>
          </a:xfrm>
          <a:prstGeom prst="rect">
            <a:avLst/>
          </a:prstGeom>
        </p:spPr>
        <p:txBody>
          <a:bodyPr spcFirstLastPara="1" wrap="square" lIns="91425" tIns="91425" rIns="91425" bIns="91425" anchor="b" anchorCtr="0">
            <a:noAutofit/>
          </a:bodyPr>
          <a:lstStyle/>
          <a:p>
            <a:pPr lvl="0"/>
            <a:r>
              <a:rPr lang="id-ID" dirty="0"/>
              <a:t>Aktivitas Fleksibilitas </a:t>
            </a:r>
            <a:r>
              <a:rPr lang="id-ID" dirty="0" smtClean="0"/>
              <a:t>Dinamis</a:t>
            </a:r>
            <a:endParaRPr lang="id-ID" dirty="0"/>
          </a:p>
        </p:txBody>
      </p:sp>
      <p:sp>
        <p:nvSpPr>
          <p:cNvPr id="192" name="Google Shape;192;p22"/>
          <p:cNvSpPr txBox="1">
            <a:spLocks noGrp="1"/>
          </p:cNvSpPr>
          <p:nvPr>
            <p:ph type="ctrTitle" idx="6"/>
          </p:nvPr>
        </p:nvSpPr>
        <p:spPr>
          <a:xfrm>
            <a:off x="5364088" y="2694525"/>
            <a:ext cx="1497900" cy="577800"/>
          </a:xfrm>
          <a:prstGeom prst="rect">
            <a:avLst/>
          </a:prstGeom>
        </p:spPr>
        <p:txBody>
          <a:bodyPr spcFirstLastPara="1" wrap="square" lIns="91425" tIns="91425" rIns="91425" bIns="91425" anchor="b" anchorCtr="0">
            <a:noAutofit/>
          </a:bodyPr>
          <a:lstStyle/>
          <a:p>
            <a:pPr lvl="0"/>
            <a:r>
              <a:rPr lang="id-ID" dirty="0"/>
              <a:t>Aktivitas Fleksibilitas </a:t>
            </a:r>
            <a:r>
              <a:rPr lang="id-ID" dirty="0" smtClean="0"/>
              <a:t>PNF</a:t>
            </a:r>
            <a:endParaRPr lang="id-ID" dirty="0"/>
          </a:p>
        </p:txBody>
      </p:sp>
      <p:sp>
        <p:nvSpPr>
          <p:cNvPr id="193" name="Google Shape;193;p22"/>
          <p:cNvSpPr txBox="1">
            <a:spLocks noGrp="1"/>
          </p:cNvSpPr>
          <p:nvPr>
            <p:ph type="ctrTitle" idx="8"/>
          </p:nvPr>
        </p:nvSpPr>
        <p:spPr>
          <a:xfrm>
            <a:off x="5076056" y="3939902"/>
            <a:ext cx="1906364"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dirty="0" err="1" smtClean="0"/>
              <a:t>Aktivitas</a:t>
            </a:r>
            <a:r>
              <a:rPr dirty="0" smtClean="0"/>
              <a:t> </a:t>
            </a:r>
            <a:r>
              <a:rPr dirty="0" err="1" smtClean="0"/>
              <a:t>Kekuatan</a:t>
            </a:r>
            <a:r>
              <a:rPr dirty="0" smtClean="0"/>
              <a:t> </a:t>
            </a:r>
            <a:r>
              <a:rPr dirty="0" err="1" smtClean="0"/>
              <a:t>Otot</a:t>
            </a:r>
            <a:r>
              <a:rPr dirty="0" smtClean="0"/>
              <a:t> </a:t>
            </a:r>
            <a:r>
              <a:rPr dirty="0" err="1" smtClean="0"/>
              <a:t>menggunakan</a:t>
            </a:r>
            <a:r>
              <a:rPr dirty="0" smtClean="0"/>
              <a:t> Media</a:t>
            </a:r>
            <a:endParaRPr dirty="0"/>
          </a:p>
        </p:txBody>
      </p:sp>
      <p:sp>
        <p:nvSpPr>
          <p:cNvPr id="196" name="Google Shape;196;p22"/>
          <p:cNvSpPr txBox="1">
            <a:spLocks noGrp="1"/>
          </p:cNvSpPr>
          <p:nvPr>
            <p:ph type="title" idx="13"/>
          </p:nvPr>
        </p:nvSpPr>
        <p:spPr>
          <a:xfrm>
            <a:off x="3940024" y="1748901"/>
            <a:ext cx="12069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02</a:t>
            </a:r>
            <a:endParaRPr/>
          </a:p>
        </p:txBody>
      </p:sp>
      <p:sp>
        <p:nvSpPr>
          <p:cNvPr id="197" name="Google Shape;197;p22"/>
          <p:cNvSpPr txBox="1">
            <a:spLocks noGrp="1"/>
          </p:cNvSpPr>
          <p:nvPr>
            <p:ph type="title" idx="15"/>
          </p:nvPr>
        </p:nvSpPr>
        <p:spPr>
          <a:xfrm>
            <a:off x="3585574" y="3942823"/>
            <a:ext cx="12069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3"/>
          <p:cNvSpPr/>
          <p:nvPr/>
        </p:nvSpPr>
        <p:spPr>
          <a:xfrm>
            <a:off x="-1447500" y="-2100975"/>
            <a:ext cx="5024100" cy="5024100"/>
          </a:xfrm>
          <a:prstGeom prst="ellipse">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a:off x="1101025" y="1002650"/>
            <a:ext cx="2297700" cy="2297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txBox="1">
            <a:spLocks noGrp="1"/>
          </p:cNvSpPr>
          <p:nvPr>
            <p:ph type="ctrTitle"/>
          </p:nvPr>
        </p:nvSpPr>
        <p:spPr>
          <a:xfrm>
            <a:off x="1737650" y="520150"/>
            <a:ext cx="4347300" cy="205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t>FLEKSIBILITAS</a:t>
            </a:r>
            <a:endParaRPr sz="2800" dirty="0"/>
          </a:p>
        </p:txBody>
      </p:sp>
      <p:sp>
        <p:nvSpPr>
          <p:cNvPr id="205" name="Google Shape;205;p23"/>
          <p:cNvSpPr txBox="1">
            <a:spLocks noGrp="1"/>
          </p:cNvSpPr>
          <p:nvPr>
            <p:ph type="subTitle" idx="1"/>
          </p:nvPr>
        </p:nvSpPr>
        <p:spPr>
          <a:xfrm>
            <a:off x="3576600" y="2574250"/>
            <a:ext cx="3141000" cy="1784400"/>
          </a:xfrm>
          <a:prstGeom prst="rect">
            <a:avLst/>
          </a:prstGeom>
        </p:spPr>
        <p:txBody>
          <a:bodyPr spcFirstLastPara="1" wrap="square" lIns="91425" tIns="91425" rIns="91425" bIns="91425" anchor="t" anchorCtr="0">
            <a:noAutofit/>
          </a:bodyPr>
          <a:lstStyle/>
          <a:p>
            <a:pPr marL="0" lvl="0" indent="0"/>
            <a:r>
              <a:rPr lang="id-ID" dirty="0"/>
              <a:t>Fleksibilitas merupakan istilah umum yang menggambarkan rentang gerak atau range of motion (ROM) atau gerakan sendi tunggal atau ganda (Holland, Tanaka, Shigematsu, &amp; Nakagaichi, 2002).</a:t>
            </a:r>
            <a:endParaRPr dirty="0">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7"/>
        <p:cNvGrpSpPr/>
        <p:nvPr/>
      </p:nvGrpSpPr>
      <p:grpSpPr>
        <a:xfrm>
          <a:off x="0" y="0"/>
          <a:ext cx="0" cy="0"/>
          <a:chOff x="0" y="0"/>
          <a:chExt cx="0" cy="0"/>
        </a:xfrm>
      </p:grpSpPr>
      <p:sp>
        <p:nvSpPr>
          <p:cNvPr id="1198" name="Google Shape;1198;p47"/>
          <p:cNvSpPr/>
          <p:nvPr/>
        </p:nvSpPr>
        <p:spPr>
          <a:xfrm>
            <a:off x="-197951" y="282632"/>
            <a:ext cx="9466600" cy="3431725"/>
          </a:xfrm>
          <a:custGeom>
            <a:avLst/>
            <a:gdLst/>
            <a:ahLst/>
            <a:cxnLst/>
            <a:rect l="l" t="t" r="r" b="b"/>
            <a:pathLst>
              <a:path w="378664" h="137269" extrusionOk="0">
                <a:moveTo>
                  <a:pt x="669" y="37772"/>
                </a:moveTo>
                <a:cubicBezTo>
                  <a:pt x="1475" y="38865"/>
                  <a:pt x="-3531" y="50142"/>
                  <a:pt x="5502" y="44331"/>
                </a:cubicBezTo>
                <a:cubicBezTo>
                  <a:pt x="14535" y="38520"/>
                  <a:pt x="41460" y="-12569"/>
                  <a:pt x="54865" y="2907"/>
                </a:cubicBezTo>
                <a:cubicBezTo>
                  <a:pt x="68270" y="18384"/>
                  <a:pt x="66315" y="133796"/>
                  <a:pt x="85934" y="137190"/>
                </a:cubicBezTo>
                <a:cubicBezTo>
                  <a:pt x="105553" y="140585"/>
                  <a:pt x="141799" y="33918"/>
                  <a:pt x="172579" y="23274"/>
                </a:cubicBezTo>
                <a:cubicBezTo>
                  <a:pt x="203359" y="12630"/>
                  <a:pt x="242655" y="76205"/>
                  <a:pt x="270616" y="73328"/>
                </a:cubicBezTo>
                <a:cubicBezTo>
                  <a:pt x="298577" y="70451"/>
                  <a:pt x="322339" y="17176"/>
                  <a:pt x="340347" y="6014"/>
                </a:cubicBezTo>
                <a:cubicBezTo>
                  <a:pt x="358355" y="-5147"/>
                  <a:pt x="372278" y="6302"/>
                  <a:pt x="378664" y="6359"/>
                </a:cubicBezTo>
              </a:path>
            </a:pathLst>
          </a:custGeom>
          <a:noFill/>
          <a:ln w="19050" cap="flat" cmpd="sng">
            <a:solidFill>
              <a:srgbClr val="FFFFFF"/>
            </a:solidFill>
            <a:prstDash val="dot"/>
            <a:round/>
            <a:headEnd type="none" w="med" len="med"/>
            <a:tailEnd type="none" w="med" len="med"/>
          </a:ln>
        </p:spPr>
      </p:sp>
      <p:sp>
        <p:nvSpPr>
          <p:cNvPr id="1199" name="Google Shape;1199;p47"/>
          <p:cNvSpPr txBox="1">
            <a:spLocks noGrp="1"/>
          </p:cNvSpPr>
          <p:nvPr>
            <p:ph type="title"/>
          </p:nvPr>
        </p:nvSpPr>
        <p:spPr>
          <a:xfrm>
            <a:off x="5220072" y="2499742"/>
            <a:ext cx="3672408" cy="2016224"/>
          </a:xfrm>
          <a:prstGeom prst="rect">
            <a:avLst/>
          </a:prstGeom>
        </p:spPr>
        <p:txBody>
          <a:bodyPr spcFirstLastPara="1" wrap="square" lIns="91425" tIns="91425" rIns="91425" bIns="91425" anchor="ctr" anchorCtr="0">
            <a:noAutofit/>
          </a:bodyPr>
          <a:lstStyle/>
          <a:p>
            <a:pPr marL="0" lvl="0" indent="0">
              <a:spcAft>
                <a:spcPts val="1600"/>
              </a:spcAft>
            </a:pPr>
            <a:r>
              <a:rPr lang="id-ID" sz="1200" b="1" dirty="0">
                <a:latin typeface="Bookman Old Style" pitchFamily="18" charset="0"/>
                <a:cs typeface="MV Boli" pitchFamily="2" charset="0"/>
              </a:rPr>
              <a:t>Fleksibilitas statik adalah ruang gerak pada suatu </a:t>
            </a:r>
            <a:r>
              <a:rPr lang="id-ID" sz="1200" b="1" dirty="0" smtClean="0">
                <a:latin typeface="Bookman Old Style" pitchFamily="18" charset="0"/>
                <a:cs typeface="MV Boli" pitchFamily="2" charset="0"/>
              </a:rPr>
              <a:t>sendi. Latihan </a:t>
            </a:r>
            <a:r>
              <a:rPr lang="id-ID" sz="1200" b="1" dirty="0">
                <a:latin typeface="Bookman Old Style" pitchFamily="18" charset="0"/>
                <a:cs typeface="MV Boli" pitchFamily="2" charset="0"/>
              </a:rPr>
              <a:t>fleksibilitas statis melalui gerakan peregangan (stretching) untuk dapat meningkatkan rentang gerak (ROM) </a:t>
            </a:r>
            <a:r>
              <a:rPr lang="id-ID" sz="1200" b="1" dirty="0" smtClean="0">
                <a:latin typeface="Bookman Old Style" pitchFamily="18" charset="0"/>
                <a:cs typeface="MV Boli" pitchFamily="2" charset="0"/>
              </a:rPr>
              <a:t>persendian. Tata laksana peregangan harus dilakukan dengan lambat karena gerakan peregangan yang cepat berpotensi timbulnya resiko cedera.</a:t>
            </a:r>
            <a:r>
              <a:rPr lang="id-ID" sz="1200" dirty="0" smtClean="0"/>
              <a:t> </a:t>
            </a:r>
            <a:endParaRPr lang="id-ID" sz="1200" dirty="0"/>
          </a:p>
        </p:txBody>
      </p:sp>
      <p:grpSp>
        <p:nvGrpSpPr>
          <p:cNvPr id="1200" name="Google Shape;1200;p47"/>
          <p:cNvGrpSpPr/>
          <p:nvPr/>
        </p:nvGrpSpPr>
        <p:grpSpPr>
          <a:xfrm rot="9513866">
            <a:off x="4010826" y="635904"/>
            <a:ext cx="418627" cy="418627"/>
            <a:chOff x="6217925" y="1728950"/>
            <a:chExt cx="198275" cy="198275"/>
          </a:xfrm>
        </p:grpSpPr>
        <p:sp>
          <p:nvSpPr>
            <p:cNvPr id="1201" name="Google Shape;1201;p47"/>
            <p:cNvSpPr/>
            <p:nvPr/>
          </p:nvSpPr>
          <p:spPr>
            <a:xfrm>
              <a:off x="6217925" y="1728950"/>
              <a:ext cx="198275" cy="198275"/>
            </a:xfrm>
            <a:custGeom>
              <a:avLst/>
              <a:gdLst/>
              <a:ahLst/>
              <a:cxnLst/>
              <a:rect l="l" t="t" r="r" b="b"/>
              <a:pathLst>
                <a:path w="7931" h="7931" extrusionOk="0">
                  <a:moveTo>
                    <a:pt x="3960" y="1"/>
                  </a:moveTo>
                  <a:cubicBezTo>
                    <a:pt x="2800" y="1"/>
                    <a:pt x="1751" y="511"/>
                    <a:pt x="1031" y="1311"/>
                  </a:cubicBezTo>
                  <a:cubicBezTo>
                    <a:pt x="901" y="1451"/>
                    <a:pt x="781" y="1601"/>
                    <a:pt x="671" y="1761"/>
                  </a:cubicBezTo>
                  <a:cubicBezTo>
                    <a:pt x="251" y="2391"/>
                    <a:pt x="1" y="3151"/>
                    <a:pt x="1" y="3960"/>
                  </a:cubicBezTo>
                  <a:cubicBezTo>
                    <a:pt x="1" y="4891"/>
                    <a:pt x="321" y="5731"/>
                    <a:pt x="841" y="6400"/>
                  </a:cubicBezTo>
                  <a:cubicBezTo>
                    <a:pt x="971" y="6560"/>
                    <a:pt x="1101" y="6710"/>
                    <a:pt x="1251" y="6850"/>
                  </a:cubicBezTo>
                  <a:cubicBezTo>
                    <a:pt x="1960" y="7520"/>
                    <a:pt x="2911" y="7930"/>
                    <a:pt x="3960" y="7930"/>
                  </a:cubicBezTo>
                  <a:cubicBezTo>
                    <a:pt x="5250" y="7930"/>
                    <a:pt x="6400" y="7310"/>
                    <a:pt x="7120" y="6360"/>
                  </a:cubicBezTo>
                  <a:cubicBezTo>
                    <a:pt x="7210" y="6240"/>
                    <a:pt x="7290" y="6120"/>
                    <a:pt x="7370" y="5991"/>
                  </a:cubicBezTo>
                  <a:cubicBezTo>
                    <a:pt x="7720" y="5400"/>
                    <a:pt x="7930" y="4700"/>
                    <a:pt x="7930" y="3960"/>
                  </a:cubicBezTo>
                  <a:cubicBezTo>
                    <a:pt x="7930" y="3291"/>
                    <a:pt x="7760" y="2660"/>
                    <a:pt x="7460" y="2111"/>
                  </a:cubicBezTo>
                  <a:cubicBezTo>
                    <a:pt x="7390" y="1981"/>
                    <a:pt x="7320" y="1851"/>
                    <a:pt x="7230" y="1731"/>
                  </a:cubicBezTo>
                  <a:cubicBezTo>
                    <a:pt x="6520" y="691"/>
                    <a:pt x="5320" y="1"/>
                    <a:pt x="396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02" name="Google Shape;1202;p47"/>
            <p:cNvSpPr/>
            <p:nvPr/>
          </p:nvSpPr>
          <p:spPr>
            <a:xfrm>
              <a:off x="6234675" y="1761725"/>
              <a:ext cx="102025" cy="138500"/>
            </a:xfrm>
            <a:custGeom>
              <a:avLst/>
              <a:gdLst/>
              <a:ahLst/>
              <a:cxnLst/>
              <a:rect l="l" t="t" r="r" b="b"/>
              <a:pathLst>
                <a:path w="4081" h="5540" extrusionOk="0">
                  <a:moveTo>
                    <a:pt x="361" y="0"/>
                  </a:moveTo>
                  <a:cubicBezTo>
                    <a:pt x="231" y="140"/>
                    <a:pt x="111" y="290"/>
                    <a:pt x="1" y="450"/>
                  </a:cubicBezTo>
                  <a:cubicBezTo>
                    <a:pt x="41" y="440"/>
                    <a:pt x="71" y="440"/>
                    <a:pt x="111" y="440"/>
                  </a:cubicBezTo>
                  <a:lnTo>
                    <a:pt x="1310" y="440"/>
                  </a:lnTo>
                  <a:cubicBezTo>
                    <a:pt x="2590" y="440"/>
                    <a:pt x="3641" y="1489"/>
                    <a:pt x="3641" y="2769"/>
                  </a:cubicBezTo>
                  <a:cubicBezTo>
                    <a:pt x="3641" y="4049"/>
                    <a:pt x="2590" y="5089"/>
                    <a:pt x="1310" y="5089"/>
                  </a:cubicBezTo>
                  <a:lnTo>
                    <a:pt x="171" y="5089"/>
                  </a:lnTo>
                  <a:cubicBezTo>
                    <a:pt x="301" y="5249"/>
                    <a:pt x="431" y="5399"/>
                    <a:pt x="581" y="5539"/>
                  </a:cubicBezTo>
                  <a:lnTo>
                    <a:pt x="1310" y="5539"/>
                  </a:lnTo>
                  <a:cubicBezTo>
                    <a:pt x="2841" y="5539"/>
                    <a:pt x="4081" y="4300"/>
                    <a:pt x="4081" y="2769"/>
                  </a:cubicBezTo>
                  <a:cubicBezTo>
                    <a:pt x="4081" y="1240"/>
                    <a:pt x="2841" y="0"/>
                    <a:pt x="1310" y="0"/>
                  </a:cubicBezTo>
                  <a:close/>
                </a:path>
              </a:pathLst>
            </a:custGeom>
            <a:solidFill>
              <a:srgbClr val="7146FF"/>
            </a:solidFill>
            <a:ln>
              <a:noFill/>
            </a:ln>
          </p:spPr>
          <p:txBody>
            <a:bodyPr spcFirstLastPara="1" wrap="square" lIns="91425" tIns="91425" rIns="91425" bIns="91425" anchor="ctr" anchorCtr="0">
              <a:noAutofit/>
            </a:bodyPr>
            <a:lstStyle/>
            <a:p>
              <a:endParaRPr/>
            </a:p>
          </p:txBody>
        </p:sp>
        <p:sp>
          <p:nvSpPr>
            <p:cNvPr id="1203" name="Google Shape;1203;p47"/>
            <p:cNvSpPr/>
            <p:nvPr/>
          </p:nvSpPr>
          <p:spPr>
            <a:xfrm>
              <a:off x="6365900" y="1772200"/>
              <a:ext cx="38525" cy="115775"/>
            </a:xfrm>
            <a:custGeom>
              <a:avLst/>
              <a:gdLst/>
              <a:ahLst/>
              <a:cxnLst/>
              <a:rect l="l" t="t" r="r" b="b"/>
              <a:pathLst>
                <a:path w="1541" h="4631" extrusionOk="0">
                  <a:moveTo>
                    <a:pt x="1311" y="1"/>
                  </a:moveTo>
                  <a:cubicBezTo>
                    <a:pt x="531" y="491"/>
                    <a:pt x="1" y="1361"/>
                    <a:pt x="1" y="2350"/>
                  </a:cubicBezTo>
                  <a:cubicBezTo>
                    <a:pt x="1" y="3290"/>
                    <a:pt x="481" y="4130"/>
                    <a:pt x="1201" y="4630"/>
                  </a:cubicBezTo>
                  <a:cubicBezTo>
                    <a:pt x="1291" y="4510"/>
                    <a:pt x="1371" y="4390"/>
                    <a:pt x="1451" y="4261"/>
                  </a:cubicBezTo>
                  <a:cubicBezTo>
                    <a:pt x="851" y="3841"/>
                    <a:pt x="451" y="3141"/>
                    <a:pt x="451" y="2350"/>
                  </a:cubicBezTo>
                  <a:cubicBezTo>
                    <a:pt x="451" y="1521"/>
                    <a:pt x="891" y="790"/>
                    <a:pt x="1541" y="381"/>
                  </a:cubicBezTo>
                  <a:cubicBezTo>
                    <a:pt x="1471" y="251"/>
                    <a:pt x="1401" y="121"/>
                    <a:pt x="1311" y="1"/>
                  </a:cubicBezTo>
                  <a:close/>
                </a:path>
              </a:pathLst>
            </a:custGeom>
            <a:solidFill>
              <a:srgbClr val="7146FF"/>
            </a:solidFill>
            <a:ln>
              <a:noFill/>
            </a:ln>
          </p:spPr>
          <p:txBody>
            <a:bodyPr spcFirstLastPara="1" wrap="square" lIns="91425" tIns="91425" rIns="91425" bIns="91425" anchor="ctr" anchorCtr="0">
              <a:noAutofit/>
            </a:bodyPr>
            <a:lstStyle/>
            <a:p>
              <a:endParaRPr/>
            </a:p>
          </p:txBody>
        </p:sp>
        <p:sp>
          <p:nvSpPr>
            <p:cNvPr id="1204" name="Google Shape;1204;p47"/>
            <p:cNvSpPr/>
            <p:nvPr/>
          </p:nvSpPr>
          <p:spPr>
            <a:xfrm>
              <a:off x="6217925" y="1761450"/>
              <a:ext cx="101025" cy="165775"/>
            </a:xfrm>
            <a:custGeom>
              <a:avLst/>
              <a:gdLst/>
              <a:ahLst/>
              <a:cxnLst/>
              <a:rect l="l" t="t" r="r" b="b"/>
              <a:pathLst>
                <a:path w="4041" h="6631" extrusionOk="0">
                  <a:moveTo>
                    <a:pt x="3971" y="6630"/>
                  </a:moveTo>
                  <a:lnTo>
                    <a:pt x="3960" y="6630"/>
                  </a:lnTo>
                  <a:lnTo>
                    <a:pt x="3971" y="6630"/>
                  </a:lnTo>
                  <a:close/>
                  <a:moveTo>
                    <a:pt x="3980" y="6630"/>
                  </a:moveTo>
                  <a:lnTo>
                    <a:pt x="3971" y="6630"/>
                  </a:lnTo>
                  <a:lnTo>
                    <a:pt x="3980" y="6630"/>
                  </a:lnTo>
                  <a:close/>
                  <a:moveTo>
                    <a:pt x="3991" y="6630"/>
                  </a:moveTo>
                  <a:lnTo>
                    <a:pt x="3980" y="6630"/>
                  </a:lnTo>
                  <a:lnTo>
                    <a:pt x="3991" y="6630"/>
                  </a:lnTo>
                  <a:close/>
                  <a:moveTo>
                    <a:pt x="3991" y="6630"/>
                  </a:moveTo>
                  <a:lnTo>
                    <a:pt x="3991" y="6630"/>
                  </a:lnTo>
                  <a:lnTo>
                    <a:pt x="3991" y="6630"/>
                  </a:lnTo>
                  <a:close/>
                  <a:moveTo>
                    <a:pt x="4000" y="6630"/>
                  </a:moveTo>
                  <a:lnTo>
                    <a:pt x="4000" y="6630"/>
                  </a:lnTo>
                  <a:lnTo>
                    <a:pt x="4000" y="6630"/>
                  </a:lnTo>
                  <a:close/>
                  <a:moveTo>
                    <a:pt x="4011" y="6630"/>
                  </a:moveTo>
                  <a:lnTo>
                    <a:pt x="4000" y="6630"/>
                  </a:lnTo>
                  <a:lnTo>
                    <a:pt x="4011" y="6630"/>
                  </a:lnTo>
                  <a:close/>
                  <a:moveTo>
                    <a:pt x="4020" y="6630"/>
                  </a:moveTo>
                  <a:lnTo>
                    <a:pt x="4020" y="6630"/>
                  </a:lnTo>
                  <a:lnTo>
                    <a:pt x="4020" y="6630"/>
                  </a:lnTo>
                  <a:close/>
                  <a:moveTo>
                    <a:pt x="4031" y="6620"/>
                  </a:moveTo>
                  <a:lnTo>
                    <a:pt x="4031" y="6630"/>
                  </a:lnTo>
                  <a:lnTo>
                    <a:pt x="4031" y="6620"/>
                  </a:lnTo>
                  <a:close/>
                  <a:moveTo>
                    <a:pt x="4040" y="6620"/>
                  </a:moveTo>
                  <a:lnTo>
                    <a:pt x="4031" y="6620"/>
                  </a:lnTo>
                  <a:lnTo>
                    <a:pt x="4040" y="6620"/>
                  </a:lnTo>
                  <a:close/>
                  <a:moveTo>
                    <a:pt x="4040" y="6620"/>
                  </a:moveTo>
                  <a:lnTo>
                    <a:pt x="4040" y="6620"/>
                  </a:lnTo>
                  <a:lnTo>
                    <a:pt x="4040" y="6620"/>
                  </a:lnTo>
                  <a:close/>
                  <a:moveTo>
                    <a:pt x="1031" y="1"/>
                  </a:moveTo>
                  <a:lnTo>
                    <a:pt x="1031" y="11"/>
                  </a:lnTo>
                  <a:cubicBezTo>
                    <a:pt x="901" y="151"/>
                    <a:pt x="781" y="301"/>
                    <a:pt x="671" y="461"/>
                  </a:cubicBezTo>
                  <a:cubicBezTo>
                    <a:pt x="251" y="1091"/>
                    <a:pt x="1" y="1851"/>
                    <a:pt x="1" y="2660"/>
                  </a:cubicBezTo>
                  <a:lnTo>
                    <a:pt x="1" y="2660"/>
                  </a:lnTo>
                  <a:cubicBezTo>
                    <a:pt x="1" y="1851"/>
                    <a:pt x="251" y="1091"/>
                    <a:pt x="671" y="461"/>
                  </a:cubicBezTo>
                  <a:lnTo>
                    <a:pt x="671" y="461"/>
                  </a:lnTo>
                  <a:lnTo>
                    <a:pt x="671" y="461"/>
                  </a:lnTo>
                  <a:cubicBezTo>
                    <a:pt x="781" y="301"/>
                    <a:pt x="901" y="151"/>
                    <a:pt x="1031" y="11"/>
                  </a:cubicBezTo>
                  <a:lnTo>
                    <a:pt x="1031" y="11"/>
                  </a:lnTo>
                  <a:close/>
                </a:path>
              </a:pathLst>
            </a:custGeom>
            <a:solidFill>
              <a:srgbClr val="EAEBEC"/>
            </a:solidFill>
            <a:ln>
              <a:noFill/>
            </a:ln>
          </p:spPr>
          <p:txBody>
            <a:bodyPr spcFirstLastPara="1" wrap="square" lIns="91425" tIns="91425" rIns="91425" bIns="91425" anchor="ctr" anchorCtr="0">
              <a:noAutofit/>
            </a:bodyPr>
            <a:lstStyle/>
            <a:p>
              <a:endParaRPr/>
            </a:p>
          </p:txBody>
        </p:sp>
        <p:sp>
          <p:nvSpPr>
            <p:cNvPr id="1205" name="Google Shape;1205;p47"/>
            <p:cNvSpPr/>
            <p:nvPr/>
          </p:nvSpPr>
          <p:spPr>
            <a:xfrm>
              <a:off x="6217925" y="1754950"/>
              <a:ext cx="169775" cy="172275"/>
            </a:xfrm>
            <a:custGeom>
              <a:avLst/>
              <a:gdLst/>
              <a:ahLst/>
              <a:cxnLst/>
              <a:rect l="l" t="t" r="r" b="b"/>
              <a:pathLst>
                <a:path w="6791" h="6891" extrusionOk="0">
                  <a:moveTo>
                    <a:pt x="1300" y="1"/>
                  </a:moveTo>
                  <a:lnTo>
                    <a:pt x="1300" y="1"/>
                  </a:lnTo>
                  <a:cubicBezTo>
                    <a:pt x="1200" y="81"/>
                    <a:pt x="1111" y="171"/>
                    <a:pt x="1031" y="261"/>
                  </a:cubicBezTo>
                  <a:lnTo>
                    <a:pt x="1031" y="271"/>
                  </a:lnTo>
                  <a:lnTo>
                    <a:pt x="1271" y="271"/>
                  </a:lnTo>
                  <a:lnTo>
                    <a:pt x="1300" y="1"/>
                  </a:lnTo>
                  <a:close/>
                  <a:moveTo>
                    <a:pt x="781" y="711"/>
                  </a:moveTo>
                  <a:cubicBezTo>
                    <a:pt x="741" y="711"/>
                    <a:pt x="711" y="711"/>
                    <a:pt x="671" y="721"/>
                  </a:cubicBezTo>
                  <a:cubicBezTo>
                    <a:pt x="251" y="1351"/>
                    <a:pt x="1" y="2111"/>
                    <a:pt x="1" y="2920"/>
                  </a:cubicBezTo>
                  <a:cubicBezTo>
                    <a:pt x="1" y="3851"/>
                    <a:pt x="321" y="4691"/>
                    <a:pt x="841" y="5360"/>
                  </a:cubicBezTo>
                  <a:lnTo>
                    <a:pt x="1980" y="5360"/>
                  </a:lnTo>
                  <a:cubicBezTo>
                    <a:pt x="2560" y="5360"/>
                    <a:pt x="3100" y="5150"/>
                    <a:pt x="3511" y="4791"/>
                  </a:cubicBezTo>
                  <a:cubicBezTo>
                    <a:pt x="3291" y="4640"/>
                    <a:pt x="3091" y="4480"/>
                    <a:pt x="2900" y="4300"/>
                  </a:cubicBezTo>
                  <a:cubicBezTo>
                    <a:pt x="2711" y="4120"/>
                    <a:pt x="2531" y="3931"/>
                    <a:pt x="2371" y="3720"/>
                  </a:cubicBezTo>
                  <a:cubicBezTo>
                    <a:pt x="1711" y="2880"/>
                    <a:pt x="1311" y="1851"/>
                    <a:pt x="1271" y="711"/>
                  </a:cubicBezTo>
                  <a:close/>
                  <a:moveTo>
                    <a:pt x="3900" y="5040"/>
                  </a:moveTo>
                  <a:cubicBezTo>
                    <a:pt x="3400" y="5520"/>
                    <a:pt x="2720" y="5810"/>
                    <a:pt x="1980" y="5810"/>
                  </a:cubicBezTo>
                  <a:lnTo>
                    <a:pt x="1251" y="5810"/>
                  </a:lnTo>
                  <a:cubicBezTo>
                    <a:pt x="1960" y="6480"/>
                    <a:pt x="2911" y="6890"/>
                    <a:pt x="3960" y="6890"/>
                  </a:cubicBezTo>
                  <a:lnTo>
                    <a:pt x="4031" y="6890"/>
                  </a:lnTo>
                  <a:lnTo>
                    <a:pt x="4031" y="6880"/>
                  </a:lnTo>
                  <a:lnTo>
                    <a:pt x="4040" y="6880"/>
                  </a:lnTo>
                  <a:cubicBezTo>
                    <a:pt x="5120" y="6860"/>
                    <a:pt x="6090" y="6410"/>
                    <a:pt x="6790" y="5700"/>
                  </a:cubicBezTo>
                  <a:cubicBezTo>
                    <a:pt x="6680" y="5700"/>
                    <a:pt x="6560" y="5710"/>
                    <a:pt x="6450" y="5710"/>
                  </a:cubicBezTo>
                  <a:cubicBezTo>
                    <a:pt x="5520" y="5710"/>
                    <a:pt x="4651" y="5470"/>
                    <a:pt x="3900" y="5040"/>
                  </a:cubicBezTo>
                  <a:close/>
                </a:path>
              </a:pathLst>
            </a:custGeom>
            <a:solidFill>
              <a:srgbClr val="EAEBEC"/>
            </a:solidFill>
            <a:ln>
              <a:noFill/>
            </a:ln>
          </p:spPr>
          <p:txBody>
            <a:bodyPr spcFirstLastPara="1" wrap="square" lIns="91425" tIns="91425" rIns="91425" bIns="91425" anchor="ctr" anchorCtr="0">
              <a:noAutofit/>
            </a:bodyPr>
            <a:lstStyle/>
            <a:p>
              <a:endParaRPr/>
            </a:p>
          </p:txBody>
        </p:sp>
        <p:sp>
          <p:nvSpPr>
            <p:cNvPr id="1206" name="Google Shape;1206;p47"/>
            <p:cNvSpPr/>
            <p:nvPr/>
          </p:nvSpPr>
          <p:spPr>
            <a:xfrm>
              <a:off x="6234675" y="1761725"/>
              <a:ext cx="80775" cy="138500"/>
            </a:xfrm>
            <a:custGeom>
              <a:avLst/>
              <a:gdLst/>
              <a:ahLst/>
              <a:cxnLst/>
              <a:rect l="l" t="t" r="r" b="b"/>
              <a:pathLst>
                <a:path w="3231" h="5540" extrusionOk="0">
                  <a:moveTo>
                    <a:pt x="361" y="0"/>
                  </a:moveTo>
                  <a:cubicBezTo>
                    <a:pt x="231" y="140"/>
                    <a:pt x="111" y="290"/>
                    <a:pt x="1" y="450"/>
                  </a:cubicBezTo>
                  <a:cubicBezTo>
                    <a:pt x="41" y="440"/>
                    <a:pt x="71" y="440"/>
                    <a:pt x="111" y="440"/>
                  </a:cubicBezTo>
                  <a:lnTo>
                    <a:pt x="601" y="440"/>
                  </a:lnTo>
                  <a:lnTo>
                    <a:pt x="601" y="260"/>
                  </a:lnTo>
                  <a:lnTo>
                    <a:pt x="601" y="0"/>
                  </a:lnTo>
                  <a:close/>
                  <a:moveTo>
                    <a:pt x="2841" y="4520"/>
                  </a:moveTo>
                  <a:cubicBezTo>
                    <a:pt x="2430" y="4879"/>
                    <a:pt x="1890" y="5089"/>
                    <a:pt x="1310" y="5089"/>
                  </a:cubicBezTo>
                  <a:lnTo>
                    <a:pt x="171" y="5089"/>
                  </a:lnTo>
                  <a:cubicBezTo>
                    <a:pt x="301" y="5249"/>
                    <a:pt x="431" y="5399"/>
                    <a:pt x="581" y="5539"/>
                  </a:cubicBezTo>
                  <a:lnTo>
                    <a:pt x="1310" y="5539"/>
                  </a:lnTo>
                  <a:cubicBezTo>
                    <a:pt x="2050" y="5539"/>
                    <a:pt x="2730" y="5249"/>
                    <a:pt x="3230" y="4769"/>
                  </a:cubicBezTo>
                  <a:cubicBezTo>
                    <a:pt x="3090" y="4689"/>
                    <a:pt x="2961" y="4609"/>
                    <a:pt x="2841" y="4520"/>
                  </a:cubicBezTo>
                  <a:close/>
                </a:path>
              </a:pathLst>
            </a:custGeom>
            <a:solidFill>
              <a:srgbClr val="6841EC"/>
            </a:solidFill>
            <a:ln>
              <a:noFill/>
            </a:ln>
          </p:spPr>
          <p:txBody>
            <a:bodyPr spcFirstLastPara="1" wrap="square" lIns="91425" tIns="91425" rIns="91425" bIns="91425" anchor="ctr" anchorCtr="0">
              <a:noAutofit/>
            </a:bodyPr>
            <a:lstStyle/>
            <a:p>
              <a:endParaRPr/>
            </a:p>
          </p:txBody>
        </p:sp>
      </p:grpSp>
      <p:grpSp>
        <p:nvGrpSpPr>
          <p:cNvPr id="1207" name="Google Shape;1207;p47"/>
          <p:cNvGrpSpPr/>
          <p:nvPr/>
        </p:nvGrpSpPr>
        <p:grpSpPr>
          <a:xfrm rot="-8584940">
            <a:off x="1792813" y="3487804"/>
            <a:ext cx="418622" cy="418622"/>
            <a:chOff x="6217925" y="1728950"/>
            <a:chExt cx="198275" cy="198275"/>
          </a:xfrm>
        </p:grpSpPr>
        <p:sp>
          <p:nvSpPr>
            <p:cNvPr id="1208" name="Google Shape;1208;p47"/>
            <p:cNvSpPr/>
            <p:nvPr/>
          </p:nvSpPr>
          <p:spPr>
            <a:xfrm>
              <a:off x="6217925" y="1728950"/>
              <a:ext cx="198275" cy="198275"/>
            </a:xfrm>
            <a:custGeom>
              <a:avLst/>
              <a:gdLst/>
              <a:ahLst/>
              <a:cxnLst/>
              <a:rect l="l" t="t" r="r" b="b"/>
              <a:pathLst>
                <a:path w="7931" h="7931" extrusionOk="0">
                  <a:moveTo>
                    <a:pt x="3960" y="1"/>
                  </a:moveTo>
                  <a:cubicBezTo>
                    <a:pt x="2800" y="1"/>
                    <a:pt x="1751" y="511"/>
                    <a:pt x="1031" y="1311"/>
                  </a:cubicBezTo>
                  <a:cubicBezTo>
                    <a:pt x="901" y="1451"/>
                    <a:pt x="781" y="1601"/>
                    <a:pt x="671" y="1761"/>
                  </a:cubicBezTo>
                  <a:cubicBezTo>
                    <a:pt x="251" y="2391"/>
                    <a:pt x="1" y="3151"/>
                    <a:pt x="1" y="3960"/>
                  </a:cubicBezTo>
                  <a:cubicBezTo>
                    <a:pt x="1" y="4891"/>
                    <a:pt x="321" y="5731"/>
                    <a:pt x="841" y="6400"/>
                  </a:cubicBezTo>
                  <a:cubicBezTo>
                    <a:pt x="971" y="6560"/>
                    <a:pt x="1101" y="6710"/>
                    <a:pt x="1251" y="6850"/>
                  </a:cubicBezTo>
                  <a:cubicBezTo>
                    <a:pt x="1960" y="7520"/>
                    <a:pt x="2911" y="7930"/>
                    <a:pt x="3960" y="7930"/>
                  </a:cubicBezTo>
                  <a:cubicBezTo>
                    <a:pt x="5250" y="7930"/>
                    <a:pt x="6400" y="7310"/>
                    <a:pt x="7120" y="6360"/>
                  </a:cubicBezTo>
                  <a:cubicBezTo>
                    <a:pt x="7210" y="6240"/>
                    <a:pt x="7290" y="6120"/>
                    <a:pt x="7370" y="5991"/>
                  </a:cubicBezTo>
                  <a:cubicBezTo>
                    <a:pt x="7720" y="5400"/>
                    <a:pt x="7930" y="4700"/>
                    <a:pt x="7930" y="3960"/>
                  </a:cubicBezTo>
                  <a:cubicBezTo>
                    <a:pt x="7930" y="3291"/>
                    <a:pt x="7760" y="2660"/>
                    <a:pt x="7460" y="2111"/>
                  </a:cubicBezTo>
                  <a:cubicBezTo>
                    <a:pt x="7390" y="1981"/>
                    <a:pt x="7320" y="1851"/>
                    <a:pt x="7230" y="1731"/>
                  </a:cubicBezTo>
                  <a:cubicBezTo>
                    <a:pt x="6520" y="691"/>
                    <a:pt x="5320" y="1"/>
                    <a:pt x="396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09" name="Google Shape;1209;p47"/>
            <p:cNvSpPr/>
            <p:nvPr/>
          </p:nvSpPr>
          <p:spPr>
            <a:xfrm>
              <a:off x="6234675" y="1761725"/>
              <a:ext cx="102025" cy="138500"/>
            </a:xfrm>
            <a:custGeom>
              <a:avLst/>
              <a:gdLst/>
              <a:ahLst/>
              <a:cxnLst/>
              <a:rect l="l" t="t" r="r" b="b"/>
              <a:pathLst>
                <a:path w="4081" h="5540" extrusionOk="0">
                  <a:moveTo>
                    <a:pt x="361" y="0"/>
                  </a:moveTo>
                  <a:cubicBezTo>
                    <a:pt x="231" y="140"/>
                    <a:pt x="111" y="290"/>
                    <a:pt x="1" y="450"/>
                  </a:cubicBezTo>
                  <a:cubicBezTo>
                    <a:pt x="41" y="440"/>
                    <a:pt x="71" y="440"/>
                    <a:pt x="111" y="440"/>
                  </a:cubicBezTo>
                  <a:lnTo>
                    <a:pt x="1310" y="440"/>
                  </a:lnTo>
                  <a:cubicBezTo>
                    <a:pt x="2590" y="440"/>
                    <a:pt x="3641" y="1489"/>
                    <a:pt x="3641" y="2769"/>
                  </a:cubicBezTo>
                  <a:cubicBezTo>
                    <a:pt x="3641" y="4049"/>
                    <a:pt x="2590" y="5089"/>
                    <a:pt x="1310" y="5089"/>
                  </a:cubicBezTo>
                  <a:lnTo>
                    <a:pt x="171" y="5089"/>
                  </a:lnTo>
                  <a:cubicBezTo>
                    <a:pt x="301" y="5249"/>
                    <a:pt x="431" y="5399"/>
                    <a:pt x="581" y="5539"/>
                  </a:cubicBezTo>
                  <a:lnTo>
                    <a:pt x="1310" y="5539"/>
                  </a:lnTo>
                  <a:cubicBezTo>
                    <a:pt x="2841" y="5539"/>
                    <a:pt x="4081" y="4300"/>
                    <a:pt x="4081" y="2769"/>
                  </a:cubicBezTo>
                  <a:cubicBezTo>
                    <a:pt x="4081" y="1240"/>
                    <a:pt x="2841" y="0"/>
                    <a:pt x="1310" y="0"/>
                  </a:cubicBezTo>
                  <a:close/>
                </a:path>
              </a:pathLst>
            </a:custGeom>
            <a:solidFill>
              <a:srgbClr val="7146FF"/>
            </a:solidFill>
            <a:ln>
              <a:noFill/>
            </a:ln>
          </p:spPr>
          <p:txBody>
            <a:bodyPr spcFirstLastPara="1" wrap="square" lIns="91425" tIns="91425" rIns="91425" bIns="91425" anchor="ctr" anchorCtr="0">
              <a:noAutofit/>
            </a:bodyPr>
            <a:lstStyle/>
            <a:p>
              <a:endParaRPr/>
            </a:p>
          </p:txBody>
        </p:sp>
        <p:sp>
          <p:nvSpPr>
            <p:cNvPr id="1210" name="Google Shape;1210;p47"/>
            <p:cNvSpPr/>
            <p:nvPr/>
          </p:nvSpPr>
          <p:spPr>
            <a:xfrm>
              <a:off x="6365900" y="1772200"/>
              <a:ext cx="38525" cy="115775"/>
            </a:xfrm>
            <a:custGeom>
              <a:avLst/>
              <a:gdLst/>
              <a:ahLst/>
              <a:cxnLst/>
              <a:rect l="l" t="t" r="r" b="b"/>
              <a:pathLst>
                <a:path w="1541" h="4631" extrusionOk="0">
                  <a:moveTo>
                    <a:pt x="1311" y="1"/>
                  </a:moveTo>
                  <a:cubicBezTo>
                    <a:pt x="531" y="491"/>
                    <a:pt x="1" y="1361"/>
                    <a:pt x="1" y="2350"/>
                  </a:cubicBezTo>
                  <a:cubicBezTo>
                    <a:pt x="1" y="3290"/>
                    <a:pt x="481" y="4130"/>
                    <a:pt x="1201" y="4630"/>
                  </a:cubicBezTo>
                  <a:cubicBezTo>
                    <a:pt x="1291" y="4510"/>
                    <a:pt x="1371" y="4390"/>
                    <a:pt x="1451" y="4261"/>
                  </a:cubicBezTo>
                  <a:cubicBezTo>
                    <a:pt x="851" y="3841"/>
                    <a:pt x="451" y="3141"/>
                    <a:pt x="451" y="2350"/>
                  </a:cubicBezTo>
                  <a:cubicBezTo>
                    <a:pt x="451" y="1521"/>
                    <a:pt x="891" y="790"/>
                    <a:pt x="1541" y="381"/>
                  </a:cubicBezTo>
                  <a:cubicBezTo>
                    <a:pt x="1471" y="251"/>
                    <a:pt x="1401" y="121"/>
                    <a:pt x="1311" y="1"/>
                  </a:cubicBezTo>
                  <a:close/>
                </a:path>
              </a:pathLst>
            </a:custGeom>
            <a:solidFill>
              <a:srgbClr val="7146FF"/>
            </a:solidFill>
            <a:ln>
              <a:noFill/>
            </a:ln>
          </p:spPr>
          <p:txBody>
            <a:bodyPr spcFirstLastPara="1" wrap="square" lIns="91425" tIns="91425" rIns="91425" bIns="91425" anchor="ctr" anchorCtr="0">
              <a:noAutofit/>
            </a:bodyPr>
            <a:lstStyle/>
            <a:p>
              <a:endParaRPr/>
            </a:p>
          </p:txBody>
        </p:sp>
        <p:sp>
          <p:nvSpPr>
            <p:cNvPr id="1211" name="Google Shape;1211;p47"/>
            <p:cNvSpPr/>
            <p:nvPr/>
          </p:nvSpPr>
          <p:spPr>
            <a:xfrm>
              <a:off x="6217925" y="1761450"/>
              <a:ext cx="101025" cy="165775"/>
            </a:xfrm>
            <a:custGeom>
              <a:avLst/>
              <a:gdLst/>
              <a:ahLst/>
              <a:cxnLst/>
              <a:rect l="l" t="t" r="r" b="b"/>
              <a:pathLst>
                <a:path w="4041" h="6631" extrusionOk="0">
                  <a:moveTo>
                    <a:pt x="3971" y="6630"/>
                  </a:moveTo>
                  <a:lnTo>
                    <a:pt x="3960" y="6630"/>
                  </a:lnTo>
                  <a:lnTo>
                    <a:pt x="3971" y="6630"/>
                  </a:lnTo>
                  <a:close/>
                  <a:moveTo>
                    <a:pt x="3980" y="6630"/>
                  </a:moveTo>
                  <a:lnTo>
                    <a:pt x="3971" y="6630"/>
                  </a:lnTo>
                  <a:lnTo>
                    <a:pt x="3980" y="6630"/>
                  </a:lnTo>
                  <a:close/>
                  <a:moveTo>
                    <a:pt x="3991" y="6630"/>
                  </a:moveTo>
                  <a:lnTo>
                    <a:pt x="3980" y="6630"/>
                  </a:lnTo>
                  <a:lnTo>
                    <a:pt x="3991" y="6630"/>
                  </a:lnTo>
                  <a:close/>
                  <a:moveTo>
                    <a:pt x="3991" y="6630"/>
                  </a:moveTo>
                  <a:lnTo>
                    <a:pt x="3991" y="6630"/>
                  </a:lnTo>
                  <a:lnTo>
                    <a:pt x="3991" y="6630"/>
                  </a:lnTo>
                  <a:close/>
                  <a:moveTo>
                    <a:pt x="4000" y="6630"/>
                  </a:moveTo>
                  <a:lnTo>
                    <a:pt x="4000" y="6630"/>
                  </a:lnTo>
                  <a:lnTo>
                    <a:pt x="4000" y="6630"/>
                  </a:lnTo>
                  <a:close/>
                  <a:moveTo>
                    <a:pt x="4011" y="6630"/>
                  </a:moveTo>
                  <a:lnTo>
                    <a:pt x="4000" y="6630"/>
                  </a:lnTo>
                  <a:lnTo>
                    <a:pt x="4011" y="6630"/>
                  </a:lnTo>
                  <a:close/>
                  <a:moveTo>
                    <a:pt x="4020" y="6630"/>
                  </a:moveTo>
                  <a:lnTo>
                    <a:pt x="4020" y="6630"/>
                  </a:lnTo>
                  <a:lnTo>
                    <a:pt x="4020" y="6630"/>
                  </a:lnTo>
                  <a:close/>
                  <a:moveTo>
                    <a:pt x="4031" y="6620"/>
                  </a:moveTo>
                  <a:lnTo>
                    <a:pt x="4031" y="6630"/>
                  </a:lnTo>
                  <a:lnTo>
                    <a:pt x="4031" y="6620"/>
                  </a:lnTo>
                  <a:close/>
                  <a:moveTo>
                    <a:pt x="4040" y="6620"/>
                  </a:moveTo>
                  <a:lnTo>
                    <a:pt x="4031" y="6620"/>
                  </a:lnTo>
                  <a:lnTo>
                    <a:pt x="4040" y="6620"/>
                  </a:lnTo>
                  <a:close/>
                  <a:moveTo>
                    <a:pt x="4040" y="6620"/>
                  </a:moveTo>
                  <a:lnTo>
                    <a:pt x="4040" y="6620"/>
                  </a:lnTo>
                  <a:lnTo>
                    <a:pt x="4040" y="6620"/>
                  </a:lnTo>
                  <a:close/>
                  <a:moveTo>
                    <a:pt x="1031" y="1"/>
                  </a:moveTo>
                  <a:lnTo>
                    <a:pt x="1031" y="11"/>
                  </a:lnTo>
                  <a:cubicBezTo>
                    <a:pt x="901" y="151"/>
                    <a:pt x="781" y="301"/>
                    <a:pt x="671" y="461"/>
                  </a:cubicBezTo>
                  <a:cubicBezTo>
                    <a:pt x="251" y="1091"/>
                    <a:pt x="1" y="1851"/>
                    <a:pt x="1" y="2660"/>
                  </a:cubicBezTo>
                  <a:lnTo>
                    <a:pt x="1" y="2660"/>
                  </a:lnTo>
                  <a:cubicBezTo>
                    <a:pt x="1" y="1851"/>
                    <a:pt x="251" y="1091"/>
                    <a:pt x="671" y="461"/>
                  </a:cubicBezTo>
                  <a:lnTo>
                    <a:pt x="671" y="461"/>
                  </a:lnTo>
                  <a:lnTo>
                    <a:pt x="671" y="461"/>
                  </a:lnTo>
                  <a:cubicBezTo>
                    <a:pt x="781" y="301"/>
                    <a:pt x="901" y="151"/>
                    <a:pt x="1031" y="11"/>
                  </a:cubicBezTo>
                  <a:lnTo>
                    <a:pt x="1031" y="11"/>
                  </a:lnTo>
                  <a:close/>
                </a:path>
              </a:pathLst>
            </a:custGeom>
            <a:solidFill>
              <a:srgbClr val="EAEBEC"/>
            </a:solidFill>
            <a:ln>
              <a:noFill/>
            </a:ln>
          </p:spPr>
          <p:txBody>
            <a:bodyPr spcFirstLastPara="1" wrap="square" lIns="91425" tIns="91425" rIns="91425" bIns="91425" anchor="ctr" anchorCtr="0">
              <a:noAutofit/>
            </a:bodyPr>
            <a:lstStyle/>
            <a:p>
              <a:endParaRPr/>
            </a:p>
          </p:txBody>
        </p:sp>
        <p:sp>
          <p:nvSpPr>
            <p:cNvPr id="1212" name="Google Shape;1212;p47"/>
            <p:cNvSpPr/>
            <p:nvPr/>
          </p:nvSpPr>
          <p:spPr>
            <a:xfrm>
              <a:off x="6217925" y="1754950"/>
              <a:ext cx="169775" cy="172275"/>
            </a:xfrm>
            <a:custGeom>
              <a:avLst/>
              <a:gdLst/>
              <a:ahLst/>
              <a:cxnLst/>
              <a:rect l="l" t="t" r="r" b="b"/>
              <a:pathLst>
                <a:path w="6791" h="6891" extrusionOk="0">
                  <a:moveTo>
                    <a:pt x="1300" y="1"/>
                  </a:moveTo>
                  <a:lnTo>
                    <a:pt x="1300" y="1"/>
                  </a:lnTo>
                  <a:cubicBezTo>
                    <a:pt x="1200" y="81"/>
                    <a:pt x="1111" y="171"/>
                    <a:pt x="1031" y="261"/>
                  </a:cubicBezTo>
                  <a:lnTo>
                    <a:pt x="1031" y="271"/>
                  </a:lnTo>
                  <a:lnTo>
                    <a:pt x="1271" y="271"/>
                  </a:lnTo>
                  <a:lnTo>
                    <a:pt x="1300" y="1"/>
                  </a:lnTo>
                  <a:close/>
                  <a:moveTo>
                    <a:pt x="781" y="711"/>
                  </a:moveTo>
                  <a:cubicBezTo>
                    <a:pt x="741" y="711"/>
                    <a:pt x="711" y="711"/>
                    <a:pt x="671" y="721"/>
                  </a:cubicBezTo>
                  <a:cubicBezTo>
                    <a:pt x="251" y="1351"/>
                    <a:pt x="1" y="2111"/>
                    <a:pt x="1" y="2920"/>
                  </a:cubicBezTo>
                  <a:cubicBezTo>
                    <a:pt x="1" y="3851"/>
                    <a:pt x="321" y="4691"/>
                    <a:pt x="841" y="5360"/>
                  </a:cubicBezTo>
                  <a:lnTo>
                    <a:pt x="1980" y="5360"/>
                  </a:lnTo>
                  <a:cubicBezTo>
                    <a:pt x="2560" y="5360"/>
                    <a:pt x="3100" y="5150"/>
                    <a:pt x="3511" y="4791"/>
                  </a:cubicBezTo>
                  <a:cubicBezTo>
                    <a:pt x="3291" y="4640"/>
                    <a:pt x="3091" y="4480"/>
                    <a:pt x="2900" y="4300"/>
                  </a:cubicBezTo>
                  <a:cubicBezTo>
                    <a:pt x="2711" y="4120"/>
                    <a:pt x="2531" y="3931"/>
                    <a:pt x="2371" y="3720"/>
                  </a:cubicBezTo>
                  <a:cubicBezTo>
                    <a:pt x="1711" y="2880"/>
                    <a:pt x="1311" y="1851"/>
                    <a:pt x="1271" y="711"/>
                  </a:cubicBezTo>
                  <a:close/>
                  <a:moveTo>
                    <a:pt x="3900" y="5040"/>
                  </a:moveTo>
                  <a:cubicBezTo>
                    <a:pt x="3400" y="5520"/>
                    <a:pt x="2720" y="5810"/>
                    <a:pt x="1980" y="5810"/>
                  </a:cubicBezTo>
                  <a:lnTo>
                    <a:pt x="1251" y="5810"/>
                  </a:lnTo>
                  <a:cubicBezTo>
                    <a:pt x="1960" y="6480"/>
                    <a:pt x="2911" y="6890"/>
                    <a:pt x="3960" y="6890"/>
                  </a:cubicBezTo>
                  <a:lnTo>
                    <a:pt x="4031" y="6890"/>
                  </a:lnTo>
                  <a:lnTo>
                    <a:pt x="4031" y="6880"/>
                  </a:lnTo>
                  <a:lnTo>
                    <a:pt x="4040" y="6880"/>
                  </a:lnTo>
                  <a:cubicBezTo>
                    <a:pt x="5120" y="6860"/>
                    <a:pt x="6090" y="6410"/>
                    <a:pt x="6790" y="5700"/>
                  </a:cubicBezTo>
                  <a:cubicBezTo>
                    <a:pt x="6680" y="5700"/>
                    <a:pt x="6560" y="5710"/>
                    <a:pt x="6450" y="5710"/>
                  </a:cubicBezTo>
                  <a:cubicBezTo>
                    <a:pt x="5520" y="5710"/>
                    <a:pt x="4651" y="5470"/>
                    <a:pt x="3900" y="5040"/>
                  </a:cubicBezTo>
                  <a:close/>
                </a:path>
              </a:pathLst>
            </a:custGeom>
            <a:solidFill>
              <a:srgbClr val="EAEBEC"/>
            </a:solidFill>
            <a:ln>
              <a:noFill/>
            </a:ln>
          </p:spPr>
          <p:txBody>
            <a:bodyPr spcFirstLastPara="1" wrap="square" lIns="91425" tIns="91425" rIns="91425" bIns="91425" anchor="ctr" anchorCtr="0">
              <a:noAutofit/>
            </a:bodyPr>
            <a:lstStyle/>
            <a:p>
              <a:endParaRPr/>
            </a:p>
          </p:txBody>
        </p:sp>
        <p:sp>
          <p:nvSpPr>
            <p:cNvPr id="1213" name="Google Shape;1213;p47"/>
            <p:cNvSpPr/>
            <p:nvPr/>
          </p:nvSpPr>
          <p:spPr>
            <a:xfrm>
              <a:off x="6234675" y="1761725"/>
              <a:ext cx="80775" cy="138500"/>
            </a:xfrm>
            <a:custGeom>
              <a:avLst/>
              <a:gdLst/>
              <a:ahLst/>
              <a:cxnLst/>
              <a:rect l="l" t="t" r="r" b="b"/>
              <a:pathLst>
                <a:path w="3231" h="5540" extrusionOk="0">
                  <a:moveTo>
                    <a:pt x="361" y="0"/>
                  </a:moveTo>
                  <a:cubicBezTo>
                    <a:pt x="231" y="140"/>
                    <a:pt x="111" y="290"/>
                    <a:pt x="1" y="450"/>
                  </a:cubicBezTo>
                  <a:cubicBezTo>
                    <a:pt x="41" y="440"/>
                    <a:pt x="71" y="440"/>
                    <a:pt x="111" y="440"/>
                  </a:cubicBezTo>
                  <a:lnTo>
                    <a:pt x="601" y="440"/>
                  </a:lnTo>
                  <a:lnTo>
                    <a:pt x="601" y="260"/>
                  </a:lnTo>
                  <a:lnTo>
                    <a:pt x="601" y="0"/>
                  </a:lnTo>
                  <a:close/>
                  <a:moveTo>
                    <a:pt x="2841" y="4520"/>
                  </a:moveTo>
                  <a:cubicBezTo>
                    <a:pt x="2430" y="4879"/>
                    <a:pt x="1890" y="5089"/>
                    <a:pt x="1310" y="5089"/>
                  </a:cubicBezTo>
                  <a:lnTo>
                    <a:pt x="171" y="5089"/>
                  </a:lnTo>
                  <a:cubicBezTo>
                    <a:pt x="301" y="5249"/>
                    <a:pt x="431" y="5399"/>
                    <a:pt x="581" y="5539"/>
                  </a:cubicBezTo>
                  <a:lnTo>
                    <a:pt x="1310" y="5539"/>
                  </a:lnTo>
                  <a:cubicBezTo>
                    <a:pt x="2050" y="5539"/>
                    <a:pt x="2730" y="5249"/>
                    <a:pt x="3230" y="4769"/>
                  </a:cubicBezTo>
                  <a:cubicBezTo>
                    <a:pt x="3090" y="4689"/>
                    <a:pt x="2961" y="4609"/>
                    <a:pt x="2841" y="4520"/>
                  </a:cubicBezTo>
                  <a:close/>
                </a:path>
              </a:pathLst>
            </a:custGeom>
            <a:solidFill>
              <a:srgbClr val="6841EC"/>
            </a:solidFill>
            <a:ln>
              <a:noFill/>
            </a:ln>
          </p:spPr>
          <p:txBody>
            <a:bodyPr spcFirstLastPara="1" wrap="square" lIns="91425" tIns="91425" rIns="91425" bIns="91425" anchor="ctr" anchorCtr="0">
              <a:noAutofit/>
            </a:bodyPr>
            <a:lstStyle/>
            <a:p>
              <a:endParaRPr/>
            </a:p>
          </p:txBody>
        </p:sp>
      </p:grpSp>
      <p:grpSp>
        <p:nvGrpSpPr>
          <p:cNvPr id="1214" name="Google Shape;1214;p47"/>
          <p:cNvGrpSpPr/>
          <p:nvPr/>
        </p:nvGrpSpPr>
        <p:grpSpPr>
          <a:xfrm rot="6608988">
            <a:off x="779283" y="95994"/>
            <a:ext cx="418623" cy="418623"/>
            <a:chOff x="6217925" y="1728950"/>
            <a:chExt cx="198275" cy="198275"/>
          </a:xfrm>
        </p:grpSpPr>
        <p:sp>
          <p:nvSpPr>
            <p:cNvPr id="1215" name="Google Shape;1215;p47"/>
            <p:cNvSpPr/>
            <p:nvPr/>
          </p:nvSpPr>
          <p:spPr>
            <a:xfrm>
              <a:off x="6217925" y="1728950"/>
              <a:ext cx="198275" cy="198275"/>
            </a:xfrm>
            <a:custGeom>
              <a:avLst/>
              <a:gdLst/>
              <a:ahLst/>
              <a:cxnLst/>
              <a:rect l="l" t="t" r="r" b="b"/>
              <a:pathLst>
                <a:path w="7931" h="7931" extrusionOk="0">
                  <a:moveTo>
                    <a:pt x="3960" y="1"/>
                  </a:moveTo>
                  <a:cubicBezTo>
                    <a:pt x="2800" y="1"/>
                    <a:pt x="1751" y="511"/>
                    <a:pt x="1031" y="1311"/>
                  </a:cubicBezTo>
                  <a:cubicBezTo>
                    <a:pt x="901" y="1451"/>
                    <a:pt x="781" y="1601"/>
                    <a:pt x="671" y="1761"/>
                  </a:cubicBezTo>
                  <a:cubicBezTo>
                    <a:pt x="251" y="2391"/>
                    <a:pt x="1" y="3151"/>
                    <a:pt x="1" y="3960"/>
                  </a:cubicBezTo>
                  <a:cubicBezTo>
                    <a:pt x="1" y="4891"/>
                    <a:pt x="321" y="5731"/>
                    <a:pt x="841" y="6400"/>
                  </a:cubicBezTo>
                  <a:cubicBezTo>
                    <a:pt x="971" y="6560"/>
                    <a:pt x="1101" y="6710"/>
                    <a:pt x="1251" y="6850"/>
                  </a:cubicBezTo>
                  <a:cubicBezTo>
                    <a:pt x="1960" y="7520"/>
                    <a:pt x="2911" y="7930"/>
                    <a:pt x="3960" y="7930"/>
                  </a:cubicBezTo>
                  <a:cubicBezTo>
                    <a:pt x="5250" y="7930"/>
                    <a:pt x="6400" y="7310"/>
                    <a:pt x="7120" y="6360"/>
                  </a:cubicBezTo>
                  <a:cubicBezTo>
                    <a:pt x="7210" y="6240"/>
                    <a:pt x="7290" y="6120"/>
                    <a:pt x="7370" y="5991"/>
                  </a:cubicBezTo>
                  <a:cubicBezTo>
                    <a:pt x="7720" y="5400"/>
                    <a:pt x="7930" y="4700"/>
                    <a:pt x="7930" y="3960"/>
                  </a:cubicBezTo>
                  <a:cubicBezTo>
                    <a:pt x="7930" y="3291"/>
                    <a:pt x="7760" y="2660"/>
                    <a:pt x="7460" y="2111"/>
                  </a:cubicBezTo>
                  <a:cubicBezTo>
                    <a:pt x="7390" y="1981"/>
                    <a:pt x="7320" y="1851"/>
                    <a:pt x="7230" y="1731"/>
                  </a:cubicBezTo>
                  <a:cubicBezTo>
                    <a:pt x="6520" y="691"/>
                    <a:pt x="5320" y="1"/>
                    <a:pt x="396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16" name="Google Shape;1216;p47"/>
            <p:cNvSpPr/>
            <p:nvPr/>
          </p:nvSpPr>
          <p:spPr>
            <a:xfrm>
              <a:off x="6234675" y="1761725"/>
              <a:ext cx="102025" cy="138500"/>
            </a:xfrm>
            <a:custGeom>
              <a:avLst/>
              <a:gdLst/>
              <a:ahLst/>
              <a:cxnLst/>
              <a:rect l="l" t="t" r="r" b="b"/>
              <a:pathLst>
                <a:path w="4081" h="5540" extrusionOk="0">
                  <a:moveTo>
                    <a:pt x="361" y="0"/>
                  </a:moveTo>
                  <a:cubicBezTo>
                    <a:pt x="231" y="140"/>
                    <a:pt x="111" y="290"/>
                    <a:pt x="1" y="450"/>
                  </a:cubicBezTo>
                  <a:cubicBezTo>
                    <a:pt x="41" y="440"/>
                    <a:pt x="71" y="440"/>
                    <a:pt x="111" y="440"/>
                  </a:cubicBezTo>
                  <a:lnTo>
                    <a:pt x="1310" y="440"/>
                  </a:lnTo>
                  <a:cubicBezTo>
                    <a:pt x="2590" y="440"/>
                    <a:pt x="3641" y="1489"/>
                    <a:pt x="3641" y="2769"/>
                  </a:cubicBezTo>
                  <a:cubicBezTo>
                    <a:pt x="3641" y="4049"/>
                    <a:pt x="2590" y="5089"/>
                    <a:pt x="1310" y="5089"/>
                  </a:cubicBezTo>
                  <a:lnTo>
                    <a:pt x="171" y="5089"/>
                  </a:lnTo>
                  <a:cubicBezTo>
                    <a:pt x="301" y="5249"/>
                    <a:pt x="431" y="5399"/>
                    <a:pt x="581" y="5539"/>
                  </a:cubicBezTo>
                  <a:lnTo>
                    <a:pt x="1310" y="5539"/>
                  </a:lnTo>
                  <a:cubicBezTo>
                    <a:pt x="2841" y="5539"/>
                    <a:pt x="4081" y="4300"/>
                    <a:pt x="4081" y="2769"/>
                  </a:cubicBezTo>
                  <a:cubicBezTo>
                    <a:pt x="4081" y="1240"/>
                    <a:pt x="2841" y="0"/>
                    <a:pt x="1310" y="0"/>
                  </a:cubicBezTo>
                  <a:close/>
                </a:path>
              </a:pathLst>
            </a:custGeom>
            <a:solidFill>
              <a:srgbClr val="7146FF"/>
            </a:solidFill>
            <a:ln>
              <a:noFill/>
            </a:ln>
          </p:spPr>
          <p:txBody>
            <a:bodyPr spcFirstLastPara="1" wrap="square" lIns="91425" tIns="91425" rIns="91425" bIns="91425" anchor="ctr" anchorCtr="0">
              <a:noAutofit/>
            </a:bodyPr>
            <a:lstStyle/>
            <a:p>
              <a:endParaRPr/>
            </a:p>
          </p:txBody>
        </p:sp>
        <p:sp>
          <p:nvSpPr>
            <p:cNvPr id="1217" name="Google Shape;1217;p47"/>
            <p:cNvSpPr/>
            <p:nvPr/>
          </p:nvSpPr>
          <p:spPr>
            <a:xfrm>
              <a:off x="6365900" y="1772200"/>
              <a:ext cx="38525" cy="115775"/>
            </a:xfrm>
            <a:custGeom>
              <a:avLst/>
              <a:gdLst/>
              <a:ahLst/>
              <a:cxnLst/>
              <a:rect l="l" t="t" r="r" b="b"/>
              <a:pathLst>
                <a:path w="1541" h="4631" extrusionOk="0">
                  <a:moveTo>
                    <a:pt x="1311" y="1"/>
                  </a:moveTo>
                  <a:cubicBezTo>
                    <a:pt x="531" y="491"/>
                    <a:pt x="1" y="1361"/>
                    <a:pt x="1" y="2350"/>
                  </a:cubicBezTo>
                  <a:cubicBezTo>
                    <a:pt x="1" y="3290"/>
                    <a:pt x="481" y="4130"/>
                    <a:pt x="1201" y="4630"/>
                  </a:cubicBezTo>
                  <a:cubicBezTo>
                    <a:pt x="1291" y="4510"/>
                    <a:pt x="1371" y="4390"/>
                    <a:pt x="1451" y="4261"/>
                  </a:cubicBezTo>
                  <a:cubicBezTo>
                    <a:pt x="851" y="3841"/>
                    <a:pt x="451" y="3141"/>
                    <a:pt x="451" y="2350"/>
                  </a:cubicBezTo>
                  <a:cubicBezTo>
                    <a:pt x="451" y="1521"/>
                    <a:pt x="891" y="790"/>
                    <a:pt x="1541" y="381"/>
                  </a:cubicBezTo>
                  <a:cubicBezTo>
                    <a:pt x="1471" y="251"/>
                    <a:pt x="1401" y="121"/>
                    <a:pt x="1311" y="1"/>
                  </a:cubicBezTo>
                  <a:close/>
                </a:path>
              </a:pathLst>
            </a:custGeom>
            <a:solidFill>
              <a:srgbClr val="7146FF"/>
            </a:solidFill>
            <a:ln>
              <a:noFill/>
            </a:ln>
          </p:spPr>
          <p:txBody>
            <a:bodyPr spcFirstLastPara="1" wrap="square" lIns="91425" tIns="91425" rIns="91425" bIns="91425" anchor="ctr" anchorCtr="0">
              <a:noAutofit/>
            </a:bodyPr>
            <a:lstStyle/>
            <a:p>
              <a:endParaRPr/>
            </a:p>
          </p:txBody>
        </p:sp>
        <p:sp>
          <p:nvSpPr>
            <p:cNvPr id="1218" name="Google Shape;1218;p47"/>
            <p:cNvSpPr/>
            <p:nvPr/>
          </p:nvSpPr>
          <p:spPr>
            <a:xfrm>
              <a:off x="6217925" y="1761450"/>
              <a:ext cx="101025" cy="165775"/>
            </a:xfrm>
            <a:custGeom>
              <a:avLst/>
              <a:gdLst/>
              <a:ahLst/>
              <a:cxnLst/>
              <a:rect l="l" t="t" r="r" b="b"/>
              <a:pathLst>
                <a:path w="4041" h="6631" extrusionOk="0">
                  <a:moveTo>
                    <a:pt x="3971" y="6630"/>
                  </a:moveTo>
                  <a:lnTo>
                    <a:pt x="3960" y="6630"/>
                  </a:lnTo>
                  <a:lnTo>
                    <a:pt x="3971" y="6630"/>
                  </a:lnTo>
                  <a:close/>
                  <a:moveTo>
                    <a:pt x="3980" y="6630"/>
                  </a:moveTo>
                  <a:lnTo>
                    <a:pt x="3971" y="6630"/>
                  </a:lnTo>
                  <a:lnTo>
                    <a:pt x="3980" y="6630"/>
                  </a:lnTo>
                  <a:close/>
                  <a:moveTo>
                    <a:pt x="3991" y="6630"/>
                  </a:moveTo>
                  <a:lnTo>
                    <a:pt x="3980" y="6630"/>
                  </a:lnTo>
                  <a:lnTo>
                    <a:pt x="3991" y="6630"/>
                  </a:lnTo>
                  <a:close/>
                  <a:moveTo>
                    <a:pt x="3991" y="6630"/>
                  </a:moveTo>
                  <a:lnTo>
                    <a:pt x="3991" y="6630"/>
                  </a:lnTo>
                  <a:lnTo>
                    <a:pt x="3991" y="6630"/>
                  </a:lnTo>
                  <a:close/>
                  <a:moveTo>
                    <a:pt x="4000" y="6630"/>
                  </a:moveTo>
                  <a:lnTo>
                    <a:pt x="4000" y="6630"/>
                  </a:lnTo>
                  <a:lnTo>
                    <a:pt x="4000" y="6630"/>
                  </a:lnTo>
                  <a:close/>
                  <a:moveTo>
                    <a:pt x="4011" y="6630"/>
                  </a:moveTo>
                  <a:lnTo>
                    <a:pt x="4000" y="6630"/>
                  </a:lnTo>
                  <a:lnTo>
                    <a:pt x="4011" y="6630"/>
                  </a:lnTo>
                  <a:close/>
                  <a:moveTo>
                    <a:pt x="4020" y="6630"/>
                  </a:moveTo>
                  <a:lnTo>
                    <a:pt x="4020" y="6630"/>
                  </a:lnTo>
                  <a:lnTo>
                    <a:pt x="4020" y="6630"/>
                  </a:lnTo>
                  <a:close/>
                  <a:moveTo>
                    <a:pt x="4031" y="6620"/>
                  </a:moveTo>
                  <a:lnTo>
                    <a:pt x="4031" y="6630"/>
                  </a:lnTo>
                  <a:lnTo>
                    <a:pt x="4031" y="6620"/>
                  </a:lnTo>
                  <a:close/>
                  <a:moveTo>
                    <a:pt x="4040" y="6620"/>
                  </a:moveTo>
                  <a:lnTo>
                    <a:pt x="4031" y="6620"/>
                  </a:lnTo>
                  <a:lnTo>
                    <a:pt x="4040" y="6620"/>
                  </a:lnTo>
                  <a:close/>
                  <a:moveTo>
                    <a:pt x="4040" y="6620"/>
                  </a:moveTo>
                  <a:lnTo>
                    <a:pt x="4040" y="6620"/>
                  </a:lnTo>
                  <a:lnTo>
                    <a:pt x="4040" y="6620"/>
                  </a:lnTo>
                  <a:close/>
                  <a:moveTo>
                    <a:pt x="1031" y="1"/>
                  </a:moveTo>
                  <a:lnTo>
                    <a:pt x="1031" y="11"/>
                  </a:lnTo>
                  <a:cubicBezTo>
                    <a:pt x="901" y="151"/>
                    <a:pt x="781" y="301"/>
                    <a:pt x="671" y="461"/>
                  </a:cubicBezTo>
                  <a:cubicBezTo>
                    <a:pt x="251" y="1091"/>
                    <a:pt x="1" y="1851"/>
                    <a:pt x="1" y="2660"/>
                  </a:cubicBezTo>
                  <a:lnTo>
                    <a:pt x="1" y="2660"/>
                  </a:lnTo>
                  <a:cubicBezTo>
                    <a:pt x="1" y="1851"/>
                    <a:pt x="251" y="1091"/>
                    <a:pt x="671" y="461"/>
                  </a:cubicBezTo>
                  <a:lnTo>
                    <a:pt x="671" y="461"/>
                  </a:lnTo>
                  <a:lnTo>
                    <a:pt x="671" y="461"/>
                  </a:lnTo>
                  <a:cubicBezTo>
                    <a:pt x="781" y="301"/>
                    <a:pt x="901" y="151"/>
                    <a:pt x="1031" y="11"/>
                  </a:cubicBezTo>
                  <a:lnTo>
                    <a:pt x="1031" y="11"/>
                  </a:lnTo>
                  <a:close/>
                </a:path>
              </a:pathLst>
            </a:custGeom>
            <a:solidFill>
              <a:srgbClr val="EAEBEC"/>
            </a:solidFill>
            <a:ln>
              <a:noFill/>
            </a:ln>
          </p:spPr>
          <p:txBody>
            <a:bodyPr spcFirstLastPara="1" wrap="square" lIns="91425" tIns="91425" rIns="91425" bIns="91425" anchor="ctr" anchorCtr="0">
              <a:noAutofit/>
            </a:bodyPr>
            <a:lstStyle/>
            <a:p>
              <a:endParaRPr/>
            </a:p>
          </p:txBody>
        </p:sp>
        <p:sp>
          <p:nvSpPr>
            <p:cNvPr id="1219" name="Google Shape;1219;p47"/>
            <p:cNvSpPr/>
            <p:nvPr/>
          </p:nvSpPr>
          <p:spPr>
            <a:xfrm>
              <a:off x="6217925" y="1754950"/>
              <a:ext cx="169775" cy="172275"/>
            </a:xfrm>
            <a:custGeom>
              <a:avLst/>
              <a:gdLst/>
              <a:ahLst/>
              <a:cxnLst/>
              <a:rect l="l" t="t" r="r" b="b"/>
              <a:pathLst>
                <a:path w="6791" h="6891" extrusionOk="0">
                  <a:moveTo>
                    <a:pt x="1300" y="1"/>
                  </a:moveTo>
                  <a:lnTo>
                    <a:pt x="1300" y="1"/>
                  </a:lnTo>
                  <a:cubicBezTo>
                    <a:pt x="1200" y="81"/>
                    <a:pt x="1111" y="171"/>
                    <a:pt x="1031" y="261"/>
                  </a:cubicBezTo>
                  <a:lnTo>
                    <a:pt x="1031" y="271"/>
                  </a:lnTo>
                  <a:lnTo>
                    <a:pt x="1271" y="271"/>
                  </a:lnTo>
                  <a:lnTo>
                    <a:pt x="1300" y="1"/>
                  </a:lnTo>
                  <a:close/>
                  <a:moveTo>
                    <a:pt x="781" y="711"/>
                  </a:moveTo>
                  <a:cubicBezTo>
                    <a:pt x="741" y="711"/>
                    <a:pt x="711" y="711"/>
                    <a:pt x="671" y="721"/>
                  </a:cubicBezTo>
                  <a:cubicBezTo>
                    <a:pt x="251" y="1351"/>
                    <a:pt x="1" y="2111"/>
                    <a:pt x="1" y="2920"/>
                  </a:cubicBezTo>
                  <a:cubicBezTo>
                    <a:pt x="1" y="3851"/>
                    <a:pt x="321" y="4691"/>
                    <a:pt x="841" y="5360"/>
                  </a:cubicBezTo>
                  <a:lnTo>
                    <a:pt x="1980" y="5360"/>
                  </a:lnTo>
                  <a:cubicBezTo>
                    <a:pt x="2560" y="5360"/>
                    <a:pt x="3100" y="5150"/>
                    <a:pt x="3511" y="4791"/>
                  </a:cubicBezTo>
                  <a:cubicBezTo>
                    <a:pt x="3291" y="4640"/>
                    <a:pt x="3091" y="4480"/>
                    <a:pt x="2900" y="4300"/>
                  </a:cubicBezTo>
                  <a:cubicBezTo>
                    <a:pt x="2711" y="4120"/>
                    <a:pt x="2531" y="3931"/>
                    <a:pt x="2371" y="3720"/>
                  </a:cubicBezTo>
                  <a:cubicBezTo>
                    <a:pt x="1711" y="2880"/>
                    <a:pt x="1311" y="1851"/>
                    <a:pt x="1271" y="711"/>
                  </a:cubicBezTo>
                  <a:close/>
                  <a:moveTo>
                    <a:pt x="3900" y="5040"/>
                  </a:moveTo>
                  <a:cubicBezTo>
                    <a:pt x="3400" y="5520"/>
                    <a:pt x="2720" y="5810"/>
                    <a:pt x="1980" y="5810"/>
                  </a:cubicBezTo>
                  <a:lnTo>
                    <a:pt x="1251" y="5810"/>
                  </a:lnTo>
                  <a:cubicBezTo>
                    <a:pt x="1960" y="6480"/>
                    <a:pt x="2911" y="6890"/>
                    <a:pt x="3960" y="6890"/>
                  </a:cubicBezTo>
                  <a:lnTo>
                    <a:pt x="4031" y="6890"/>
                  </a:lnTo>
                  <a:lnTo>
                    <a:pt x="4031" y="6880"/>
                  </a:lnTo>
                  <a:lnTo>
                    <a:pt x="4040" y="6880"/>
                  </a:lnTo>
                  <a:cubicBezTo>
                    <a:pt x="5120" y="6860"/>
                    <a:pt x="6090" y="6410"/>
                    <a:pt x="6790" y="5700"/>
                  </a:cubicBezTo>
                  <a:cubicBezTo>
                    <a:pt x="6680" y="5700"/>
                    <a:pt x="6560" y="5710"/>
                    <a:pt x="6450" y="5710"/>
                  </a:cubicBezTo>
                  <a:cubicBezTo>
                    <a:pt x="5520" y="5710"/>
                    <a:pt x="4651" y="5470"/>
                    <a:pt x="3900" y="5040"/>
                  </a:cubicBezTo>
                  <a:close/>
                </a:path>
              </a:pathLst>
            </a:custGeom>
            <a:solidFill>
              <a:srgbClr val="EAEBEC"/>
            </a:solidFill>
            <a:ln>
              <a:noFill/>
            </a:ln>
          </p:spPr>
          <p:txBody>
            <a:bodyPr spcFirstLastPara="1" wrap="square" lIns="91425" tIns="91425" rIns="91425" bIns="91425" anchor="ctr" anchorCtr="0">
              <a:noAutofit/>
            </a:bodyPr>
            <a:lstStyle/>
            <a:p>
              <a:endParaRPr/>
            </a:p>
          </p:txBody>
        </p:sp>
        <p:sp>
          <p:nvSpPr>
            <p:cNvPr id="1220" name="Google Shape;1220;p47"/>
            <p:cNvSpPr/>
            <p:nvPr/>
          </p:nvSpPr>
          <p:spPr>
            <a:xfrm>
              <a:off x="6234675" y="1761725"/>
              <a:ext cx="80775" cy="138500"/>
            </a:xfrm>
            <a:custGeom>
              <a:avLst/>
              <a:gdLst/>
              <a:ahLst/>
              <a:cxnLst/>
              <a:rect l="l" t="t" r="r" b="b"/>
              <a:pathLst>
                <a:path w="3231" h="5540" extrusionOk="0">
                  <a:moveTo>
                    <a:pt x="361" y="0"/>
                  </a:moveTo>
                  <a:cubicBezTo>
                    <a:pt x="231" y="140"/>
                    <a:pt x="111" y="290"/>
                    <a:pt x="1" y="450"/>
                  </a:cubicBezTo>
                  <a:cubicBezTo>
                    <a:pt x="41" y="440"/>
                    <a:pt x="71" y="440"/>
                    <a:pt x="111" y="440"/>
                  </a:cubicBezTo>
                  <a:lnTo>
                    <a:pt x="601" y="440"/>
                  </a:lnTo>
                  <a:lnTo>
                    <a:pt x="601" y="260"/>
                  </a:lnTo>
                  <a:lnTo>
                    <a:pt x="601" y="0"/>
                  </a:lnTo>
                  <a:close/>
                  <a:moveTo>
                    <a:pt x="2841" y="4520"/>
                  </a:moveTo>
                  <a:cubicBezTo>
                    <a:pt x="2430" y="4879"/>
                    <a:pt x="1890" y="5089"/>
                    <a:pt x="1310" y="5089"/>
                  </a:cubicBezTo>
                  <a:lnTo>
                    <a:pt x="171" y="5089"/>
                  </a:lnTo>
                  <a:cubicBezTo>
                    <a:pt x="301" y="5249"/>
                    <a:pt x="431" y="5399"/>
                    <a:pt x="581" y="5539"/>
                  </a:cubicBezTo>
                  <a:lnTo>
                    <a:pt x="1310" y="5539"/>
                  </a:lnTo>
                  <a:cubicBezTo>
                    <a:pt x="2050" y="5539"/>
                    <a:pt x="2730" y="5249"/>
                    <a:pt x="3230" y="4769"/>
                  </a:cubicBezTo>
                  <a:cubicBezTo>
                    <a:pt x="3090" y="4689"/>
                    <a:pt x="2961" y="4609"/>
                    <a:pt x="2841" y="4520"/>
                  </a:cubicBezTo>
                  <a:close/>
                </a:path>
              </a:pathLst>
            </a:custGeom>
            <a:solidFill>
              <a:srgbClr val="6841EC"/>
            </a:solidFill>
            <a:ln>
              <a:noFill/>
            </a:ln>
          </p:spPr>
          <p:txBody>
            <a:bodyPr spcFirstLastPara="1" wrap="square" lIns="91425" tIns="91425" rIns="91425" bIns="91425" anchor="ctr" anchorCtr="0">
              <a:noAutofit/>
            </a:bodyPr>
            <a:lstStyle/>
            <a:p>
              <a:endParaRPr/>
            </a:p>
          </p:txBody>
        </p:sp>
      </p:grpSp>
      <p:grpSp>
        <p:nvGrpSpPr>
          <p:cNvPr id="1221" name="Google Shape;1221;p47"/>
          <p:cNvGrpSpPr/>
          <p:nvPr/>
        </p:nvGrpSpPr>
        <p:grpSpPr>
          <a:xfrm rot="6608988">
            <a:off x="6374033" y="1882394"/>
            <a:ext cx="418623" cy="418623"/>
            <a:chOff x="6217925" y="1728950"/>
            <a:chExt cx="198275" cy="198275"/>
          </a:xfrm>
        </p:grpSpPr>
        <p:sp>
          <p:nvSpPr>
            <p:cNvPr id="1222" name="Google Shape;1222;p47"/>
            <p:cNvSpPr/>
            <p:nvPr/>
          </p:nvSpPr>
          <p:spPr>
            <a:xfrm>
              <a:off x="6217925" y="1728950"/>
              <a:ext cx="198275" cy="198275"/>
            </a:xfrm>
            <a:custGeom>
              <a:avLst/>
              <a:gdLst/>
              <a:ahLst/>
              <a:cxnLst/>
              <a:rect l="l" t="t" r="r" b="b"/>
              <a:pathLst>
                <a:path w="7931" h="7931" extrusionOk="0">
                  <a:moveTo>
                    <a:pt x="3960" y="1"/>
                  </a:moveTo>
                  <a:cubicBezTo>
                    <a:pt x="2800" y="1"/>
                    <a:pt x="1751" y="511"/>
                    <a:pt x="1031" y="1311"/>
                  </a:cubicBezTo>
                  <a:cubicBezTo>
                    <a:pt x="901" y="1451"/>
                    <a:pt x="781" y="1601"/>
                    <a:pt x="671" y="1761"/>
                  </a:cubicBezTo>
                  <a:cubicBezTo>
                    <a:pt x="251" y="2391"/>
                    <a:pt x="1" y="3151"/>
                    <a:pt x="1" y="3960"/>
                  </a:cubicBezTo>
                  <a:cubicBezTo>
                    <a:pt x="1" y="4891"/>
                    <a:pt x="321" y="5731"/>
                    <a:pt x="841" y="6400"/>
                  </a:cubicBezTo>
                  <a:cubicBezTo>
                    <a:pt x="971" y="6560"/>
                    <a:pt x="1101" y="6710"/>
                    <a:pt x="1251" y="6850"/>
                  </a:cubicBezTo>
                  <a:cubicBezTo>
                    <a:pt x="1960" y="7520"/>
                    <a:pt x="2911" y="7930"/>
                    <a:pt x="3960" y="7930"/>
                  </a:cubicBezTo>
                  <a:cubicBezTo>
                    <a:pt x="5250" y="7930"/>
                    <a:pt x="6400" y="7310"/>
                    <a:pt x="7120" y="6360"/>
                  </a:cubicBezTo>
                  <a:cubicBezTo>
                    <a:pt x="7210" y="6240"/>
                    <a:pt x="7290" y="6120"/>
                    <a:pt x="7370" y="5991"/>
                  </a:cubicBezTo>
                  <a:cubicBezTo>
                    <a:pt x="7720" y="5400"/>
                    <a:pt x="7930" y="4700"/>
                    <a:pt x="7930" y="3960"/>
                  </a:cubicBezTo>
                  <a:cubicBezTo>
                    <a:pt x="7930" y="3291"/>
                    <a:pt x="7760" y="2660"/>
                    <a:pt x="7460" y="2111"/>
                  </a:cubicBezTo>
                  <a:cubicBezTo>
                    <a:pt x="7390" y="1981"/>
                    <a:pt x="7320" y="1851"/>
                    <a:pt x="7230" y="1731"/>
                  </a:cubicBezTo>
                  <a:cubicBezTo>
                    <a:pt x="6520" y="691"/>
                    <a:pt x="5320" y="1"/>
                    <a:pt x="396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23" name="Google Shape;1223;p47"/>
            <p:cNvSpPr/>
            <p:nvPr/>
          </p:nvSpPr>
          <p:spPr>
            <a:xfrm>
              <a:off x="6234675" y="1761725"/>
              <a:ext cx="102025" cy="138500"/>
            </a:xfrm>
            <a:custGeom>
              <a:avLst/>
              <a:gdLst/>
              <a:ahLst/>
              <a:cxnLst/>
              <a:rect l="l" t="t" r="r" b="b"/>
              <a:pathLst>
                <a:path w="4081" h="5540" extrusionOk="0">
                  <a:moveTo>
                    <a:pt x="361" y="0"/>
                  </a:moveTo>
                  <a:cubicBezTo>
                    <a:pt x="231" y="140"/>
                    <a:pt x="111" y="290"/>
                    <a:pt x="1" y="450"/>
                  </a:cubicBezTo>
                  <a:cubicBezTo>
                    <a:pt x="41" y="440"/>
                    <a:pt x="71" y="440"/>
                    <a:pt x="111" y="440"/>
                  </a:cubicBezTo>
                  <a:lnTo>
                    <a:pt x="1310" y="440"/>
                  </a:lnTo>
                  <a:cubicBezTo>
                    <a:pt x="2590" y="440"/>
                    <a:pt x="3641" y="1489"/>
                    <a:pt x="3641" y="2769"/>
                  </a:cubicBezTo>
                  <a:cubicBezTo>
                    <a:pt x="3641" y="4049"/>
                    <a:pt x="2590" y="5089"/>
                    <a:pt x="1310" y="5089"/>
                  </a:cubicBezTo>
                  <a:lnTo>
                    <a:pt x="171" y="5089"/>
                  </a:lnTo>
                  <a:cubicBezTo>
                    <a:pt x="301" y="5249"/>
                    <a:pt x="431" y="5399"/>
                    <a:pt x="581" y="5539"/>
                  </a:cubicBezTo>
                  <a:lnTo>
                    <a:pt x="1310" y="5539"/>
                  </a:lnTo>
                  <a:cubicBezTo>
                    <a:pt x="2841" y="5539"/>
                    <a:pt x="4081" y="4300"/>
                    <a:pt x="4081" y="2769"/>
                  </a:cubicBezTo>
                  <a:cubicBezTo>
                    <a:pt x="4081" y="1240"/>
                    <a:pt x="2841" y="0"/>
                    <a:pt x="1310" y="0"/>
                  </a:cubicBezTo>
                  <a:close/>
                </a:path>
              </a:pathLst>
            </a:custGeom>
            <a:solidFill>
              <a:srgbClr val="7146FF"/>
            </a:solidFill>
            <a:ln>
              <a:noFill/>
            </a:ln>
          </p:spPr>
          <p:txBody>
            <a:bodyPr spcFirstLastPara="1" wrap="square" lIns="91425" tIns="91425" rIns="91425" bIns="91425" anchor="ctr" anchorCtr="0">
              <a:noAutofit/>
            </a:bodyPr>
            <a:lstStyle/>
            <a:p>
              <a:endParaRPr/>
            </a:p>
          </p:txBody>
        </p:sp>
        <p:sp>
          <p:nvSpPr>
            <p:cNvPr id="1224" name="Google Shape;1224;p47"/>
            <p:cNvSpPr/>
            <p:nvPr/>
          </p:nvSpPr>
          <p:spPr>
            <a:xfrm>
              <a:off x="6365900" y="1772200"/>
              <a:ext cx="38525" cy="115775"/>
            </a:xfrm>
            <a:custGeom>
              <a:avLst/>
              <a:gdLst/>
              <a:ahLst/>
              <a:cxnLst/>
              <a:rect l="l" t="t" r="r" b="b"/>
              <a:pathLst>
                <a:path w="1541" h="4631" extrusionOk="0">
                  <a:moveTo>
                    <a:pt x="1311" y="1"/>
                  </a:moveTo>
                  <a:cubicBezTo>
                    <a:pt x="531" y="491"/>
                    <a:pt x="1" y="1361"/>
                    <a:pt x="1" y="2350"/>
                  </a:cubicBezTo>
                  <a:cubicBezTo>
                    <a:pt x="1" y="3290"/>
                    <a:pt x="481" y="4130"/>
                    <a:pt x="1201" y="4630"/>
                  </a:cubicBezTo>
                  <a:cubicBezTo>
                    <a:pt x="1291" y="4510"/>
                    <a:pt x="1371" y="4390"/>
                    <a:pt x="1451" y="4261"/>
                  </a:cubicBezTo>
                  <a:cubicBezTo>
                    <a:pt x="851" y="3841"/>
                    <a:pt x="451" y="3141"/>
                    <a:pt x="451" y="2350"/>
                  </a:cubicBezTo>
                  <a:cubicBezTo>
                    <a:pt x="451" y="1521"/>
                    <a:pt x="891" y="790"/>
                    <a:pt x="1541" y="381"/>
                  </a:cubicBezTo>
                  <a:cubicBezTo>
                    <a:pt x="1471" y="251"/>
                    <a:pt x="1401" y="121"/>
                    <a:pt x="1311" y="1"/>
                  </a:cubicBezTo>
                  <a:close/>
                </a:path>
              </a:pathLst>
            </a:custGeom>
            <a:solidFill>
              <a:srgbClr val="7146FF"/>
            </a:solidFill>
            <a:ln>
              <a:noFill/>
            </a:ln>
          </p:spPr>
          <p:txBody>
            <a:bodyPr spcFirstLastPara="1" wrap="square" lIns="91425" tIns="91425" rIns="91425" bIns="91425" anchor="ctr" anchorCtr="0">
              <a:noAutofit/>
            </a:bodyPr>
            <a:lstStyle/>
            <a:p>
              <a:endParaRPr/>
            </a:p>
          </p:txBody>
        </p:sp>
        <p:sp>
          <p:nvSpPr>
            <p:cNvPr id="1225" name="Google Shape;1225;p47"/>
            <p:cNvSpPr/>
            <p:nvPr/>
          </p:nvSpPr>
          <p:spPr>
            <a:xfrm>
              <a:off x="6217925" y="1761450"/>
              <a:ext cx="101025" cy="165775"/>
            </a:xfrm>
            <a:custGeom>
              <a:avLst/>
              <a:gdLst/>
              <a:ahLst/>
              <a:cxnLst/>
              <a:rect l="l" t="t" r="r" b="b"/>
              <a:pathLst>
                <a:path w="4041" h="6631" extrusionOk="0">
                  <a:moveTo>
                    <a:pt x="3971" y="6630"/>
                  </a:moveTo>
                  <a:lnTo>
                    <a:pt x="3960" y="6630"/>
                  </a:lnTo>
                  <a:lnTo>
                    <a:pt x="3971" y="6630"/>
                  </a:lnTo>
                  <a:close/>
                  <a:moveTo>
                    <a:pt x="3980" y="6630"/>
                  </a:moveTo>
                  <a:lnTo>
                    <a:pt x="3971" y="6630"/>
                  </a:lnTo>
                  <a:lnTo>
                    <a:pt x="3980" y="6630"/>
                  </a:lnTo>
                  <a:close/>
                  <a:moveTo>
                    <a:pt x="3991" y="6630"/>
                  </a:moveTo>
                  <a:lnTo>
                    <a:pt x="3980" y="6630"/>
                  </a:lnTo>
                  <a:lnTo>
                    <a:pt x="3991" y="6630"/>
                  </a:lnTo>
                  <a:close/>
                  <a:moveTo>
                    <a:pt x="3991" y="6630"/>
                  </a:moveTo>
                  <a:lnTo>
                    <a:pt x="3991" y="6630"/>
                  </a:lnTo>
                  <a:lnTo>
                    <a:pt x="3991" y="6630"/>
                  </a:lnTo>
                  <a:close/>
                  <a:moveTo>
                    <a:pt x="4000" y="6630"/>
                  </a:moveTo>
                  <a:lnTo>
                    <a:pt x="4000" y="6630"/>
                  </a:lnTo>
                  <a:lnTo>
                    <a:pt x="4000" y="6630"/>
                  </a:lnTo>
                  <a:close/>
                  <a:moveTo>
                    <a:pt x="4011" y="6630"/>
                  </a:moveTo>
                  <a:lnTo>
                    <a:pt x="4000" y="6630"/>
                  </a:lnTo>
                  <a:lnTo>
                    <a:pt x="4011" y="6630"/>
                  </a:lnTo>
                  <a:close/>
                  <a:moveTo>
                    <a:pt x="4020" y="6630"/>
                  </a:moveTo>
                  <a:lnTo>
                    <a:pt x="4020" y="6630"/>
                  </a:lnTo>
                  <a:lnTo>
                    <a:pt x="4020" y="6630"/>
                  </a:lnTo>
                  <a:close/>
                  <a:moveTo>
                    <a:pt x="4031" y="6620"/>
                  </a:moveTo>
                  <a:lnTo>
                    <a:pt x="4031" y="6630"/>
                  </a:lnTo>
                  <a:lnTo>
                    <a:pt x="4031" y="6620"/>
                  </a:lnTo>
                  <a:close/>
                  <a:moveTo>
                    <a:pt x="4040" y="6620"/>
                  </a:moveTo>
                  <a:lnTo>
                    <a:pt x="4031" y="6620"/>
                  </a:lnTo>
                  <a:lnTo>
                    <a:pt x="4040" y="6620"/>
                  </a:lnTo>
                  <a:close/>
                  <a:moveTo>
                    <a:pt x="4040" y="6620"/>
                  </a:moveTo>
                  <a:lnTo>
                    <a:pt x="4040" y="6620"/>
                  </a:lnTo>
                  <a:lnTo>
                    <a:pt x="4040" y="6620"/>
                  </a:lnTo>
                  <a:close/>
                  <a:moveTo>
                    <a:pt x="1031" y="1"/>
                  </a:moveTo>
                  <a:lnTo>
                    <a:pt x="1031" y="11"/>
                  </a:lnTo>
                  <a:cubicBezTo>
                    <a:pt x="901" y="151"/>
                    <a:pt x="781" y="301"/>
                    <a:pt x="671" y="461"/>
                  </a:cubicBezTo>
                  <a:cubicBezTo>
                    <a:pt x="251" y="1091"/>
                    <a:pt x="1" y="1851"/>
                    <a:pt x="1" y="2660"/>
                  </a:cubicBezTo>
                  <a:lnTo>
                    <a:pt x="1" y="2660"/>
                  </a:lnTo>
                  <a:cubicBezTo>
                    <a:pt x="1" y="1851"/>
                    <a:pt x="251" y="1091"/>
                    <a:pt x="671" y="461"/>
                  </a:cubicBezTo>
                  <a:lnTo>
                    <a:pt x="671" y="461"/>
                  </a:lnTo>
                  <a:lnTo>
                    <a:pt x="671" y="461"/>
                  </a:lnTo>
                  <a:cubicBezTo>
                    <a:pt x="781" y="301"/>
                    <a:pt x="901" y="151"/>
                    <a:pt x="1031" y="11"/>
                  </a:cubicBezTo>
                  <a:lnTo>
                    <a:pt x="1031" y="11"/>
                  </a:lnTo>
                  <a:close/>
                </a:path>
              </a:pathLst>
            </a:custGeom>
            <a:solidFill>
              <a:srgbClr val="EAEBEC"/>
            </a:solidFill>
            <a:ln>
              <a:noFill/>
            </a:ln>
          </p:spPr>
          <p:txBody>
            <a:bodyPr spcFirstLastPara="1" wrap="square" lIns="91425" tIns="91425" rIns="91425" bIns="91425" anchor="ctr" anchorCtr="0">
              <a:noAutofit/>
            </a:bodyPr>
            <a:lstStyle/>
            <a:p>
              <a:endParaRPr/>
            </a:p>
          </p:txBody>
        </p:sp>
        <p:sp>
          <p:nvSpPr>
            <p:cNvPr id="1226" name="Google Shape;1226;p47"/>
            <p:cNvSpPr/>
            <p:nvPr/>
          </p:nvSpPr>
          <p:spPr>
            <a:xfrm>
              <a:off x="6217925" y="1754950"/>
              <a:ext cx="169775" cy="172275"/>
            </a:xfrm>
            <a:custGeom>
              <a:avLst/>
              <a:gdLst/>
              <a:ahLst/>
              <a:cxnLst/>
              <a:rect l="l" t="t" r="r" b="b"/>
              <a:pathLst>
                <a:path w="6791" h="6891" extrusionOk="0">
                  <a:moveTo>
                    <a:pt x="1300" y="1"/>
                  </a:moveTo>
                  <a:lnTo>
                    <a:pt x="1300" y="1"/>
                  </a:lnTo>
                  <a:cubicBezTo>
                    <a:pt x="1200" y="81"/>
                    <a:pt x="1111" y="171"/>
                    <a:pt x="1031" y="261"/>
                  </a:cubicBezTo>
                  <a:lnTo>
                    <a:pt x="1031" y="271"/>
                  </a:lnTo>
                  <a:lnTo>
                    <a:pt x="1271" y="271"/>
                  </a:lnTo>
                  <a:lnTo>
                    <a:pt x="1300" y="1"/>
                  </a:lnTo>
                  <a:close/>
                  <a:moveTo>
                    <a:pt x="781" y="711"/>
                  </a:moveTo>
                  <a:cubicBezTo>
                    <a:pt x="741" y="711"/>
                    <a:pt x="711" y="711"/>
                    <a:pt x="671" y="721"/>
                  </a:cubicBezTo>
                  <a:cubicBezTo>
                    <a:pt x="251" y="1351"/>
                    <a:pt x="1" y="2111"/>
                    <a:pt x="1" y="2920"/>
                  </a:cubicBezTo>
                  <a:cubicBezTo>
                    <a:pt x="1" y="3851"/>
                    <a:pt x="321" y="4691"/>
                    <a:pt x="841" y="5360"/>
                  </a:cubicBezTo>
                  <a:lnTo>
                    <a:pt x="1980" y="5360"/>
                  </a:lnTo>
                  <a:cubicBezTo>
                    <a:pt x="2560" y="5360"/>
                    <a:pt x="3100" y="5150"/>
                    <a:pt x="3511" y="4791"/>
                  </a:cubicBezTo>
                  <a:cubicBezTo>
                    <a:pt x="3291" y="4640"/>
                    <a:pt x="3091" y="4480"/>
                    <a:pt x="2900" y="4300"/>
                  </a:cubicBezTo>
                  <a:cubicBezTo>
                    <a:pt x="2711" y="4120"/>
                    <a:pt x="2531" y="3931"/>
                    <a:pt x="2371" y="3720"/>
                  </a:cubicBezTo>
                  <a:cubicBezTo>
                    <a:pt x="1711" y="2880"/>
                    <a:pt x="1311" y="1851"/>
                    <a:pt x="1271" y="711"/>
                  </a:cubicBezTo>
                  <a:close/>
                  <a:moveTo>
                    <a:pt x="3900" y="5040"/>
                  </a:moveTo>
                  <a:cubicBezTo>
                    <a:pt x="3400" y="5520"/>
                    <a:pt x="2720" y="5810"/>
                    <a:pt x="1980" y="5810"/>
                  </a:cubicBezTo>
                  <a:lnTo>
                    <a:pt x="1251" y="5810"/>
                  </a:lnTo>
                  <a:cubicBezTo>
                    <a:pt x="1960" y="6480"/>
                    <a:pt x="2911" y="6890"/>
                    <a:pt x="3960" y="6890"/>
                  </a:cubicBezTo>
                  <a:lnTo>
                    <a:pt x="4031" y="6890"/>
                  </a:lnTo>
                  <a:lnTo>
                    <a:pt x="4031" y="6880"/>
                  </a:lnTo>
                  <a:lnTo>
                    <a:pt x="4040" y="6880"/>
                  </a:lnTo>
                  <a:cubicBezTo>
                    <a:pt x="5120" y="6860"/>
                    <a:pt x="6090" y="6410"/>
                    <a:pt x="6790" y="5700"/>
                  </a:cubicBezTo>
                  <a:cubicBezTo>
                    <a:pt x="6680" y="5700"/>
                    <a:pt x="6560" y="5710"/>
                    <a:pt x="6450" y="5710"/>
                  </a:cubicBezTo>
                  <a:cubicBezTo>
                    <a:pt x="5520" y="5710"/>
                    <a:pt x="4651" y="5470"/>
                    <a:pt x="3900" y="5040"/>
                  </a:cubicBezTo>
                  <a:close/>
                </a:path>
              </a:pathLst>
            </a:custGeom>
            <a:solidFill>
              <a:srgbClr val="EAEBEC"/>
            </a:solidFill>
            <a:ln>
              <a:noFill/>
            </a:ln>
          </p:spPr>
          <p:txBody>
            <a:bodyPr spcFirstLastPara="1" wrap="square" lIns="91425" tIns="91425" rIns="91425" bIns="91425" anchor="ctr" anchorCtr="0">
              <a:noAutofit/>
            </a:bodyPr>
            <a:lstStyle/>
            <a:p>
              <a:endParaRPr/>
            </a:p>
          </p:txBody>
        </p:sp>
        <p:sp>
          <p:nvSpPr>
            <p:cNvPr id="1227" name="Google Shape;1227;p47"/>
            <p:cNvSpPr/>
            <p:nvPr/>
          </p:nvSpPr>
          <p:spPr>
            <a:xfrm>
              <a:off x="6234675" y="1761725"/>
              <a:ext cx="80775" cy="138500"/>
            </a:xfrm>
            <a:custGeom>
              <a:avLst/>
              <a:gdLst/>
              <a:ahLst/>
              <a:cxnLst/>
              <a:rect l="l" t="t" r="r" b="b"/>
              <a:pathLst>
                <a:path w="3231" h="5540" extrusionOk="0">
                  <a:moveTo>
                    <a:pt x="361" y="0"/>
                  </a:moveTo>
                  <a:cubicBezTo>
                    <a:pt x="231" y="140"/>
                    <a:pt x="111" y="290"/>
                    <a:pt x="1" y="450"/>
                  </a:cubicBezTo>
                  <a:cubicBezTo>
                    <a:pt x="41" y="440"/>
                    <a:pt x="71" y="440"/>
                    <a:pt x="111" y="440"/>
                  </a:cubicBezTo>
                  <a:lnTo>
                    <a:pt x="601" y="440"/>
                  </a:lnTo>
                  <a:lnTo>
                    <a:pt x="601" y="260"/>
                  </a:lnTo>
                  <a:lnTo>
                    <a:pt x="601" y="0"/>
                  </a:lnTo>
                  <a:close/>
                  <a:moveTo>
                    <a:pt x="2841" y="4520"/>
                  </a:moveTo>
                  <a:cubicBezTo>
                    <a:pt x="2430" y="4879"/>
                    <a:pt x="1890" y="5089"/>
                    <a:pt x="1310" y="5089"/>
                  </a:cubicBezTo>
                  <a:lnTo>
                    <a:pt x="171" y="5089"/>
                  </a:lnTo>
                  <a:cubicBezTo>
                    <a:pt x="301" y="5249"/>
                    <a:pt x="431" y="5399"/>
                    <a:pt x="581" y="5539"/>
                  </a:cubicBezTo>
                  <a:lnTo>
                    <a:pt x="1310" y="5539"/>
                  </a:lnTo>
                  <a:cubicBezTo>
                    <a:pt x="2050" y="5539"/>
                    <a:pt x="2730" y="5249"/>
                    <a:pt x="3230" y="4769"/>
                  </a:cubicBezTo>
                  <a:cubicBezTo>
                    <a:pt x="3090" y="4689"/>
                    <a:pt x="2961" y="4609"/>
                    <a:pt x="2841" y="4520"/>
                  </a:cubicBezTo>
                  <a:close/>
                </a:path>
              </a:pathLst>
            </a:custGeom>
            <a:solidFill>
              <a:srgbClr val="6841EC"/>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230947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4"/>
          <p:cNvSpPr txBox="1">
            <a:spLocks noGrp="1"/>
          </p:cNvSpPr>
          <p:nvPr>
            <p:ph type="subTitle" idx="1"/>
          </p:nvPr>
        </p:nvSpPr>
        <p:spPr>
          <a:xfrm>
            <a:off x="5148064" y="1251982"/>
            <a:ext cx="3744416" cy="3024336"/>
          </a:xfrm>
          <a:prstGeom prst="rect">
            <a:avLst/>
          </a:prstGeom>
        </p:spPr>
        <p:txBody>
          <a:bodyPr spcFirstLastPara="1" wrap="square" lIns="91425" tIns="91425" rIns="91425" bIns="91425" anchor="b" anchorCtr="0">
            <a:noAutofit/>
          </a:bodyPr>
          <a:lstStyle/>
          <a:p>
            <a:pPr algn="l"/>
            <a:r>
              <a:rPr lang="id-ID" sz="2000" b="1" dirty="0" smtClean="0"/>
              <a:t>fleksibilitas dinamis adalah perlawanan/tahanan </a:t>
            </a:r>
            <a:r>
              <a:rPr lang="id-ID" sz="2000" b="1" dirty="0"/>
              <a:t>dari suatu sendi terhadap gerakan, dengan kata lain kekuatan yang melawan gerakan melebihi ruang gerak dibanding ruang gerak itu sendiri.</a:t>
            </a:r>
          </a:p>
        </p:txBody>
      </p:sp>
      <p:pic>
        <p:nvPicPr>
          <p:cNvPr id="211" name="Google Shape;211;p24"/>
          <p:cNvPicPr preferRelativeResize="0"/>
          <p:nvPr/>
        </p:nvPicPr>
        <p:blipFill rotWithShape="1">
          <a:blip r:embed="rId3">
            <a:alphaModFix/>
          </a:blip>
          <a:srcRect l="59" r="69"/>
          <a:stretch/>
        </p:blipFill>
        <p:spPr>
          <a:xfrm>
            <a:off x="343175" y="952500"/>
            <a:ext cx="3666021" cy="3623301"/>
          </a:xfrm>
          <a:prstGeom prst="rect">
            <a:avLst/>
          </a:prstGeom>
          <a:noFill/>
          <a:ln>
            <a:noFill/>
          </a:ln>
        </p:spPr>
      </p:pic>
      <p:sp>
        <p:nvSpPr>
          <p:cNvPr id="212" name="Google Shape;212;p24"/>
          <p:cNvSpPr txBox="1">
            <a:spLocks noGrp="1"/>
          </p:cNvSpPr>
          <p:nvPr>
            <p:ph type="subTitle" idx="2"/>
          </p:nvPr>
        </p:nvSpPr>
        <p:spPr>
          <a:xfrm>
            <a:off x="5508104" y="700472"/>
            <a:ext cx="2711748" cy="504056"/>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id-ID" sz="2000" dirty="0" smtClean="0">
                <a:latin typeface="Fira Sans Extra Condensed"/>
                <a:sym typeface="Fira Sans Extra Condensed"/>
              </a:rPr>
              <a:t>FLEKSIBILITAS DINAMIS</a:t>
            </a:r>
            <a:endParaRP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9"/>
          <p:cNvSpPr txBox="1">
            <a:spLocks noGrp="1"/>
          </p:cNvSpPr>
          <p:nvPr>
            <p:ph type="ctrTitle"/>
          </p:nvPr>
        </p:nvSpPr>
        <p:spPr>
          <a:xfrm>
            <a:off x="615224" y="2098650"/>
            <a:ext cx="2084567" cy="94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METODE</a:t>
            </a:r>
            <a:endParaRPr dirty="0"/>
          </a:p>
        </p:txBody>
      </p:sp>
      <p:sp>
        <p:nvSpPr>
          <p:cNvPr id="428" name="Google Shape;428;p29"/>
          <p:cNvSpPr/>
          <p:nvPr/>
        </p:nvSpPr>
        <p:spPr>
          <a:xfrm>
            <a:off x="-2520650" y="-1292275"/>
            <a:ext cx="2834100" cy="2834100"/>
          </a:xfrm>
          <a:prstGeom prst="ellipse">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9" name="Google Shape;429;p29"/>
          <p:cNvCxnSpPr/>
          <p:nvPr/>
        </p:nvCxnSpPr>
        <p:spPr>
          <a:xfrm>
            <a:off x="5910600" y="887650"/>
            <a:ext cx="0" cy="2957700"/>
          </a:xfrm>
          <a:prstGeom prst="straightConnector1">
            <a:avLst/>
          </a:prstGeom>
          <a:noFill/>
          <a:ln w="28575" cap="flat" cmpd="sng">
            <a:solidFill>
              <a:schemeClr val="accent3"/>
            </a:solidFill>
            <a:prstDash val="dot"/>
            <a:round/>
            <a:headEnd type="none" w="med" len="med"/>
            <a:tailEnd type="none" w="med" len="med"/>
          </a:ln>
        </p:spPr>
      </p:cxnSp>
      <p:cxnSp>
        <p:nvCxnSpPr>
          <p:cNvPr id="430" name="Google Shape;430;p29"/>
          <p:cNvCxnSpPr/>
          <p:nvPr/>
        </p:nvCxnSpPr>
        <p:spPr>
          <a:xfrm>
            <a:off x="4799350" y="887650"/>
            <a:ext cx="0" cy="2957700"/>
          </a:xfrm>
          <a:prstGeom prst="straightConnector1">
            <a:avLst/>
          </a:prstGeom>
          <a:noFill/>
          <a:ln w="28575" cap="flat" cmpd="sng">
            <a:solidFill>
              <a:schemeClr val="accent1"/>
            </a:solidFill>
            <a:prstDash val="dot"/>
            <a:round/>
            <a:headEnd type="none" w="med" len="med"/>
            <a:tailEnd type="none" w="med" len="med"/>
          </a:ln>
        </p:spPr>
      </p:cxnSp>
      <p:pic>
        <p:nvPicPr>
          <p:cNvPr id="431" name="Google Shape;431;p29"/>
          <p:cNvPicPr preferRelativeResize="0"/>
          <p:nvPr/>
        </p:nvPicPr>
        <p:blipFill rotWithShape="1">
          <a:blip r:embed="rId3">
            <a:alphaModFix/>
          </a:blip>
          <a:srcRect l="9" r="9"/>
          <a:stretch/>
        </p:blipFill>
        <p:spPr>
          <a:xfrm>
            <a:off x="3003859" y="1194450"/>
            <a:ext cx="4400704" cy="2403029"/>
          </a:xfrm>
          <a:prstGeom prst="rect">
            <a:avLst/>
          </a:prstGeom>
          <a:noFill/>
          <a:ln>
            <a:noFill/>
          </a:ln>
        </p:spPr>
      </p:pic>
      <p:sp>
        <p:nvSpPr>
          <p:cNvPr id="432" name="Google Shape;432;p29"/>
          <p:cNvSpPr txBox="1">
            <a:spLocks noGrp="1"/>
          </p:cNvSpPr>
          <p:nvPr>
            <p:ph type="subTitle" idx="1"/>
          </p:nvPr>
        </p:nvSpPr>
        <p:spPr>
          <a:xfrm>
            <a:off x="2146975" y="3780785"/>
            <a:ext cx="2988000" cy="783300"/>
          </a:xfrm>
          <a:prstGeom prst="rect">
            <a:avLst/>
          </a:prstGeom>
        </p:spPr>
        <p:txBody>
          <a:bodyPr spcFirstLastPara="1" wrap="square" lIns="91425" tIns="91425" rIns="91425" bIns="91425" anchor="t" anchorCtr="0">
            <a:noAutofit/>
          </a:bodyPr>
          <a:lstStyle/>
          <a:p>
            <a:pPr marL="0" lvl="0" indent="0"/>
            <a:r>
              <a:rPr lang="id-ID" dirty="0"/>
              <a:t>PNF adalah fasilitasi pada system neuromuskuler dengan merangsang propioseptif. PNF terdiri atas dasar konsep, bahwa kehidupan ini adalah sederetan reaksi atas sederetan rangsangan-rangsangan yang diterimanya</a:t>
            </a:r>
            <a:r>
              <a:rPr lang="id-ID" dirty="0" smtClean="0"/>
              <a:t>.</a:t>
            </a:r>
          </a:p>
          <a:p>
            <a:pPr marL="0" lvl="0" indent="0"/>
            <a:r>
              <a:rPr lang="id-ID" dirty="0" smtClean="0"/>
              <a:t>.</a:t>
            </a:r>
            <a:endParaRPr dirty="0"/>
          </a:p>
        </p:txBody>
      </p:sp>
      <p:sp>
        <p:nvSpPr>
          <p:cNvPr id="433" name="Google Shape;433;p29"/>
          <p:cNvSpPr txBox="1">
            <a:spLocks noGrp="1"/>
          </p:cNvSpPr>
          <p:nvPr>
            <p:ph type="subTitle" idx="3"/>
          </p:nvPr>
        </p:nvSpPr>
        <p:spPr>
          <a:xfrm>
            <a:off x="5538650" y="3780785"/>
            <a:ext cx="2988000" cy="783300"/>
          </a:xfrm>
          <a:prstGeom prst="rect">
            <a:avLst/>
          </a:prstGeom>
        </p:spPr>
        <p:txBody>
          <a:bodyPr spcFirstLastPara="1" wrap="square" lIns="91425" tIns="91425" rIns="91425" bIns="91425" anchor="t" anchorCtr="0">
            <a:noAutofit/>
          </a:bodyPr>
          <a:lstStyle/>
          <a:p>
            <a:pPr marL="0" lvl="0" indent="0"/>
            <a:r>
              <a:rPr lang="id-ID" dirty="0" smtClean="0"/>
              <a:t>Metode </a:t>
            </a:r>
            <a:r>
              <a:rPr lang="id-ID" dirty="0"/>
              <a:t>PNF akan semakin diperkuat dan diintensifkan rangsangan-rangsangan spesifik melalui reseptor sendi (propioseptif</a:t>
            </a:r>
            <a:r>
              <a:rPr lang="id-ID" dirty="0" smtClean="0"/>
              <a:t>). </a:t>
            </a:r>
            <a:r>
              <a:rPr lang="id-ID" dirty="0"/>
              <a:t>berusaha untuk mengkaktifkan kembali mekanisme latent dan cadangancadangannya dengan tujuan utama untuk meningkatkan kemampuan ADL</a:t>
            </a:r>
            <a:endParaRPr dirty="0"/>
          </a:p>
        </p:txBody>
      </p:sp>
      <p:sp>
        <p:nvSpPr>
          <p:cNvPr id="434" name="Google Shape;434;p29"/>
          <p:cNvSpPr txBox="1">
            <a:spLocks noGrp="1"/>
          </p:cNvSpPr>
          <p:nvPr>
            <p:ph type="ctrTitle" idx="4"/>
          </p:nvPr>
        </p:nvSpPr>
        <p:spPr>
          <a:xfrm>
            <a:off x="5538646" y="463811"/>
            <a:ext cx="2619300" cy="38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t>PNF</a:t>
            </a:r>
            <a:endParaRPr dirty="0"/>
          </a:p>
        </p:txBody>
      </p:sp>
      <p:sp>
        <p:nvSpPr>
          <p:cNvPr id="435" name="Google Shape;435;p29"/>
          <p:cNvSpPr txBox="1">
            <a:spLocks noGrp="1"/>
          </p:cNvSpPr>
          <p:nvPr>
            <p:ph type="ctrTitle" idx="2"/>
          </p:nvPr>
        </p:nvSpPr>
        <p:spPr>
          <a:xfrm>
            <a:off x="2619799" y="502750"/>
            <a:ext cx="2619300" cy="384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id-ID" dirty="0" smtClean="0">
                <a:solidFill>
                  <a:schemeClr val="accent3">
                    <a:lumMod val="60000"/>
                    <a:lumOff val="40000"/>
                  </a:schemeClr>
                </a:solidFill>
              </a:rPr>
              <a:t>FLEKSIBILITAS</a:t>
            </a:r>
            <a:endParaRPr dirty="0">
              <a:solidFill>
                <a:schemeClr val="accent3">
                  <a:lumMod val="60000"/>
                  <a:lumOff val="4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8"/>
          <p:cNvSpPr txBox="1">
            <a:spLocks noGrp="1"/>
          </p:cNvSpPr>
          <p:nvPr>
            <p:ph type="ctrTitle" idx="15"/>
          </p:nvPr>
        </p:nvSpPr>
        <p:spPr>
          <a:xfrm>
            <a:off x="615225" y="2098650"/>
            <a:ext cx="1432500" cy="94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Tujuan Teknik PNF</a:t>
            </a:r>
            <a:endParaRPr dirty="0"/>
          </a:p>
        </p:txBody>
      </p:sp>
      <p:sp>
        <p:nvSpPr>
          <p:cNvPr id="330" name="Google Shape;330;p28"/>
          <p:cNvSpPr/>
          <p:nvPr/>
        </p:nvSpPr>
        <p:spPr>
          <a:xfrm>
            <a:off x="7222775" y="-1292275"/>
            <a:ext cx="2834100" cy="2834100"/>
          </a:xfrm>
          <a:prstGeom prst="ellipse">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8"/>
          <p:cNvSpPr txBox="1">
            <a:spLocks noGrp="1"/>
          </p:cNvSpPr>
          <p:nvPr>
            <p:ph type="ctrTitle"/>
          </p:nvPr>
        </p:nvSpPr>
        <p:spPr>
          <a:xfrm>
            <a:off x="1398292" y="1577569"/>
            <a:ext cx="1798732"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dirty="0" err="1" smtClean="0">
                <a:solidFill>
                  <a:schemeClr val="accent1"/>
                </a:solidFill>
              </a:rPr>
              <a:t>Mengerjakan</a:t>
            </a:r>
            <a:r>
              <a:rPr dirty="0" smtClean="0">
                <a:solidFill>
                  <a:schemeClr val="accent1"/>
                </a:solidFill>
              </a:rPr>
              <a:t> </a:t>
            </a:r>
            <a:r>
              <a:rPr dirty="0" err="1" smtClean="0">
                <a:solidFill>
                  <a:schemeClr val="accent1"/>
                </a:solidFill>
              </a:rPr>
              <a:t>Gerakan</a:t>
            </a:r>
            <a:endParaRPr dirty="0">
              <a:solidFill>
                <a:schemeClr val="accent1"/>
              </a:solidFill>
            </a:endParaRPr>
          </a:p>
        </p:txBody>
      </p:sp>
      <p:sp>
        <p:nvSpPr>
          <p:cNvPr id="338" name="Google Shape;338;p28"/>
          <p:cNvSpPr txBox="1">
            <a:spLocks noGrp="1"/>
          </p:cNvSpPr>
          <p:nvPr>
            <p:ph type="ctrTitle" idx="2"/>
          </p:nvPr>
        </p:nvSpPr>
        <p:spPr>
          <a:xfrm>
            <a:off x="3025185" y="1564844"/>
            <a:ext cx="1955251"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dirty="0" smtClean="0">
                <a:solidFill>
                  <a:schemeClr val="accent2"/>
                </a:solidFill>
              </a:rPr>
              <a:t>Menambah Kekuatan Otot</a:t>
            </a:r>
            <a:endParaRPr dirty="0">
              <a:solidFill>
                <a:schemeClr val="accent2"/>
              </a:solidFill>
            </a:endParaRPr>
          </a:p>
        </p:txBody>
      </p:sp>
      <p:sp>
        <p:nvSpPr>
          <p:cNvPr id="339" name="Google Shape;339;p28"/>
          <p:cNvSpPr txBox="1">
            <a:spLocks noGrp="1"/>
          </p:cNvSpPr>
          <p:nvPr>
            <p:ph type="ctrTitle" idx="4"/>
          </p:nvPr>
        </p:nvSpPr>
        <p:spPr>
          <a:xfrm>
            <a:off x="4338119" y="1445856"/>
            <a:ext cx="28014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dirty="0" err="1" smtClean="0">
                <a:solidFill>
                  <a:schemeClr val="accent1"/>
                </a:solidFill>
              </a:rPr>
              <a:t>Relaksasi</a:t>
            </a:r>
            <a:endParaRPr dirty="0">
              <a:solidFill>
                <a:schemeClr val="accent1"/>
              </a:solidFill>
            </a:endParaRPr>
          </a:p>
        </p:txBody>
      </p:sp>
      <p:sp>
        <p:nvSpPr>
          <p:cNvPr id="340" name="Google Shape;340;p28"/>
          <p:cNvSpPr txBox="1">
            <a:spLocks noGrp="1"/>
          </p:cNvSpPr>
          <p:nvPr>
            <p:ph type="ctrTitle" idx="6"/>
          </p:nvPr>
        </p:nvSpPr>
        <p:spPr>
          <a:xfrm>
            <a:off x="1086975" y="3793182"/>
            <a:ext cx="1481476"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dirty="0" smtClean="0">
                <a:solidFill>
                  <a:schemeClr val="accent2"/>
                </a:solidFill>
              </a:rPr>
              <a:t>Mengurangi Sakit</a:t>
            </a:r>
            <a:endParaRPr dirty="0">
              <a:solidFill>
                <a:schemeClr val="accent2"/>
              </a:solidFill>
            </a:endParaRPr>
          </a:p>
        </p:txBody>
      </p:sp>
      <p:sp>
        <p:nvSpPr>
          <p:cNvPr id="341" name="Google Shape;341;p28"/>
          <p:cNvSpPr txBox="1">
            <a:spLocks noGrp="1"/>
          </p:cNvSpPr>
          <p:nvPr>
            <p:ph type="ctrTitle" idx="8"/>
          </p:nvPr>
        </p:nvSpPr>
        <p:spPr>
          <a:xfrm>
            <a:off x="1981400" y="3586362"/>
            <a:ext cx="28719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dirty="0" smtClean="0">
                <a:solidFill>
                  <a:schemeClr val="accent1"/>
                </a:solidFill>
              </a:rPr>
              <a:t>Menambah LGS</a:t>
            </a:r>
            <a:endParaRPr dirty="0">
              <a:solidFill>
                <a:schemeClr val="accent1"/>
              </a:solidFill>
            </a:endParaRPr>
          </a:p>
        </p:txBody>
      </p:sp>
      <p:sp>
        <p:nvSpPr>
          <p:cNvPr id="342" name="Google Shape;342;p28"/>
          <p:cNvSpPr txBox="1">
            <a:spLocks noGrp="1"/>
          </p:cNvSpPr>
          <p:nvPr>
            <p:ph type="ctrTitle" idx="13"/>
          </p:nvPr>
        </p:nvSpPr>
        <p:spPr>
          <a:xfrm>
            <a:off x="6348906" y="1541825"/>
            <a:ext cx="2285081"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dirty="0" smtClean="0">
                <a:solidFill>
                  <a:schemeClr val="accent2"/>
                </a:solidFill>
              </a:rPr>
              <a:t>Memperbaiki Koordinasi</a:t>
            </a:r>
            <a:endParaRPr dirty="0">
              <a:solidFill>
                <a:schemeClr val="accent2"/>
              </a:solidFill>
            </a:endParaRPr>
          </a:p>
        </p:txBody>
      </p:sp>
      <p:grpSp>
        <p:nvGrpSpPr>
          <p:cNvPr id="343" name="Google Shape;343;p28"/>
          <p:cNvGrpSpPr/>
          <p:nvPr/>
        </p:nvGrpSpPr>
        <p:grpSpPr>
          <a:xfrm>
            <a:off x="6848164" y="775897"/>
            <a:ext cx="1018942" cy="880005"/>
            <a:chOff x="1747700" y="1246625"/>
            <a:chExt cx="4147100" cy="3581625"/>
          </a:xfrm>
        </p:grpSpPr>
        <p:sp>
          <p:nvSpPr>
            <p:cNvPr id="344" name="Google Shape;344;p28"/>
            <p:cNvSpPr/>
            <p:nvPr/>
          </p:nvSpPr>
          <p:spPr>
            <a:xfrm>
              <a:off x="2030175" y="1246625"/>
              <a:ext cx="3581625" cy="3581625"/>
            </a:xfrm>
            <a:custGeom>
              <a:avLst/>
              <a:gdLst/>
              <a:ahLst/>
              <a:cxnLst/>
              <a:rect l="l" t="t" r="r" b="b"/>
              <a:pathLst>
                <a:path w="143265" h="143265" extrusionOk="0">
                  <a:moveTo>
                    <a:pt x="71643" y="1"/>
                  </a:moveTo>
                  <a:cubicBezTo>
                    <a:pt x="32076" y="1"/>
                    <a:pt x="0" y="32056"/>
                    <a:pt x="0" y="71622"/>
                  </a:cubicBezTo>
                  <a:cubicBezTo>
                    <a:pt x="0" y="111189"/>
                    <a:pt x="32076" y="143265"/>
                    <a:pt x="71643" y="143265"/>
                  </a:cubicBezTo>
                  <a:cubicBezTo>
                    <a:pt x="111209" y="143265"/>
                    <a:pt x="143264" y="111189"/>
                    <a:pt x="143264" y="71622"/>
                  </a:cubicBezTo>
                  <a:cubicBezTo>
                    <a:pt x="143264" y="32056"/>
                    <a:pt x="111188" y="1"/>
                    <a:pt x="71643" y="1"/>
                  </a:cubicBezTo>
                  <a:close/>
                </a:path>
              </a:pathLst>
            </a:custGeom>
            <a:solidFill>
              <a:srgbClr val="EFD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8"/>
            <p:cNvSpPr/>
            <p:nvPr/>
          </p:nvSpPr>
          <p:spPr>
            <a:xfrm>
              <a:off x="2782900" y="4034175"/>
              <a:ext cx="2173475" cy="441525"/>
            </a:xfrm>
            <a:custGeom>
              <a:avLst/>
              <a:gdLst/>
              <a:ahLst/>
              <a:cxnLst/>
              <a:rect l="l" t="t" r="r" b="b"/>
              <a:pathLst>
                <a:path w="86939" h="17661" extrusionOk="0">
                  <a:moveTo>
                    <a:pt x="43480" y="1"/>
                  </a:moveTo>
                  <a:cubicBezTo>
                    <a:pt x="19459" y="1"/>
                    <a:pt x="0" y="3955"/>
                    <a:pt x="0" y="8830"/>
                  </a:cubicBezTo>
                  <a:cubicBezTo>
                    <a:pt x="0" y="13706"/>
                    <a:pt x="19459" y="17660"/>
                    <a:pt x="43480" y="17660"/>
                  </a:cubicBezTo>
                  <a:cubicBezTo>
                    <a:pt x="67479" y="17660"/>
                    <a:pt x="86938" y="13706"/>
                    <a:pt x="86938" y="8830"/>
                  </a:cubicBezTo>
                  <a:cubicBezTo>
                    <a:pt x="86938" y="3955"/>
                    <a:pt x="67479" y="1"/>
                    <a:pt x="43480" y="1"/>
                  </a:cubicBezTo>
                  <a:close/>
                </a:path>
              </a:pathLst>
            </a:custGeom>
            <a:solidFill>
              <a:srgbClr val="FFAB24">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8"/>
            <p:cNvSpPr/>
            <p:nvPr/>
          </p:nvSpPr>
          <p:spPr>
            <a:xfrm>
              <a:off x="3753750" y="2056600"/>
              <a:ext cx="2055250" cy="1672625"/>
            </a:xfrm>
            <a:custGeom>
              <a:avLst/>
              <a:gdLst/>
              <a:ahLst/>
              <a:cxnLst/>
              <a:rect l="l" t="t" r="r" b="b"/>
              <a:pathLst>
                <a:path w="82210" h="66905" extrusionOk="0">
                  <a:moveTo>
                    <a:pt x="42824" y="5476"/>
                  </a:moveTo>
                  <a:lnTo>
                    <a:pt x="42476" y="5620"/>
                  </a:lnTo>
                  <a:cubicBezTo>
                    <a:pt x="42496" y="5540"/>
                    <a:pt x="42630" y="5498"/>
                    <a:pt x="42824" y="5476"/>
                  </a:cubicBezTo>
                  <a:close/>
                  <a:moveTo>
                    <a:pt x="58225" y="0"/>
                  </a:moveTo>
                  <a:cubicBezTo>
                    <a:pt x="56430" y="0"/>
                    <a:pt x="54606" y="361"/>
                    <a:pt x="52854" y="1121"/>
                  </a:cubicBezTo>
                  <a:lnTo>
                    <a:pt x="45656" y="4239"/>
                  </a:lnTo>
                  <a:cubicBezTo>
                    <a:pt x="44798" y="4030"/>
                    <a:pt x="43731" y="3779"/>
                    <a:pt x="42329" y="3465"/>
                  </a:cubicBezTo>
                  <a:cubicBezTo>
                    <a:pt x="39866" y="2914"/>
                    <a:pt x="37924" y="2343"/>
                    <a:pt x="35795" y="2343"/>
                  </a:cubicBezTo>
                  <a:cubicBezTo>
                    <a:pt x="34850" y="2343"/>
                    <a:pt x="33869" y="2456"/>
                    <a:pt x="32788" y="2732"/>
                  </a:cubicBezTo>
                  <a:lnTo>
                    <a:pt x="11174" y="4720"/>
                  </a:lnTo>
                  <a:cubicBezTo>
                    <a:pt x="5462" y="6185"/>
                    <a:pt x="4437" y="13864"/>
                    <a:pt x="9584" y="16772"/>
                  </a:cubicBezTo>
                  <a:cubicBezTo>
                    <a:pt x="2951" y="19869"/>
                    <a:pt x="1" y="27653"/>
                    <a:pt x="2909" y="34348"/>
                  </a:cubicBezTo>
                  <a:lnTo>
                    <a:pt x="14668" y="61507"/>
                  </a:lnTo>
                  <a:cubicBezTo>
                    <a:pt x="16368" y="65421"/>
                    <a:pt x="19164" y="66905"/>
                    <a:pt x="22526" y="66905"/>
                  </a:cubicBezTo>
                  <a:cubicBezTo>
                    <a:pt x="25041" y="66905"/>
                    <a:pt x="27873" y="66075"/>
                    <a:pt x="30800" y="64813"/>
                  </a:cubicBezTo>
                  <a:lnTo>
                    <a:pt x="50573" y="56234"/>
                  </a:lnTo>
                  <a:cubicBezTo>
                    <a:pt x="52937" y="54832"/>
                    <a:pt x="55720" y="53514"/>
                    <a:pt x="61328" y="47237"/>
                  </a:cubicBezTo>
                  <a:lnTo>
                    <a:pt x="70618" y="42111"/>
                  </a:lnTo>
                  <a:cubicBezTo>
                    <a:pt x="77460" y="39160"/>
                    <a:pt x="82210" y="34913"/>
                    <a:pt x="79259" y="28071"/>
                  </a:cubicBezTo>
                  <a:lnTo>
                    <a:pt x="70597" y="8131"/>
                  </a:lnTo>
                  <a:cubicBezTo>
                    <a:pt x="68402" y="3041"/>
                    <a:pt x="63440" y="0"/>
                    <a:pt x="58225" y="0"/>
                  </a:cubicBezTo>
                  <a:close/>
                </a:path>
              </a:pathLst>
            </a:custGeom>
            <a:solidFill>
              <a:srgbClr val="FF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8"/>
            <p:cNvSpPr/>
            <p:nvPr/>
          </p:nvSpPr>
          <p:spPr>
            <a:xfrm>
              <a:off x="5047350" y="1956075"/>
              <a:ext cx="846925" cy="1167425"/>
            </a:xfrm>
            <a:custGeom>
              <a:avLst/>
              <a:gdLst/>
              <a:ahLst/>
              <a:cxnLst/>
              <a:rect l="l" t="t" r="r" b="b"/>
              <a:pathLst>
                <a:path w="33877" h="46697" extrusionOk="0">
                  <a:moveTo>
                    <a:pt x="14075" y="0"/>
                  </a:moveTo>
                  <a:cubicBezTo>
                    <a:pt x="13379" y="0"/>
                    <a:pt x="12671" y="140"/>
                    <a:pt x="11990" y="435"/>
                  </a:cubicBezTo>
                  <a:lnTo>
                    <a:pt x="1" y="5624"/>
                  </a:lnTo>
                  <a:lnTo>
                    <a:pt x="17807" y="46697"/>
                  </a:lnTo>
                  <a:lnTo>
                    <a:pt x="30989" y="40985"/>
                  </a:lnTo>
                  <a:cubicBezTo>
                    <a:pt x="32976" y="40106"/>
                    <a:pt x="33876" y="37804"/>
                    <a:pt x="33018" y="35816"/>
                  </a:cubicBezTo>
                  <a:lnTo>
                    <a:pt x="18874" y="3155"/>
                  </a:lnTo>
                  <a:cubicBezTo>
                    <a:pt x="18018" y="1178"/>
                    <a:pt x="16097" y="0"/>
                    <a:pt x="14075" y="0"/>
                  </a:cubicBezTo>
                  <a:close/>
                </a:path>
              </a:pathLst>
            </a:custGeom>
            <a:solidFill>
              <a:srgbClr val="FF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8"/>
            <p:cNvSpPr/>
            <p:nvPr/>
          </p:nvSpPr>
          <p:spPr>
            <a:xfrm>
              <a:off x="4191050" y="2503700"/>
              <a:ext cx="675350" cy="929100"/>
            </a:xfrm>
            <a:custGeom>
              <a:avLst/>
              <a:gdLst/>
              <a:ahLst/>
              <a:cxnLst/>
              <a:rect l="l" t="t" r="r" b="b"/>
              <a:pathLst>
                <a:path w="27014" h="37164" extrusionOk="0">
                  <a:moveTo>
                    <a:pt x="10809" y="0"/>
                  </a:moveTo>
                  <a:cubicBezTo>
                    <a:pt x="10219" y="0"/>
                    <a:pt x="9617" y="120"/>
                    <a:pt x="9040" y="374"/>
                  </a:cubicBezTo>
                  <a:lnTo>
                    <a:pt x="3265" y="2885"/>
                  </a:lnTo>
                  <a:cubicBezTo>
                    <a:pt x="1026" y="3847"/>
                    <a:pt x="1" y="6442"/>
                    <a:pt x="963" y="8680"/>
                  </a:cubicBezTo>
                  <a:lnTo>
                    <a:pt x="12157" y="34521"/>
                  </a:lnTo>
                  <a:cubicBezTo>
                    <a:pt x="12890" y="36173"/>
                    <a:pt x="14516" y="37164"/>
                    <a:pt x="16215" y="37164"/>
                  </a:cubicBezTo>
                  <a:cubicBezTo>
                    <a:pt x="16797" y="37164"/>
                    <a:pt x="17387" y="37047"/>
                    <a:pt x="17953" y="36802"/>
                  </a:cubicBezTo>
                  <a:lnTo>
                    <a:pt x="23749" y="34291"/>
                  </a:lnTo>
                  <a:cubicBezTo>
                    <a:pt x="25988" y="33329"/>
                    <a:pt x="27013" y="30734"/>
                    <a:pt x="26051" y="28495"/>
                  </a:cubicBezTo>
                  <a:lnTo>
                    <a:pt x="14836" y="2654"/>
                  </a:lnTo>
                  <a:cubicBezTo>
                    <a:pt x="14122" y="993"/>
                    <a:pt x="12509" y="0"/>
                    <a:pt x="10809" y="0"/>
                  </a:cubicBezTo>
                  <a:close/>
                </a:path>
              </a:pathLst>
            </a:custGeom>
            <a:solidFill>
              <a:srgbClr val="FF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8"/>
            <p:cNvSpPr/>
            <p:nvPr/>
          </p:nvSpPr>
          <p:spPr>
            <a:xfrm>
              <a:off x="3778350" y="2582075"/>
              <a:ext cx="2116450" cy="1147150"/>
            </a:xfrm>
            <a:custGeom>
              <a:avLst/>
              <a:gdLst/>
              <a:ahLst/>
              <a:cxnLst/>
              <a:rect l="l" t="t" r="r" b="b"/>
              <a:pathLst>
                <a:path w="84658" h="45886" extrusionOk="0">
                  <a:moveTo>
                    <a:pt x="3411" y="1"/>
                  </a:moveTo>
                  <a:cubicBezTo>
                    <a:pt x="586" y="3851"/>
                    <a:pt x="0" y="8935"/>
                    <a:pt x="1904" y="13329"/>
                  </a:cubicBezTo>
                  <a:lnTo>
                    <a:pt x="13684" y="40488"/>
                  </a:lnTo>
                  <a:cubicBezTo>
                    <a:pt x="15384" y="44402"/>
                    <a:pt x="18180" y="45886"/>
                    <a:pt x="21542" y="45886"/>
                  </a:cubicBezTo>
                  <a:cubicBezTo>
                    <a:pt x="24057" y="45886"/>
                    <a:pt x="26889" y="45056"/>
                    <a:pt x="29816" y="43794"/>
                  </a:cubicBezTo>
                  <a:lnTo>
                    <a:pt x="49589" y="35215"/>
                  </a:lnTo>
                  <a:cubicBezTo>
                    <a:pt x="51953" y="33792"/>
                    <a:pt x="54736" y="32495"/>
                    <a:pt x="60344" y="26218"/>
                  </a:cubicBezTo>
                  <a:lnTo>
                    <a:pt x="68776" y="21573"/>
                  </a:lnTo>
                  <a:lnTo>
                    <a:pt x="81749" y="15945"/>
                  </a:lnTo>
                  <a:cubicBezTo>
                    <a:pt x="83736" y="15087"/>
                    <a:pt x="84657" y="12764"/>
                    <a:pt x="83778" y="10776"/>
                  </a:cubicBezTo>
                  <a:lnTo>
                    <a:pt x="82083" y="6864"/>
                  </a:lnTo>
                  <a:lnTo>
                    <a:pt x="71224" y="11571"/>
                  </a:lnTo>
                  <a:lnTo>
                    <a:pt x="62792" y="16217"/>
                  </a:lnTo>
                  <a:cubicBezTo>
                    <a:pt x="57184" y="22494"/>
                    <a:pt x="54402" y="23812"/>
                    <a:pt x="52037" y="25214"/>
                  </a:cubicBezTo>
                  <a:lnTo>
                    <a:pt x="32264" y="33792"/>
                  </a:lnTo>
                  <a:cubicBezTo>
                    <a:pt x="29348" y="35063"/>
                    <a:pt x="26520" y="35893"/>
                    <a:pt x="24006" y="35893"/>
                  </a:cubicBezTo>
                  <a:cubicBezTo>
                    <a:pt x="20638" y="35893"/>
                    <a:pt x="17833" y="34404"/>
                    <a:pt x="16132" y="30486"/>
                  </a:cubicBezTo>
                  <a:lnTo>
                    <a:pt x="4373" y="3328"/>
                  </a:lnTo>
                  <a:cubicBezTo>
                    <a:pt x="3913" y="2260"/>
                    <a:pt x="3578" y="1152"/>
                    <a:pt x="3411" y="1"/>
                  </a:cubicBezTo>
                  <a:close/>
                </a:path>
              </a:pathLst>
            </a:custGeom>
            <a:solidFill>
              <a:srgbClr val="AD4741">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a:off x="1833500" y="2056675"/>
              <a:ext cx="2055225" cy="1672550"/>
            </a:xfrm>
            <a:custGeom>
              <a:avLst/>
              <a:gdLst/>
              <a:ahLst/>
              <a:cxnLst/>
              <a:rect l="l" t="t" r="r" b="b"/>
              <a:pathLst>
                <a:path w="82209" h="66902" extrusionOk="0">
                  <a:moveTo>
                    <a:pt x="39357" y="5470"/>
                  </a:moveTo>
                  <a:cubicBezTo>
                    <a:pt x="39567" y="5491"/>
                    <a:pt x="39692" y="5533"/>
                    <a:pt x="39713" y="5617"/>
                  </a:cubicBezTo>
                  <a:lnTo>
                    <a:pt x="39357" y="5470"/>
                  </a:lnTo>
                  <a:close/>
                  <a:moveTo>
                    <a:pt x="23997" y="0"/>
                  </a:moveTo>
                  <a:cubicBezTo>
                    <a:pt x="18777" y="0"/>
                    <a:pt x="13804" y="3049"/>
                    <a:pt x="11592" y="8128"/>
                  </a:cubicBezTo>
                  <a:lnTo>
                    <a:pt x="2971" y="28068"/>
                  </a:lnTo>
                  <a:cubicBezTo>
                    <a:pt x="0" y="34910"/>
                    <a:pt x="4750" y="39157"/>
                    <a:pt x="11592" y="42108"/>
                  </a:cubicBezTo>
                  <a:lnTo>
                    <a:pt x="20903" y="47234"/>
                  </a:lnTo>
                  <a:cubicBezTo>
                    <a:pt x="26510" y="53511"/>
                    <a:pt x="29272" y="54808"/>
                    <a:pt x="31658" y="56231"/>
                  </a:cubicBezTo>
                  <a:lnTo>
                    <a:pt x="51430" y="64810"/>
                  </a:lnTo>
                  <a:cubicBezTo>
                    <a:pt x="54349" y="66072"/>
                    <a:pt x="57175" y="66902"/>
                    <a:pt x="59687" y="66902"/>
                  </a:cubicBezTo>
                  <a:cubicBezTo>
                    <a:pt x="63046" y="66902"/>
                    <a:pt x="65842" y="65418"/>
                    <a:pt x="67542" y="61504"/>
                  </a:cubicBezTo>
                  <a:lnTo>
                    <a:pt x="79301" y="34345"/>
                  </a:lnTo>
                  <a:cubicBezTo>
                    <a:pt x="82209" y="27650"/>
                    <a:pt x="79259" y="19866"/>
                    <a:pt x="72626" y="16769"/>
                  </a:cubicBezTo>
                  <a:cubicBezTo>
                    <a:pt x="74969" y="15451"/>
                    <a:pt x="76246" y="12857"/>
                    <a:pt x="75911" y="10199"/>
                  </a:cubicBezTo>
                  <a:cubicBezTo>
                    <a:pt x="75555" y="7563"/>
                    <a:pt x="73630" y="5387"/>
                    <a:pt x="71036" y="4717"/>
                  </a:cubicBezTo>
                  <a:lnTo>
                    <a:pt x="49422" y="2750"/>
                  </a:lnTo>
                  <a:cubicBezTo>
                    <a:pt x="48337" y="2466"/>
                    <a:pt x="47349" y="2351"/>
                    <a:pt x="46398" y="2351"/>
                  </a:cubicBezTo>
                  <a:cubicBezTo>
                    <a:pt x="44269" y="2351"/>
                    <a:pt x="42325" y="2927"/>
                    <a:pt x="39881" y="3462"/>
                  </a:cubicBezTo>
                  <a:cubicBezTo>
                    <a:pt x="38479" y="3776"/>
                    <a:pt x="37391" y="4027"/>
                    <a:pt x="36554" y="4236"/>
                  </a:cubicBezTo>
                  <a:lnTo>
                    <a:pt x="29356" y="1118"/>
                  </a:lnTo>
                  <a:cubicBezTo>
                    <a:pt x="27608" y="359"/>
                    <a:pt x="25788" y="0"/>
                    <a:pt x="23997" y="0"/>
                  </a:cubicBezTo>
                  <a:close/>
                </a:path>
              </a:pathLst>
            </a:custGeom>
            <a:solidFill>
              <a:srgbClr val="FF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8"/>
            <p:cNvSpPr/>
            <p:nvPr/>
          </p:nvSpPr>
          <p:spPr>
            <a:xfrm>
              <a:off x="1747700" y="1956075"/>
              <a:ext cx="847425" cy="1167425"/>
            </a:xfrm>
            <a:custGeom>
              <a:avLst/>
              <a:gdLst/>
              <a:ahLst/>
              <a:cxnLst/>
              <a:rect l="l" t="t" r="r" b="b"/>
              <a:pathLst>
                <a:path w="33897" h="46697" extrusionOk="0">
                  <a:moveTo>
                    <a:pt x="19840" y="0"/>
                  </a:moveTo>
                  <a:cubicBezTo>
                    <a:pt x="17813" y="0"/>
                    <a:pt x="15880" y="1178"/>
                    <a:pt x="15024" y="3155"/>
                  </a:cubicBezTo>
                  <a:lnTo>
                    <a:pt x="859" y="35816"/>
                  </a:lnTo>
                  <a:cubicBezTo>
                    <a:pt x="1" y="37804"/>
                    <a:pt x="921" y="40127"/>
                    <a:pt x="2909" y="40985"/>
                  </a:cubicBezTo>
                  <a:lnTo>
                    <a:pt x="16091" y="46697"/>
                  </a:lnTo>
                  <a:lnTo>
                    <a:pt x="33897" y="5624"/>
                  </a:lnTo>
                  <a:lnTo>
                    <a:pt x="21929" y="435"/>
                  </a:lnTo>
                  <a:cubicBezTo>
                    <a:pt x="21248" y="140"/>
                    <a:pt x="20539" y="0"/>
                    <a:pt x="19840" y="0"/>
                  </a:cubicBezTo>
                  <a:close/>
                </a:path>
              </a:pathLst>
            </a:custGeom>
            <a:solidFill>
              <a:srgbClr val="FF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8"/>
            <p:cNvSpPr/>
            <p:nvPr/>
          </p:nvSpPr>
          <p:spPr>
            <a:xfrm>
              <a:off x="2776100" y="2503700"/>
              <a:ext cx="674800" cy="929100"/>
            </a:xfrm>
            <a:custGeom>
              <a:avLst/>
              <a:gdLst/>
              <a:ahLst/>
              <a:cxnLst/>
              <a:rect l="l" t="t" r="r" b="b"/>
              <a:pathLst>
                <a:path w="26992" h="37164" extrusionOk="0">
                  <a:moveTo>
                    <a:pt x="16204" y="0"/>
                  </a:moveTo>
                  <a:cubicBezTo>
                    <a:pt x="14505" y="0"/>
                    <a:pt x="12892" y="993"/>
                    <a:pt x="12178" y="2654"/>
                  </a:cubicBezTo>
                  <a:lnTo>
                    <a:pt x="963" y="28495"/>
                  </a:lnTo>
                  <a:cubicBezTo>
                    <a:pt x="0" y="30734"/>
                    <a:pt x="1026" y="33329"/>
                    <a:pt x="3244" y="34291"/>
                  </a:cubicBezTo>
                  <a:lnTo>
                    <a:pt x="9039" y="36802"/>
                  </a:lnTo>
                  <a:cubicBezTo>
                    <a:pt x="9605" y="37047"/>
                    <a:pt x="10196" y="37164"/>
                    <a:pt x="10778" y="37164"/>
                  </a:cubicBezTo>
                  <a:cubicBezTo>
                    <a:pt x="12476" y="37164"/>
                    <a:pt x="14103" y="36173"/>
                    <a:pt x="14835" y="34521"/>
                  </a:cubicBezTo>
                  <a:lnTo>
                    <a:pt x="26029" y="8680"/>
                  </a:lnTo>
                  <a:cubicBezTo>
                    <a:pt x="26992" y="6442"/>
                    <a:pt x="25988" y="3847"/>
                    <a:pt x="23749" y="2885"/>
                  </a:cubicBezTo>
                  <a:lnTo>
                    <a:pt x="17974" y="374"/>
                  </a:lnTo>
                  <a:cubicBezTo>
                    <a:pt x="17396" y="120"/>
                    <a:pt x="16795" y="0"/>
                    <a:pt x="16204" y="0"/>
                  </a:cubicBezTo>
                  <a:close/>
                </a:path>
              </a:pathLst>
            </a:custGeom>
            <a:solidFill>
              <a:srgbClr val="FF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8"/>
            <p:cNvSpPr/>
            <p:nvPr/>
          </p:nvSpPr>
          <p:spPr>
            <a:xfrm>
              <a:off x="1747700" y="2582075"/>
              <a:ext cx="2115925" cy="1147150"/>
            </a:xfrm>
            <a:custGeom>
              <a:avLst/>
              <a:gdLst/>
              <a:ahLst/>
              <a:cxnLst/>
              <a:rect l="l" t="t" r="r" b="b"/>
              <a:pathLst>
                <a:path w="84637" h="45886" extrusionOk="0">
                  <a:moveTo>
                    <a:pt x="81226" y="1"/>
                  </a:moveTo>
                  <a:cubicBezTo>
                    <a:pt x="81059" y="1152"/>
                    <a:pt x="80745" y="2260"/>
                    <a:pt x="80285" y="3328"/>
                  </a:cubicBezTo>
                  <a:lnTo>
                    <a:pt x="68505" y="30486"/>
                  </a:lnTo>
                  <a:cubicBezTo>
                    <a:pt x="66816" y="34391"/>
                    <a:pt x="64016" y="35882"/>
                    <a:pt x="60647" y="35882"/>
                  </a:cubicBezTo>
                  <a:cubicBezTo>
                    <a:pt x="58131" y="35882"/>
                    <a:pt x="55298" y="35051"/>
                    <a:pt x="52372" y="33771"/>
                  </a:cubicBezTo>
                  <a:lnTo>
                    <a:pt x="32600" y="25214"/>
                  </a:lnTo>
                  <a:cubicBezTo>
                    <a:pt x="30235" y="23812"/>
                    <a:pt x="27452" y="22494"/>
                    <a:pt x="21845" y="16217"/>
                  </a:cubicBezTo>
                  <a:lnTo>
                    <a:pt x="13413" y="11571"/>
                  </a:lnTo>
                  <a:lnTo>
                    <a:pt x="2574" y="6864"/>
                  </a:lnTo>
                  <a:lnTo>
                    <a:pt x="859" y="10797"/>
                  </a:lnTo>
                  <a:cubicBezTo>
                    <a:pt x="1" y="12785"/>
                    <a:pt x="921" y="15087"/>
                    <a:pt x="2909" y="15945"/>
                  </a:cubicBezTo>
                  <a:lnTo>
                    <a:pt x="15882" y="21573"/>
                  </a:lnTo>
                  <a:lnTo>
                    <a:pt x="24314" y="26218"/>
                  </a:lnTo>
                  <a:cubicBezTo>
                    <a:pt x="29921" y="32495"/>
                    <a:pt x="32683" y="33792"/>
                    <a:pt x="35069" y="35215"/>
                  </a:cubicBezTo>
                  <a:lnTo>
                    <a:pt x="54841" y="43794"/>
                  </a:lnTo>
                  <a:cubicBezTo>
                    <a:pt x="57760" y="45056"/>
                    <a:pt x="60590" y="45886"/>
                    <a:pt x="63107" y="45886"/>
                  </a:cubicBezTo>
                  <a:cubicBezTo>
                    <a:pt x="66471" y="45886"/>
                    <a:pt x="69274" y="44402"/>
                    <a:pt x="70974" y="40488"/>
                  </a:cubicBezTo>
                  <a:lnTo>
                    <a:pt x="82733" y="13329"/>
                  </a:lnTo>
                  <a:cubicBezTo>
                    <a:pt x="84637" y="8935"/>
                    <a:pt x="84072" y="3851"/>
                    <a:pt x="81226" y="1"/>
                  </a:cubicBezTo>
                  <a:close/>
                </a:path>
              </a:pathLst>
            </a:custGeom>
            <a:solidFill>
              <a:srgbClr val="AD4741">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28"/>
          <p:cNvGrpSpPr/>
          <p:nvPr/>
        </p:nvGrpSpPr>
        <p:grpSpPr>
          <a:xfrm>
            <a:off x="3547474" y="798329"/>
            <a:ext cx="957888" cy="872156"/>
            <a:chOff x="1979950" y="901925"/>
            <a:chExt cx="3945175" cy="3592075"/>
          </a:xfrm>
        </p:grpSpPr>
        <p:sp>
          <p:nvSpPr>
            <p:cNvPr id="355" name="Google Shape;355;p28"/>
            <p:cNvSpPr/>
            <p:nvPr/>
          </p:nvSpPr>
          <p:spPr>
            <a:xfrm>
              <a:off x="2158850" y="901925"/>
              <a:ext cx="3592100" cy="3592075"/>
            </a:xfrm>
            <a:custGeom>
              <a:avLst/>
              <a:gdLst/>
              <a:ahLst/>
              <a:cxnLst/>
              <a:rect l="l" t="t" r="r" b="b"/>
              <a:pathLst>
                <a:path w="143684" h="143683" extrusionOk="0">
                  <a:moveTo>
                    <a:pt x="71831" y="0"/>
                  </a:moveTo>
                  <a:cubicBezTo>
                    <a:pt x="32160" y="0"/>
                    <a:pt x="1" y="32160"/>
                    <a:pt x="1" y="71831"/>
                  </a:cubicBezTo>
                  <a:cubicBezTo>
                    <a:pt x="1" y="111502"/>
                    <a:pt x="32160" y="143683"/>
                    <a:pt x="71831" y="143683"/>
                  </a:cubicBezTo>
                  <a:cubicBezTo>
                    <a:pt x="111523" y="143683"/>
                    <a:pt x="143683" y="111502"/>
                    <a:pt x="143683" y="71831"/>
                  </a:cubicBezTo>
                  <a:cubicBezTo>
                    <a:pt x="143683" y="32160"/>
                    <a:pt x="111503" y="0"/>
                    <a:pt x="71831" y="0"/>
                  </a:cubicBezTo>
                  <a:close/>
                </a:path>
              </a:pathLst>
            </a:custGeom>
            <a:solidFill>
              <a:srgbClr val="FF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8"/>
            <p:cNvSpPr/>
            <p:nvPr/>
          </p:nvSpPr>
          <p:spPr>
            <a:xfrm>
              <a:off x="2158850" y="901925"/>
              <a:ext cx="3592100" cy="3592075"/>
            </a:xfrm>
            <a:custGeom>
              <a:avLst/>
              <a:gdLst/>
              <a:ahLst/>
              <a:cxnLst/>
              <a:rect l="l" t="t" r="r" b="b"/>
              <a:pathLst>
                <a:path w="143684" h="143683" extrusionOk="0">
                  <a:moveTo>
                    <a:pt x="71831" y="0"/>
                  </a:moveTo>
                  <a:cubicBezTo>
                    <a:pt x="32160" y="0"/>
                    <a:pt x="1" y="32160"/>
                    <a:pt x="1" y="71831"/>
                  </a:cubicBezTo>
                  <a:cubicBezTo>
                    <a:pt x="1" y="111502"/>
                    <a:pt x="32160" y="143683"/>
                    <a:pt x="71831" y="143683"/>
                  </a:cubicBezTo>
                  <a:cubicBezTo>
                    <a:pt x="111523" y="143683"/>
                    <a:pt x="143683" y="111502"/>
                    <a:pt x="143683" y="71831"/>
                  </a:cubicBezTo>
                  <a:cubicBezTo>
                    <a:pt x="143683" y="32160"/>
                    <a:pt x="111503" y="0"/>
                    <a:pt x="71831" y="0"/>
                  </a:cubicBezTo>
                  <a:close/>
                </a:path>
              </a:pathLst>
            </a:custGeom>
            <a:solidFill>
              <a:srgbClr val="FF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8"/>
            <p:cNvSpPr/>
            <p:nvPr/>
          </p:nvSpPr>
          <p:spPr>
            <a:xfrm>
              <a:off x="2158850" y="901925"/>
              <a:ext cx="3592100" cy="3592075"/>
            </a:xfrm>
            <a:custGeom>
              <a:avLst/>
              <a:gdLst/>
              <a:ahLst/>
              <a:cxnLst/>
              <a:rect l="l" t="t" r="r" b="b"/>
              <a:pathLst>
                <a:path w="143684" h="143683" extrusionOk="0">
                  <a:moveTo>
                    <a:pt x="71831" y="0"/>
                  </a:moveTo>
                  <a:cubicBezTo>
                    <a:pt x="32160" y="0"/>
                    <a:pt x="1" y="32160"/>
                    <a:pt x="1" y="71831"/>
                  </a:cubicBezTo>
                  <a:cubicBezTo>
                    <a:pt x="1" y="111502"/>
                    <a:pt x="32160" y="143683"/>
                    <a:pt x="71831" y="143683"/>
                  </a:cubicBezTo>
                  <a:cubicBezTo>
                    <a:pt x="111523" y="143683"/>
                    <a:pt x="143683" y="111502"/>
                    <a:pt x="143683" y="71831"/>
                  </a:cubicBezTo>
                  <a:cubicBezTo>
                    <a:pt x="143683" y="32160"/>
                    <a:pt x="111503" y="0"/>
                    <a:pt x="71831" y="0"/>
                  </a:cubicBezTo>
                  <a:close/>
                </a:path>
              </a:pathLst>
            </a:custGeom>
            <a:solidFill>
              <a:srgbClr val="EFD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8"/>
            <p:cNvSpPr/>
            <p:nvPr/>
          </p:nvSpPr>
          <p:spPr>
            <a:xfrm>
              <a:off x="2379075" y="3557125"/>
              <a:ext cx="3151650" cy="260000"/>
            </a:xfrm>
            <a:custGeom>
              <a:avLst/>
              <a:gdLst/>
              <a:ahLst/>
              <a:cxnLst/>
              <a:rect l="l" t="t" r="r" b="b"/>
              <a:pathLst>
                <a:path w="126066" h="10400" extrusionOk="0">
                  <a:moveTo>
                    <a:pt x="126065" y="0"/>
                  </a:moveTo>
                  <a:lnTo>
                    <a:pt x="0" y="21"/>
                  </a:lnTo>
                  <a:cubicBezTo>
                    <a:pt x="1967" y="3662"/>
                    <a:pt x="4227" y="7135"/>
                    <a:pt x="6801" y="10399"/>
                  </a:cubicBezTo>
                  <a:lnTo>
                    <a:pt x="119265" y="10399"/>
                  </a:lnTo>
                  <a:cubicBezTo>
                    <a:pt x="121818" y="7135"/>
                    <a:pt x="124098" y="3662"/>
                    <a:pt x="126065" y="0"/>
                  </a:cubicBezTo>
                  <a:close/>
                </a:path>
              </a:pathLst>
            </a:custGeom>
            <a:solidFill>
              <a:srgbClr val="FF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8"/>
            <p:cNvSpPr/>
            <p:nvPr/>
          </p:nvSpPr>
          <p:spPr>
            <a:xfrm>
              <a:off x="2379075" y="3557125"/>
              <a:ext cx="3151650" cy="260000"/>
            </a:xfrm>
            <a:custGeom>
              <a:avLst/>
              <a:gdLst/>
              <a:ahLst/>
              <a:cxnLst/>
              <a:rect l="l" t="t" r="r" b="b"/>
              <a:pathLst>
                <a:path w="126066" h="10400" extrusionOk="0">
                  <a:moveTo>
                    <a:pt x="126065" y="0"/>
                  </a:moveTo>
                  <a:lnTo>
                    <a:pt x="0" y="21"/>
                  </a:lnTo>
                  <a:cubicBezTo>
                    <a:pt x="1967" y="3662"/>
                    <a:pt x="4227" y="7135"/>
                    <a:pt x="6801" y="10399"/>
                  </a:cubicBezTo>
                  <a:lnTo>
                    <a:pt x="119265" y="10399"/>
                  </a:lnTo>
                  <a:cubicBezTo>
                    <a:pt x="121818" y="7135"/>
                    <a:pt x="124098" y="3662"/>
                    <a:pt x="126065" y="0"/>
                  </a:cubicBezTo>
                  <a:close/>
                </a:path>
              </a:pathLst>
            </a:custGeom>
            <a:solidFill>
              <a:srgbClr val="FFAB24">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8"/>
            <p:cNvSpPr/>
            <p:nvPr/>
          </p:nvSpPr>
          <p:spPr>
            <a:xfrm>
              <a:off x="1979950" y="2666300"/>
              <a:ext cx="3945175" cy="173175"/>
            </a:xfrm>
            <a:custGeom>
              <a:avLst/>
              <a:gdLst/>
              <a:ahLst/>
              <a:cxnLst/>
              <a:rect l="l" t="t" r="r" b="b"/>
              <a:pathLst>
                <a:path w="157807" h="6927" extrusionOk="0">
                  <a:moveTo>
                    <a:pt x="1" y="0"/>
                  </a:moveTo>
                  <a:lnTo>
                    <a:pt x="1" y="6926"/>
                  </a:lnTo>
                  <a:lnTo>
                    <a:pt x="157807" y="6926"/>
                  </a:lnTo>
                  <a:lnTo>
                    <a:pt x="157807" y="0"/>
                  </a:ln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8"/>
            <p:cNvSpPr/>
            <p:nvPr/>
          </p:nvSpPr>
          <p:spPr>
            <a:xfrm>
              <a:off x="4878400" y="1827250"/>
              <a:ext cx="787275" cy="1860150"/>
            </a:xfrm>
            <a:custGeom>
              <a:avLst/>
              <a:gdLst/>
              <a:ahLst/>
              <a:cxnLst/>
              <a:rect l="l" t="t" r="r" b="b"/>
              <a:pathLst>
                <a:path w="31491" h="74406" extrusionOk="0">
                  <a:moveTo>
                    <a:pt x="11909" y="1"/>
                  </a:moveTo>
                  <a:cubicBezTo>
                    <a:pt x="5315" y="1"/>
                    <a:pt x="0" y="5349"/>
                    <a:pt x="0" y="11927"/>
                  </a:cubicBezTo>
                  <a:lnTo>
                    <a:pt x="0" y="62458"/>
                  </a:lnTo>
                  <a:cubicBezTo>
                    <a:pt x="0" y="69049"/>
                    <a:pt x="5336" y="74405"/>
                    <a:pt x="11948" y="74405"/>
                  </a:cubicBezTo>
                  <a:lnTo>
                    <a:pt x="19543" y="74405"/>
                  </a:lnTo>
                  <a:cubicBezTo>
                    <a:pt x="26155" y="74405"/>
                    <a:pt x="31491" y="69049"/>
                    <a:pt x="31491" y="62458"/>
                  </a:cubicBezTo>
                  <a:lnTo>
                    <a:pt x="31491" y="11927"/>
                  </a:lnTo>
                  <a:cubicBezTo>
                    <a:pt x="31491" y="5349"/>
                    <a:pt x="26176" y="1"/>
                    <a:pt x="19582" y="1"/>
                  </a:cubicBezTo>
                  <a:cubicBezTo>
                    <a:pt x="19569" y="1"/>
                    <a:pt x="19556" y="1"/>
                    <a:pt x="19543" y="1"/>
                  </a:cubicBezTo>
                  <a:lnTo>
                    <a:pt x="11948" y="1"/>
                  </a:lnTo>
                  <a:cubicBezTo>
                    <a:pt x="11935" y="1"/>
                    <a:pt x="11922" y="1"/>
                    <a:pt x="11909" y="1"/>
                  </a:cubicBezTo>
                  <a:close/>
                </a:path>
              </a:pathLst>
            </a:custGeom>
            <a:solidFill>
              <a:srgbClr val="FF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8"/>
            <p:cNvSpPr/>
            <p:nvPr/>
          </p:nvSpPr>
          <p:spPr>
            <a:xfrm>
              <a:off x="2239400" y="1827250"/>
              <a:ext cx="787275" cy="1860150"/>
            </a:xfrm>
            <a:custGeom>
              <a:avLst/>
              <a:gdLst/>
              <a:ahLst/>
              <a:cxnLst/>
              <a:rect l="l" t="t" r="r" b="b"/>
              <a:pathLst>
                <a:path w="31491" h="74406" extrusionOk="0">
                  <a:moveTo>
                    <a:pt x="11910" y="1"/>
                  </a:moveTo>
                  <a:cubicBezTo>
                    <a:pt x="5336" y="1"/>
                    <a:pt x="1" y="5349"/>
                    <a:pt x="1" y="11927"/>
                  </a:cubicBezTo>
                  <a:lnTo>
                    <a:pt x="1" y="62458"/>
                  </a:lnTo>
                  <a:cubicBezTo>
                    <a:pt x="1" y="69049"/>
                    <a:pt x="5336" y="74405"/>
                    <a:pt x="11948" y="74405"/>
                  </a:cubicBezTo>
                  <a:lnTo>
                    <a:pt x="19523" y="74405"/>
                  </a:lnTo>
                  <a:cubicBezTo>
                    <a:pt x="26134" y="74405"/>
                    <a:pt x="31491" y="69070"/>
                    <a:pt x="31491" y="62458"/>
                  </a:cubicBezTo>
                  <a:lnTo>
                    <a:pt x="31491" y="11927"/>
                  </a:lnTo>
                  <a:cubicBezTo>
                    <a:pt x="31491" y="5336"/>
                    <a:pt x="26155" y="1"/>
                    <a:pt x="19564" y="1"/>
                  </a:cubicBezTo>
                  <a:lnTo>
                    <a:pt x="11948" y="1"/>
                  </a:lnTo>
                  <a:cubicBezTo>
                    <a:pt x="11935" y="1"/>
                    <a:pt x="11923" y="1"/>
                    <a:pt x="11910" y="1"/>
                  </a:cubicBezTo>
                  <a:close/>
                </a:path>
              </a:pathLst>
            </a:custGeom>
            <a:solidFill>
              <a:srgbClr val="FF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8"/>
            <p:cNvSpPr/>
            <p:nvPr/>
          </p:nvSpPr>
          <p:spPr>
            <a:xfrm>
              <a:off x="2101325" y="2424100"/>
              <a:ext cx="69050" cy="665925"/>
            </a:xfrm>
            <a:custGeom>
              <a:avLst/>
              <a:gdLst/>
              <a:ahLst/>
              <a:cxnLst/>
              <a:rect l="l" t="t" r="r" b="b"/>
              <a:pathLst>
                <a:path w="2762" h="26637" extrusionOk="0">
                  <a:moveTo>
                    <a:pt x="0" y="1"/>
                  </a:moveTo>
                  <a:lnTo>
                    <a:pt x="0" y="26637"/>
                  </a:lnTo>
                  <a:lnTo>
                    <a:pt x="2762" y="26637"/>
                  </a:lnTo>
                  <a:lnTo>
                    <a:pt x="2762" y="1"/>
                  </a:lnTo>
                  <a:close/>
                </a:path>
              </a:pathLst>
            </a:custGeom>
            <a:solidFill>
              <a:srgbClr val="00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8"/>
            <p:cNvSpPr/>
            <p:nvPr/>
          </p:nvSpPr>
          <p:spPr>
            <a:xfrm>
              <a:off x="5734700" y="2424100"/>
              <a:ext cx="69600" cy="665925"/>
            </a:xfrm>
            <a:custGeom>
              <a:avLst/>
              <a:gdLst/>
              <a:ahLst/>
              <a:cxnLst/>
              <a:rect l="l" t="t" r="r" b="b"/>
              <a:pathLst>
                <a:path w="2784" h="26637" extrusionOk="0">
                  <a:moveTo>
                    <a:pt x="0" y="1"/>
                  </a:moveTo>
                  <a:lnTo>
                    <a:pt x="0" y="26637"/>
                  </a:lnTo>
                  <a:lnTo>
                    <a:pt x="2783" y="26637"/>
                  </a:lnTo>
                  <a:lnTo>
                    <a:pt x="2783" y="1"/>
                  </a:lnTo>
                  <a:close/>
                </a:path>
              </a:pathLst>
            </a:custGeom>
            <a:solidFill>
              <a:srgbClr val="00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8"/>
            <p:cNvSpPr/>
            <p:nvPr/>
          </p:nvSpPr>
          <p:spPr>
            <a:xfrm>
              <a:off x="3346800" y="2666300"/>
              <a:ext cx="415350" cy="173175"/>
            </a:xfrm>
            <a:custGeom>
              <a:avLst/>
              <a:gdLst/>
              <a:ahLst/>
              <a:cxnLst/>
              <a:rect l="l" t="t" r="r" b="b"/>
              <a:pathLst>
                <a:path w="16614" h="6927" extrusionOk="0">
                  <a:moveTo>
                    <a:pt x="0" y="0"/>
                  </a:moveTo>
                  <a:lnTo>
                    <a:pt x="0" y="6926"/>
                  </a:lnTo>
                  <a:lnTo>
                    <a:pt x="16613" y="6926"/>
                  </a:lnTo>
                  <a:lnTo>
                    <a:pt x="166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8"/>
            <p:cNvSpPr/>
            <p:nvPr/>
          </p:nvSpPr>
          <p:spPr>
            <a:xfrm>
              <a:off x="4151825" y="2666300"/>
              <a:ext cx="415350" cy="173175"/>
            </a:xfrm>
            <a:custGeom>
              <a:avLst/>
              <a:gdLst/>
              <a:ahLst/>
              <a:cxnLst/>
              <a:rect l="l" t="t" r="r" b="b"/>
              <a:pathLst>
                <a:path w="16614" h="6927" extrusionOk="0">
                  <a:moveTo>
                    <a:pt x="1" y="0"/>
                  </a:moveTo>
                  <a:lnTo>
                    <a:pt x="1" y="6926"/>
                  </a:lnTo>
                  <a:lnTo>
                    <a:pt x="16614" y="6926"/>
                  </a:lnTo>
                  <a:lnTo>
                    <a:pt x="166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28"/>
          <p:cNvGrpSpPr/>
          <p:nvPr/>
        </p:nvGrpSpPr>
        <p:grpSpPr>
          <a:xfrm>
            <a:off x="1317772" y="2939352"/>
            <a:ext cx="879843" cy="915748"/>
            <a:chOff x="1825125" y="1014650"/>
            <a:chExt cx="3792425" cy="3945490"/>
          </a:xfrm>
        </p:grpSpPr>
        <p:sp>
          <p:nvSpPr>
            <p:cNvPr id="368" name="Google Shape;368;p28"/>
            <p:cNvSpPr/>
            <p:nvPr/>
          </p:nvSpPr>
          <p:spPr>
            <a:xfrm>
              <a:off x="1825125" y="1151425"/>
              <a:ext cx="3792425" cy="3792425"/>
            </a:xfrm>
            <a:custGeom>
              <a:avLst/>
              <a:gdLst/>
              <a:ahLst/>
              <a:cxnLst/>
              <a:rect l="l" t="t" r="r" b="b"/>
              <a:pathLst>
                <a:path w="151697" h="151697" extrusionOk="0">
                  <a:moveTo>
                    <a:pt x="75848" y="1"/>
                  </a:moveTo>
                  <a:cubicBezTo>
                    <a:pt x="33938" y="1"/>
                    <a:pt x="0" y="33960"/>
                    <a:pt x="0" y="75849"/>
                  </a:cubicBezTo>
                  <a:cubicBezTo>
                    <a:pt x="0" y="117738"/>
                    <a:pt x="33938" y="151697"/>
                    <a:pt x="75848" y="151697"/>
                  </a:cubicBezTo>
                  <a:cubicBezTo>
                    <a:pt x="117738" y="151697"/>
                    <a:pt x="151697" y="117717"/>
                    <a:pt x="151697" y="75849"/>
                  </a:cubicBezTo>
                  <a:cubicBezTo>
                    <a:pt x="151697" y="33960"/>
                    <a:pt x="117738" y="1"/>
                    <a:pt x="75848" y="1"/>
                  </a:cubicBezTo>
                  <a:close/>
                </a:path>
              </a:pathLst>
            </a:custGeom>
            <a:solidFill>
              <a:srgbClr val="FFA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8"/>
            <p:cNvSpPr/>
            <p:nvPr/>
          </p:nvSpPr>
          <p:spPr>
            <a:xfrm>
              <a:off x="1825125" y="1151425"/>
              <a:ext cx="3792425" cy="3792425"/>
            </a:xfrm>
            <a:custGeom>
              <a:avLst/>
              <a:gdLst/>
              <a:ahLst/>
              <a:cxnLst/>
              <a:rect l="l" t="t" r="r" b="b"/>
              <a:pathLst>
                <a:path w="151697" h="151697" extrusionOk="0">
                  <a:moveTo>
                    <a:pt x="75848" y="1"/>
                  </a:moveTo>
                  <a:cubicBezTo>
                    <a:pt x="33938" y="1"/>
                    <a:pt x="0" y="33960"/>
                    <a:pt x="0" y="75849"/>
                  </a:cubicBezTo>
                  <a:cubicBezTo>
                    <a:pt x="0" y="117738"/>
                    <a:pt x="33938" y="151697"/>
                    <a:pt x="75848" y="151697"/>
                  </a:cubicBezTo>
                  <a:cubicBezTo>
                    <a:pt x="117738" y="151697"/>
                    <a:pt x="151697" y="117717"/>
                    <a:pt x="151697" y="75849"/>
                  </a:cubicBezTo>
                  <a:cubicBezTo>
                    <a:pt x="151697" y="33960"/>
                    <a:pt x="117738" y="1"/>
                    <a:pt x="75848" y="1"/>
                  </a:cubicBezTo>
                  <a:close/>
                </a:path>
              </a:pathLst>
            </a:custGeom>
            <a:solidFill>
              <a:srgbClr val="EFD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8"/>
            <p:cNvSpPr/>
            <p:nvPr/>
          </p:nvSpPr>
          <p:spPr>
            <a:xfrm>
              <a:off x="3066950" y="1014650"/>
              <a:ext cx="2419825" cy="2211775"/>
            </a:xfrm>
            <a:custGeom>
              <a:avLst/>
              <a:gdLst/>
              <a:ahLst/>
              <a:cxnLst/>
              <a:rect l="l" t="t" r="r" b="b"/>
              <a:pathLst>
                <a:path w="96793" h="88471" extrusionOk="0">
                  <a:moveTo>
                    <a:pt x="46578" y="0"/>
                  </a:moveTo>
                  <a:cubicBezTo>
                    <a:pt x="43298" y="0"/>
                    <a:pt x="39986" y="366"/>
                    <a:pt x="36700" y="1120"/>
                  </a:cubicBezTo>
                  <a:cubicBezTo>
                    <a:pt x="19271" y="5116"/>
                    <a:pt x="5942" y="19239"/>
                    <a:pt x="2971" y="36878"/>
                  </a:cubicBezTo>
                  <a:cubicBezTo>
                    <a:pt x="0" y="54517"/>
                    <a:pt x="7930" y="72197"/>
                    <a:pt x="23079" y="81717"/>
                  </a:cubicBezTo>
                  <a:cubicBezTo>
                    <a:pt x="30284" y="86229"/>
                    <a:pt x="38438" y="88471"/>
                    <a:pt x="46577" y="88471"/>
                  </a:cubicBezTo>
                  <a:cubicBezTo>
                    <a:pt x="55573" y="88471"/>
                    <a:pt x="64551" y="85732"/>
                    <a:pt x="72207" y="80294"/>
                  </a:cubicBezTo>
                  <a:cubicBezTo>
                    <a:pt x="92127" y="66129"/>
                    <a:pt x="96793" y="38510"/>
                    <a:pt x="82627" y="18612"/>
                  </a:cubicBezTo>
                  <a:cubicBezTo>
                    <a:pt x="74223" y="6778"/>
                    <a:pt x="60694" y="0"/>
                    <a:pt x="46578" y="0"/>
                  </a:cubicBezTo>
                  <a:close/>
                </a:path>
              </a:pathLst>
            </a:custGeom>
            <a:solidFill>
              <a:srgbClr val="FF6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8"/>
            <p:cNvSpPr/>
            <p:nvPr/>
          </p:nvSpPr>
          <p:spPr>
            <a:xfrm>
              <a:off x="3136500" y="1134925"/>
              <a:ext cx="1773825" cy="1339950"/>
            </a:xfrm>
            <a:custGeom>
              <a:avLst/>
              <a:gdLst/>
              <a:ahLst/>
              <a:cxnLst/>
              <a:rect l="l" t="t" r="r" b="b"/>
              <a:pathLst>
                <a:path w="70953" h="53598" extrusionOk="0">
                  <a:moveTo>
                    <a:pt x="62898" y="0"/>
                  </a:moveTo>
                  <a:cubicBezTo>
                    <a:pt x="51386" y="0"/>
                    <a:pt x="37739" y="4519"/>
                    <a:pt x="25298" y="13382"/>
                  </a:cubicBezTo>
                  <a:cubicBezTo>
                    <a:pt x="12471" y="22484"/>
                    <a:pt x="3579" y="34306"/>
                    <a:pt x="1" y="45437"/>
                  </a:cubicBezTo>
                  <a:cubicBezTo>
                    <a:pt x="377" y="48220"/>
                    <a:pt x="1005" y="50940"/>
                    <a:pt x="1905" y="53597"/>
                  </a:cubicBezTo>
                  <a:cubicBezTo>
                    <a:pt x="2930" y="41545"/>
                    <a:pt x="12325" y="27066"/>
                    <a:pt x="27390" y="16353"/>
                  </a:cubicBezTo>
                  <a:cubicBezTo>
                    <a:pt x="39272" y="7899"/>
                    <a:pt x="52192" y="3560"/>
                    <a:pt x="62869" y="3560"/>
                  </a:cubicBezTo>
                  <a:cubicBezTo>
                    <a:pt x="65748" y="3560"/>
                    <a:pt x="68464" y="3875"/>
                    <a:pt x="70953" y="4511"/>
                  </a:cubicBezTo>
                  <a:cubicBezTo>
                    <a:pt x="68756" y="2795"/>
                    <a:pt x="66391" y="1288"/>
                    <a:pt x="63902" y="12"/>
                  </a:cubicBezTo>
                  <a:cubicBezTo>
                    <a:pt x="63569" y="4"/>
                    <a:pt x="63234" y="0"/>
                    <a:pt x="62898" y="0"/>
                  </a:cubicBez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8"/>
            <p:cNvSpPr/>
            <p:nvPr/>
          </p:nvSpPr>
          <p:spPr>
            <a:xfrm>
              <a:off x="3304950" y="1443325"/>
              <a:ext cx="1853325" cy="1354300"/>
            </a:xfrm>
            <a:custGeom>
              <a:avLst/>
              <a:gdLst/>
              <a:ahLst/>
              <a:cxnLst/>
              <a:rect l="l" t="t" r="r" b="b"/>
              <a:pathLst>
                <a:path w="74133" h="54172" extrusionOk="0">
                  <a:moveTo>
                    <a:pt x="72019" y="0"/>
                  </a:moveTo>
                  <a:lnTo>
                    <a:pt x="0" y="51200"/>
                  </a:lnTo>
                  <a:cubicBezTo>
                    <a:pt x="314" y="51702"/>
                    <a:pt x="649" y="52204"/>
                    <a:pt x="1005" y="52707"/>
                  </a:cubicBezTo>
                  <a:cubicBezTo>
                    <a:pt x="1360" y="53209"/>
                    <a:pt x="1737" y="53690"/>
                    <a:pt x="2114" y="54171"/>
                  </a:cubicBezTo>
                  <a:lnTo>
                    <a:pt x="74133" y="2971"/>
                  </a:lnTo>
                  <a:cubicBezTo>
                    <a:pt x="73798" y="2469"/>
                    <a:pt x="73484" y="1967"/>
                    <a:pt x="73128" y="1486"/>
                  </a:cubicBezTo>
                  <a:cubicBezTo>
                    <a:pt x="72773" y="983"/>
                    <a:pt x="72396" y="481"/>
                    <a:pt x="72019" y="0"/>
                  </a:cubicBez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8"/>
            <p:cNvSpPr/>
            <p:nvPr/>
          </p:nvSpPr>
          <p:spPr>
            <a:xfrm>
              <a:off x="3552375" y="1766050"/>
              <a:ext cx="1774350" cy="1339950"/>
            </a:xfrm>
            <a:custGeom>
              <a:avLst/>
              <a:gdLst/>
              <a:ahLst/>
              <a:cxnLst/>
              <a:rect l="l" t="t" r="r" b="b"/>
              <a:pathLst>
                <a:path w="70974" h="53598" extrusionOk="0">
                  <a:moveTo>
                    <a:pt x="69069" y="1"/>
                  </a:moveTo>
                  <a:cubicBezTo>
                    <a:pt x="68044" y="12074"/>
                    <a:pt x="58649" y="26532"/>
                    <a:pt x="43563" y="37266"/>
                  </a:cubicBezTo>
                  <a:cubicBezTo>
                    <a:pt x="31691" y="45708"/>
                    <a:pt x="18766" y="50057"/>
                    <a:pt x="8076" y="50057"/>
                  </a:cubicBezTo>
                  <a:cubicBezTo>
                    <a:pt x="5201" y="50057"/>
                    <a:pt x="2488" y="49743"/>
                    <a:pt x="0" y="49109"/>
                  </a:cubicBezTo>
                  <a:lnTo>
                    <a:pt x="0" y="49109"/>
                  </a:lnTo>
                  <a:cubicBezTo>
                    <a:pt x="2218" y="50824"/>
                    <a:pt x="4582" y="52310"/>
                    <a:pt x="7093" y="53586"/>
                  </a:cubicBezTo>
                  <a:cubicBezTo>
                    <a:pt x="7425" y="53594"/>
                    <a:pt x="7760" y="53598"/>
                    <a:pt x="8096" y="53598"/>
                  </a:cubicBezTo>
                  <a:cubicBezTo>
                    <a:pt x="19588" y="53598"/>
                    <a:pt x="33235" y="49080"/>
                    <a:pt x="45697" y="40237"/>
                  </a:cubicBezTo>
                  <a:cubicBezTo>
                    <a:pt x="58503" y="31114"/>
                    <a:pt x="67395" y="19313"/>
                    <a:pt x="70973" y="8161"/>
                  </a:cubicBezTo>
                  <a:cubicBezTo>
                    <a:pt x="70596" y="5378"/>
                    <a:pt x="69969" y="2658"/>
                    <a:pt x="69069" y="1"/>
                  </a:cubicBez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8"/>
            <p:cNvSpPr/>
            <p:nvPr/>
          </p:nvSpPr>
          <p:spPr>
            <a:xfrm>
              <a:off x="3529875" y="1148300"/>
              <a:ext cx="1885250" cy="2078325"/>
            </a:xfrm>
            <a:custGeom>
              <a:avLst/>
              <a:gdLst/>
              <a:ahLst/>
              <a:cxnLst/>
              <a:rect l="l" t="t" r="r" b="b"/>
              <a:pathLst>
                <a:path w="75410" h="83133" extrusionOk="0">
                  <a:moveTo>
                    <a:pt x="49108" y="0"/>
                  </a:moveTo>
                  <a:lnTo>
                    <a:pt x="49108" y="0"/>
                  </a:lnTo>
                  <a:cubicBezTo>
                    <a:pt x="51619" y="2072"/>
                    <a:pt x="53879" y="4415"/>
                    <a:pt x="55866" y="6989"/>
                  </a:cubicBezTo>
                  <a:cubicBezTo>
                    <a:pt x="56243" y="7491"/>
                    <a:pt x="56620" y="7972"/>
                    <a:pt x="56975" y="8474"/>
                  </a:cubicBezTo>
                  <a:cubicBezTo>
                    <a:pt x="57331" y="8976"/>
                    <a:pt x="57666" y="9478"/>
                    <a:pt x="58001" y="9981"/>
                  </a:cubicBezTo>
                  <a:cubicBezTo>
                    <a:pt x="60030" y="13056"/>
                    <a:pt x="61600" y="16404"/>
                    <a:pt x="62708" y="19919"/>
                  </a:cubicBezTo>
                  <a:lnTo>
                    <a:pt x="62834" y="19919"/>
                  </a:lnTo>
                  <a:cubicBezTo>
                    <a:pt x="63043" y="20568"/>
                    <a:pt x="63252" y="21217"/>
                    <a:pt x="63441" y="21886"/>
                  </a:cubicBezTo>
                  <a:cubicBezTo>
                    <a:pt x="63441" y="21907"/>
                    <a:pt x="63441" y="21907"/>
                    <a:pt x="63462" y="21928"/>
                  </a:cubicBezTo>
                  <a:cubicBezTo>
                    <a:pt x="68609" y="39964"/>
                    <a:pt x="61830" y="59256"/>
                    <a:pt x="46555" y="70136"/>
                  </a:cubicBezTo>
                  <a:cubicBezTo>
                    <a:pt x="38742" y="75679"/>
                    <a:pt x="29749" y="78329"/>
                    <a:pt x="20849" y="78329"/>
                  </a:cubicBezTo>
                  <a:cubicBezTo>
                    <a:pt x="13924" y="78329"/>
                    <a:pt x="7054" y="76725"/>
                    <a:pt x="837" y="73630"/>
                  </a:cubicBezTo>
                  <a:lnTo>
                    <a:pt x="837" y="73484"/>
                  </a:lnTo>
                  <a:cubicBezTo>
                    <a:pt x="565" y="73337"/>
                    <a:pt x="272" y="73170"/>
                    <a:pt x="0" y="73024"/>
                  </a:cubicBezTo>
                  <a:lnTo>
                    <a:pt x="0" y="73024"/>
                  </a:lnTo>
                  <a:cubicBezTo>
                    <a:pt x="314" y="73275"/>
                    <a:pt x="607" y="73547"/>
                    <a:pt x="942" y="73798"/>
                  </a:cubicBezTo>
                  <a:cubicBezTo>
                    <a:pt x="1486" y="74237"/>
                    <a:pt x="2030" y="74635"/>
                    <a:pt x="2595" y="75032"/>
                  </a:cubicBezTo>
                  <a:lnTo>
                    <a:pt x="2637" y="75074"/>
                  </a:lnTo>
                  <a:cubicBezTo>
                    <a:pt x="3202" y="75472"/>
                    <a:pt x="3767" y="75848"/>
                    <a:pt x="4353" y="76204"/>
                  </a:cubicBezTo>
                  <a:lnTo>
                    <a:pt x="4394" y="76225"/>
                  </a:lnTo>
                  <a:cubicBezTo>
                    <a:pt x="4959" y="76601"/>
                    <a:pt x="5566" y="76957"/>
                    <a:pt x="6152" y="77292"/>
                  </a:cubicBezTo>
                  <a:lnTo>
                    <a:pt x="6173" y="77292"/>
                  </a:lnTo>
                  <a:cubicBezTo>
                    <a:pt x="6780" y="77648"/>
                    <a:pt x="7386" y="77982"/>
                    <a:pt x="7993" y="78275"/>
                  </a:cubicBezTo>
                  <a:lnTo>
                    <a:pt x="7993" y="78359"/>
                  </a:lnTo>
                  <a:cubicBezTo>
                    <a:pt x="14316" y="81563"/>
                    <a:pt x="21163" y="83133"/>
                    <a:pt x="27973" y="83133"/>
                  </a:cubicBezTo>
                  <a:cubicBezTo>
                    <a:pt x="38063" y="83133"/>
                    <a:pt x="48073" y="79686"/>
                    <a:pt x="56180" y="73003"/>
                  </a:cubicBezTo>
                  <a:cubicBezTo>
                    <a:pt x="69739" y="61829"/>
                    <a:pt x="75409" y="43668"/>
                    <a:pt x="70597" y="26740"/>
                  </a:cubicBezTo>
                  <a:cubicBezTo>
                    <a:pt x="70597" y="26720"/>
                    <a:pt x="70597" y="26720"/>
                    <a:pt x="70597" y="26699"/>
                  </a:cubicBezTo>
                  <a:cubicBezTo>
                    <a:pt x="70408" y="26029"/>
                    <a:pt x="70199" y="25380"/>
                    <a:pt x="69990" y="24732"/>
                  </a:cubicBezTo>
                  <a:lnTo>
                    <a:pt x="70011" y="24732"/>
                  </a:lnTo>
                  <a:cubicBezTo>
                    <a:pt x="68797" y="21217"/>
                    <a:pt x="67165" y="17890"/>
                    <a:pt x="65157" y="14793"/>
                  </a:cubicBezTo>
                  <a:cubicBezTo>
                    <a:pt x="64822" y="14291"/>
                    <a:pt x="64487" y="13789"/>
                    <a:pt x="64131" y="13287"/>
                  </a:cubicBezTo>
                  <a:cubicBezTo>
                    <a:pt x="63797" y="12784"/>
                    <a:pt x="63399" y="12303"/>
                    <a:pt x="63043" y="11801"/>
                  </a:cubicBezTo>
                  <a:cubicBezTo>
                    <a:pt x="60344" y="8328"/>
                    <a:pt x="57164" y="5273"/>
                    <a:pt x="53586" y="2762"/>
                  </a:cubicBezTo>
                  <a:lnTo>
                    <a:pt x="53523" y="2720"/>
                  </a:lnTo>
                  <a:cubicBezTo>
                    <a:pt x="52958" y="2323"/>
                    <a:pt x="52393" y="1925"/>
                    <a:pt x="51828" y="1569"/>
                  </a:cubicBezTo>
                  <a:lnTo>
                    <a:pt x="51786" y="1548"/>
                  </a:lnTo>
                  <a:cubicBezTo>
                    <a:pt x="51200" y="1172"/>
                    <a:pt x="50615" y="837"/>
                    <a:pt x="50008" y="481"/>
                  </a:cubicBezTo>
                  <a:lnTo>
                    <a:pt x="49987" y="481"/>
                  </a:lnTo>
                  <a:cubicBezTo>
                    <a:pt x="49694" y="314"/>
                    <a:pt x="49401" y="147"/>
                    <a:pt x="49108" y="0"/>
                  </a:cubicBezTo>
                  <a:close/>
                </a:path>
              </a:pathLst>
            </a:custGeom>
            <a:solidFill>
              <a:srgbClr val="AD4741">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8"/>
            <p:cNvSpPr/>
            <p:nvPr/>
          </p:nvSpPr>
          <p:spPr>
            <a:xfrm>
              <a:off x="1894700" y="3419090"/>
              <a:ext cx="3369775" cy="1541050"/>
            </a:xfrm>
            <a:custGeom>
              <a:avLst/>
              <a:gdLst/>
              <a:ahLst/>
              <a:cxnLst/>
              <a:rect l="l" t="t" r="r" b="b"/>
              <a:pathLst>
                <a:path w="134791" h="61642" extrusionOk="0">
                  <a:moveTo>
                    <a:pt x="35612" y="1"/>
                  </a:moveTo>
                  <a:cubicBezTo>
                    <a:pt x="26385" y="1"/>
                    <a:pt x="13475" y="1068"/>
                    <a:pt x="0" y="5545"/>
                  </a:cubicBezTo>
                  <a:cubicBezTo>
                    <a:pt x="1130" y="9667"/>
                    <a:pt x="2616" y="13664"/>
                    <a:pt x="4415" y="17534"/>
                  </a:cubicBezTo>
                  <a:cubicBezTo>
                    <a:pt x="16174" y="13685"/>
                    <a:pt x="27494" y="12764"/>
                    <a:pt x="35612" y="12764"/>
                  </a:cubicBezTo>
                  <a:cubicBezTo>
                    <a:pt x="41262" y="12764"/>
                    <a:pt x="46911" y="13182"/>
                    <a:pt x="52518" y="14040"/>
                  </a:cubicBezTo>
                  <a:cubicBezTo>
                    <a:pt x="67311" y="16279"/>
                    <a:pt x="76915" y="20799"/>
                    <a:pt x="79552" y="26720"/>
                  </a:cubicBezTo>
                  <a:cubicBezTo>
                    <a:pt x="79928" y="27578"/>
                    <a:pt x="80179" y="28519"/>
                    <a:pt x="80284" y="29461"/>
                  </a:cubicBezTo>
                  <a:lnTo>
                    <a:pt x="11299" y="29461"/>
                  </a:lnTo>
                  <a:cubicBezTo>
                    <a:pt x="14396" y="33834"/>
                    <a:pt x="17932" y="37872"/>
                    <a:pt x="21844" y="41513"/>
                  </a:cubicBezTo>
                  <a:lnTo>
                    <a:pt x="76769" y="41513"/>
                  </a:lnTo>
                  <a:cubicBezTo>
                    <a:pt x="76371" y="42224"/>
                    <a:pt x="75932" y="42957"/>
                    <a:pt x="75451" y="43689"/>
                  </a:cubicBezTo>
                  <a:cubicBezTo>
                    <a:pt x="70994" y="50615"/>
                    <a:pt x="64968" y="55992"/>
                    <a:pt x="58000" y="60135"/>
                  </a:cubicBezTo>
                  <a:cubicBezTo>
                    <a:pt x="62959" y="61139"/>
                    <a:pt x="68002" y="61641"/>
                    <a:pt x="73065" y="61641"/>
                  </a:cubicBezTo>
                  <a:cubicBezTo>
                    <a:pt x="74405" y="61641"/>
                    <a:pt x="75723" y="61621"/>
                    <a:pt x="77041" y="61537"/>
                  </a:cubicBezTo>
                  <a:cubicBezTo>
                    <a:pt x="80451" y="58273"/>
                    <a:pt x="83464" y="54632"/>
                    <a:pt x="86017" y="50657"/>
                  </a:cubicBezTo>
                  <a:cubicBezTo>
                    <a:pt x="87900" y="47769"/>
                    <a:pt x="89490" y="44714"/>
                    <a:pt x="90746" y="41513"/>
                  </a:cubicBezTo>
                  <a:lnTo>
                    <a:pt x="124245" y="41513"/>
                  </a:lnTo>
                  <a:cubicBezTo>
                    <a:pt x="128178" y="37872"/>
                    <a:pt x="131714" y="33834"/>
                    <a:pt x="134790" y="29461"/>
                  </a:cubicBezTo>
                  <a:lnTo>
                    <a:pt x="92943" y="29461"/>
                  </a:lnTo>
                  <a:cubicBezTo>
                    <a:pt x="92796" y="26699"/>
                    <a:pt x="92169" y="24000"/>
                    <a:pt x="91060" y="21489"/>
                  </a:cubicBezTo>
                  <a:cubicBezTo>
                    <a:pt x="86477" y="11174"/>
                    <a:pt x="74133" y="4415"/>
                    <a:pt x="54381" y="1423"/>
                  </a:cubicBezTo>
                  <a:cubicBezTo>
                    <a:pt x="48166" y="482"/>
                    <a:pt x="41889" y="1"/>
                    <a:pt x="35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8"/>
            <p:cNvSpPr/>
            <p:nvPr/>
          </p:nvSpPr>
          <p:spPr>
            <a:xfrm>
              <a:off x="3135975" y="3612050"/>
              <a:ext cx="1774350" cy="410650"/>
            </a:xfrm>
            <a:custGeom>
              <a:avLst/>
              <a:gdLst/>
              <a:ahLst/>
              <a:cxnLst/>
              <a:rect l="l" t="t" r="r" b="b"/>
              <a:pathLst>
                <a:path w="70974" h="16426" extrusionOk="0">
                  <a:moveTo>
                    <a:pt x="35487" y="0"/>
                  </a:moveTo>
                  <a:cubicBezTo>
                    <a:pt x="15882" y="0"/>
                    <a:pt x="1" y="3683"/>
                    <a:pt x="1" y="8202"/>
                  </a:cubicBezTo>
                  <a:cubicBezTo>
                    <a:pt x="1" y="12743"/>
                    <a:pt x="15882" y="16425"/>
                    <a:pt x="35487" y="16425"/>
                  </a:cubicBezTo>
                  <a:cubicBezTo>
                    <a:pt x="55093" y="16425"/>
                    <a:pt x="70974" y="12743"/>
                    <a:pt x="70974" y="8202"/>
                  </a:cubicBezTo>
                  <a:cubicBezTo>
                    <a:pt x="70974" y="3683"/>
                    <a:pt x="55093" y="0"/>
                    <a:pt x="35487" y="0"/>
                  </a:cubicBezTo>
                  <a:close/>
                </a:path>
              </a:pathLst>
            </a:custGeom>
            <a:solidFill>
              <a:srgbClr val="FFAB24">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28"/>
          <p:cNvGrpSpPr/>
          <p:nvPr/>
        </p:nvGrpSpPr>
        <p:grpSpPr>
          <a:xfrm>
            <a:off x="1865587" y="794395"/>
            <a:ext cx="948749" cy="875989"/>
            <a:chOff x="1864875" y="1196924"/>
            <a:chExt cx="3874023" cy="3576925"/>
          </a:xfrm>
        </p:grpSpPr>
        <p:sp>
          <p:nvSpPr>
            <p:cNvPr id="378" name="Google Shape;378;p28"/>
            <p:cNvSpPr/>
            <p:nvPr/>
          </p:nvSpPr>
          <p:spPr>
            <a:xfrm>
              <a:off x="2161999" y="1196924"/>
              <a:ext cx="3576899" cy="3576925"/>
            </a:xfrm>
            <a:custGeom>
              <a:avLst/>
              <a:gdLst/>
              <a:ahLst/>
              <a:cxnLst/>
              <a:rect l="l" t="t" r="r" b="b"/>
              <a:pathLst>
                <a:path w="143076" h="143077" extrusionOk="0">
                  <a:moveTo>
                    <a:pt x="71538" y="1"/>
                  </a:moveTo>
                  <a:cubicBezTo>
                    <a:pt x="32034" y="1"/>
                    <a:pt x="0" y="32035"/>
                    <a:pt x="0" y="71539"/>
                  </a:cubicBezTo>
                  <a:cubicBezTo>
                    <a:pt x="0" y="111064"/>
                    <a:pt x="32034" y="143077"/>
                    <a:pt x="71538" y="143077"/>
                  </a:cubicBezTo>
                  <a:cubicBezTo>
                    <a:pt x="111042" y="143077"/>
                    <a:pt x="143076" y="111064"/>
                    <a:pt x="143076" y="71539"/>
                  </a:cubicBezTo>
                  <a:cubicBezTo>
                    <a:pt x="143076" y="32035"/>
                    <a:pt x="111042" y="1"/>
                    <a:pt x="71538" y="1"/>
                  </a:cubicBezTo>
                  <a:close/>
                </a:path>
              </a:pathLst>
            </a:custGeom>
            <a:solidFill>
              <a:srgbClr val="007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8"/>
            <p:cNvSpPr/>
            <p:nvPr/>
          </p:nvSpPr>
          <p:spPr>
            <a:xfrm>
              <a:off x="2262567" y="2027075"/>
              <a:ext cx="3395425" cy="415375"/>
            </a:xfrm>
            <a:custGeom>
              <a:avLst/>
              <a:gdLst/>
              <a:ahLst/>
              <a:cxnLst/>
              <a:rect l="l" t="t" r="r" b="b"/>
              <a:pathLst>
                <a:path w="135817" h="16615" extrusionOk="0">
                  <a:moveTo>
                    <a:pt x="7743" y="1"/>
                  </a:moveTo>
                  <a:cubicBezTo>
                    <a:pt x="4458" y="5169"/>
                    <a:pt x="1842" y="10756"/>
                    <a:pt x="1" y="16614"/>
                  </a:cubicBezTo>
                  <a:lnTo>
                    <a:pt x="135816" y="16614"/>
                  </a:lnTo>
                  <a:cubicBezTo>
                    <a:pt x="133954" y="10756"/>
                    <a:pt x="131338" y="5169"/>
                    <a:pt x="1280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8"/>
            <p:cNvSpPr/>
            <p:nvPr/>
          </p:nvSpPr>
          <p:spPr>
            <a:xfrm>
              <a:off x="2214663" y="3437325"/>
              <a:ext cx="227050" cy="228100"/>
            </a:xfrm>
            <a:custGeom>
              <a:avLst/>
              <a:gdLst/>
              <a:ahLst/>
              <a:cxnLst/>
              <a:rect l="l" t="t" r="r" b="b"/>
              <a:pathLst>
                <a:path w="9082" h="9124" extrusionOk="0">
                  <a:moveTo>
                    <a:pt x="1" y="1"/>
                  </a:moveTo>
                  <a:cubicBezTo>
                    <a:pt x="817" y="3098"/>
                    <a:pt x="1842" y="6152"/>
                    <a:pt x="3056" y="9124"/>
                  </a:cubicBezTo>
                  <a:lnTo>
                    <a:pt x="90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8"/>
            <p:cNvSpPr/>
            <p:nvPr/>
          </p:nvSpPr>
          <p:spPr>
            <a:xfrm>
              <a:off x="5145862" y="3437325"/>
              <a:ext cx="539325" cy="414850"/>
            </a:xfrm>
            <a:custGeom>
              <a:avLst/>
              <a:gdLst/>
              <a:ahLst/>
              <a:cxnLst/>
              <a:rect l="l" t="t" r="r" b="b"/>
              <a:pathLst>
                <a:path w="21573" h="16594" extrusionOk="0">
                  <a:moveTo>
                    <a:pt x="10943" y="1"/>
                  </a:moveTo>
                  <a:lnTo>
                    <a:pt x="0" y="16593"/>
                  </a:lnTo>
                  <a:lnTo>
                    <a:pt x="14919" y="16593"/>
                  </a:lnTo>
                  <a:cubicBezTo>
                    <a:pt x="17827" y="11362"/>
                    <a:pt x="20066" y="5797"/>
                    <a:pt x="215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8"/>
            <p:cNvSpPr/>
            <p:nvPr/>
          </p:nvSpPr>
          <p:spPr>
            <a:xfrm>
              <a:off x="3317500" y="3437325"/>
              <a:ext cx="951525" cy="414850"/>
            </a:xfrm>
            <a:custGeom>
              <a:avLst/>
              <a:gdLst/>
              <a:ahLst/>
              <a:cxnLst/>
              <a:rect l="l" t="t" r="r" b="b"/>
              <a:pathLst>
                <a:path w="38061" h="16594" extrusionOk="0">
                  <a:moveTo>
                    <a:pt x="10943" y="1"/>
                  </a:moveTo>
                  <a:lnTo>
                    <a:pt x="0" y="16593"/>
                  </a:lnTo>
                  <a:lnTo>
                    <a:pt x="27117" y="16593"/>
                  </a:lnTo>
                  <a:lnTo>
                    <a:pt x="38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8"/>
            <p:cNvSpPr/>
            <p:nvPr/>
          </p:nvSpPr>
          <p:spPr>
            <a:xfrm>
              <a:off x="1864875" y="1404750"/>
              <a:ext cx="2411475" cy="1720375"/>
            </a:xfrm>
            <a:custGeom>
              <a:avLst/>
              <a:gdLst/>
              <a:ahLst/>
              <a:cxnLst/>
              <a:rect l="l" t="t" r="r" b="b"/>
              <a:pathLst>
                <a:path w="96459" h="68815" extrusionOk="0">
                  <a:moveTo>
                    <a:pt x="55711" y="0"/>
                  </a:moveTo>
                  <a:cubicBezTo>
                    <a:pt x="48357" y="0"/>
                    <a:pt x="40764" y="1262"/>
                    <a:pt x="33729" y="4702"/>
                  </a:cubicBezTo>
                  <a:cubicBezTo>
                    <a:pt x="7868" y="17340"/>
                    <a:pt x="586" y="53957"/>
                    <a:pt x="293" y="55505"/>
                  </a:cubicBezTo>
                  <a:cubicBezTo>
                    <a:pt x="1" y="57032"/>
                    <a:pt x="733" y="58560"/>
                    <a:pt x="2114" y="59271"/>
                  </a:cubicBezTo>
                  <a:cubicBezTo>
                    <a:pt x="3150" y="59789"/>
                    <a:pt x="21112" y="68815"/>
                    <a:pt x="40786" y="68815"/>
                  </a:cubicBezTo>
                  <a:cubicBezTo>
                    <a:pt x="48133" y="68815"/>
                    <a:pt x="55719" y="67556"/>
                    <a:pt x="62750" y="64126"/>
                  </a:cubicBezTo>
                  <a:cubicBezTo>
                    <a:pt x="88591" y="51488"/>
                    <a:pt x="95873" y="14871"/>
                    <a:pt x="96165" y="13323"/>
                  </a:cubicBezTo>
                  <a:cubicBezTo>
                    <a:pt x="96458" y="11796"/>
                    <a:pt x="95726" y="10247"/>
                    <a:pt x="94345" y="9536"/>
                  </a:cubicBezTo>
                  <a:cubicBezTo>
                    <a:pt x="93325" y="9018"/>
                    <a:pt x="75371" y="0"/>
                    <a:pt x="55711" y="0"/>
                  </a:cubicBezTo>
                  <a:close/>
                </a:path>
              </a:pathLst>
            </a:custGeom>
            <a:solidFill>
              <a:srgbClr val="FF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8"/>
            <p:cNvSpPr/>
            <p:nvPr/>
          </p:nvSpPr>
          <p:spPr>
            <a:xfrm>
              <a:off x="1934450" y="2364475"/>
              <a:ext cx="403325" cy="680050"/>
            </a:xfrm>
            <a:custGeom>
              <a:avLst/>
              <a:gdLst/>
              <a:ahLst/>
              <a:cxnLst/>
              <a:rect l="l" t="t" r="r" b="b"/>
              <a:pathLst>
                <a:path w="16133" h="27202" extrusionOk="0">
                  <a:moveTo>
                    <a:pt x="2846" y="0"/>
                  </a:moveTo>
                  <a:cubicBezTo>
                    <a:pt x="1674" y="2783"/>
                    <a:pt x="754" y="5420"/>
                    <a:pt x="0" y="7742"/>
                  </a:cubicBezTo>
                  <a:lnTo>
                    <a:pt x="8286" y="24669"/>
                  </a:lnTo>
                  <a:cubicBezTo>
                    <a:pt x="10567" y="25506"/>
                    <a:pt x="13224" y="26385"/>
                    <a:pt x="16132" y="27201"/>
                  </a:cubicBezTo>
                  <a:lnTo>
                    <a:pt x="28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8"/>
            <p:cNvSpPr/>
            <p:nvPr/>
          </p:nvSpPr>
          <p:spPr>
            <a:xfrm>
              <a:off x="3832225" y="1493525"/>
              <a:ext cx="384500" cy="645000"/>
            </a:xfrm>
            <a:custGeom>
              <a:avLst/>
              <a:gdLst/>
              <a:ahLst/>
              <a:cxnLst/>
              <a:rect l="l" t="t" r="r" b="b"/>
              <a:pathLst>
                <a:path w="15380" h="25800" extrusionOk="0">
                  <a:moveTo>
                    <a:pt x="0" y="1"/>
                  </a:moveTo>
                  <a:lnTo>
                    <a:pt x="12617" y="25799"/>
                  </a:lnTo>
                  <a:cubicBezTo>
                    <a:pt x="13747" y="22933"/>
                    <a:pt x="14668" y="20255"/>
                    <a:pt x="15379" y="17953"/>
                  </a:cubicBezTo>
                  <a:lnTo>
                    <a:pt x="7888" y="2637"/>
                  </a:lnTo>
                  <a:cubicBezTo>
                    <a:pt x="5629" y="1779"/>
                    <a:pt x="2971" y="859"/>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8"/>
            <p:cNvSpPr/>
            <p:nvPr/>
          </p:nvSpPr>
          <p:spPr>
            <a:xfrm>
              <a:off x="2308450" y="1784800"/>
              <a:ext cx="1526400" cy="960575"/>
            </a:xfrm>
            <a:custGeom>
              <a:avLst/>
              <a:gdLst/>
              <a:ahLst/>
              <a:cxnLst/>
              <a:rect l="l" t="t" r="r" b="b"/>
              <a:pathLst>
                <a:path w="61056" h="38423" extrusionOk="0">
                  <a:moveTo>
                    <a:pt x="49938" y="1"/>
                  </a:moveTo>
                  <a:cubicBezTo>
                    <a:pt x="49658" y="1"/>
                    <a:pt x="49375" y="62"/>
                    <a:pt x="49108" y="192"/>
                  </a:cubicBezTo>
                  <a:cubicBezTo>
                    <a:pt x="48167" y="653"/>
                    <a:pt x="47769" y="1804"/>
                    <a:pt x="48230" y="2745"/>
                  </a:cubicBezTo>
                  <a:lnTo>
                    <a:pt x="50469" y="7327"/>
                  </a:lnTo>
                  <a:lnTo>
                    <a:pt x="46388" y="9315"/>
                  </a:lnTo>
                  <a:lnTo>
                    <a:pt x="44150" y="4754"/>
                  </a:lnTo>
                  <a:cubicBezTo>
                    <a:pt x="43822" y="4068"/>
                    <a:pt x="43143" y="3680"/>
                    <a:pt x="42439" y="3680"/>
                  </a:cubicBezTo>
                  <a:cubicBezTo>
                    <a:pt x="42155" y="3680"/>
                    <a:pt x="41868" y="3743"/>
                    <a:pt x="41597" y="3875"/>
                  </a:cubicBezTo>
                  <a:cubicBezTo>
                    <a:pt x="40655" y="4335"/>
                    <a:pt x="40258" y="5465"/>
                    <a:pt x="40718" y="6428"/>
                  </a:cubicBezTo>
                  <a:lnTo>
                    <a:pt x="42957" y="10989"/>
                  </a:lnTo>
                  <a:lnTo>
                    <a:pt x="38877" y="12998"/>
                  </a:lnTo>
                  <a:lnTo>
                    <a:pt x="36638" y="8415"/>
                  </a:lnTo>
                  <a:cubicBezTo>
                    <a:pt x="36299" y="7767"/>
                    <a:pt x="35638" y="7399"/>
                    <a:pt x="34955" y="7399"/>
                  </a:cubicBezTo>
                  <a:cubicBezTo>
                    <a:pt x="34669" y="7399"/>
                    <a:pt x="34378" y="7463"/>
                    <a:pt x="34106" y="7599"/>
                  </a:cubicBezTo>
                  <a:cubicBezTo>
                    <a:pt x="33186" y="8039"/>
                    <a:pt x="32788" y="9148"/>
                    <a:pt x="33207" y="10089"/>
                  </a:cubicBezTo>
                  <a:lnTo>
                    <a:pt x="35445" y="14672"/>
                  </a:lnTo>
                  <a:lnTo>
                    <a:pt x="31365" y="16659"/>
                  </a:lnTo>
                  <a:lnTo>
                    <a:pt x="29126" y="12077"/>
                  </a:lnTo>
                  <a:cubicBezTo>
                    <a:pt x="28811" y="11371"/>
                    <a:pt x="28118" y="10956"/>
                    <a:pt x="27397" y="10956"/>
                  </a:cubicBezTo>
                  <a:cubicBezTo>
                    <a:pt x="27113" y="10956"/>
                    <a:pt x="26825" y="11021"/>
                    <a:pt x="26553" y="11156"/>
                  </a:cubicBezTo>
                  <a:cubicBezTo>
                    <a:pt x="25569" y="11638"/>
                    <a:pt x="25193" y="12809"/>
                    <a:pt x="25695" y="13772"/>
                  </a:cubicBezTo>
                  <a:lnTo>
                    <a:pt x="27934" y="18333"/>
                  </a:lnTo>
                  <a:lnTo>
                    <a:pt x="23854" y="20321"/>
                  </a:lnTo>
                  <a:lnTo>
                    <a:pt x="21615" y="15760"/>
                  </a:lnTo>
                  <a:cubicBezTo>
                    <a:pt x="21272" y="15104"/>
                    <a:pt x="20612" y="14735"/>
                    <a:pt x="19920" y="14735"/>
                  </a:cubicBezTo>
                  <a:cubicBezTo>
                    <a:pt x="19640" y="14735"/>
                    <a:pt x="19355" y="14796"/>
                    <a:pt x="19083" y="14923"/>
                  </a:cubicBezTo>
                  <a:cubicBezTo>
                    <a:pt x="18162" y="15383"/>
                    <a:pt x="17765" y="16492"/>
                    <a:pt x="18183" y="17434"/>
                  </a:cubicBezTo>
                  <a:lnTo>
                    <a:pt x="20422" y="21995"/>
                  </a:lnTo>
                  <a:lnTo>
                    <a:pt x="16342" y="24004"/>
                  </a:lnTo>
                  <a:lnTo>
                    <a:pt x="14103" y="19421"/>
                  </a:lnTo>
                  <a:cubicBezTo>
                    <a:pt x="13788" y="18715"/>
                    <a:pt x="13095" y="18301"/>
                    <a:pt x="12374" y="18301"/>
                  </a:cubicBezTo>
                  <a:cubicBezTo>
                    <a:pt x="12090" y="18301"/>
                    <a:pt x="11801" y="18365"/>
                    <a:pt x="11530" y="18501"/>
                  </a:cubicBezTo>
                  <a:cubicBezTo>
                    <a:pt x="10567" y="18961"/>
                    <a:pt x="10170" y="20154"/>
                    <a:pt x="10672" y="21095"/>
                  </a:cubicBezTo>
                  <a:lnTo>
                    <a:pt x="12911" y="25677"/>
                  </a:lnTo>
                  <a:lnTo>
                    <a:pt x="8831" y="27665"/>
                  </a:lnTo>
                  <a:lnTo>
                    <a:pt x="6592" y="23083"/>
                  </a:lnTo>
                  <a:cubicBezTo>
                    <a:pt x="6250" y="22445"/>
                    <a:pt x="5594" y="22070"/>
                    <a:pt x="4904" y="22070"/>
                  </a:cubicBezTo>
                  <a:cubicBezTo>
                    <a:pt x="4622" y="22070"/>
                    <a:pt x="4334" y="22133"/>
                    <a:pt x="4060" y="22267"/>
                  </a:cubicBezTo>
                  <a:cubicBezTo>
                    <a:pt x="3139" y="22727"/>
                    <a:pt x="2742" y="23836"/>
                    <a:pt x="3160" y="24778"/>
                  </a:cubicBezTo>
                  <a:lnTo>
                    <a:pt x="5399" y="29339"/>
                  </a:lnTo>
                  <a:lnTo>
                    <a:pt x="1277" y="31348"/>
                  </a:lnTo>
                  <a:cubicBezTo>
                    <a:pt x="356" y="31829"/>
                    <a:pt x="1" y="32959"/>
                    <a:pt x="440" y="33879"/>
                  </a:cubicBezTo>
                  <a:cubicBezTo>
                    <a:pt x="776" y="34550"/>
                    <a:pt x="1455" y="34954"/>
                    <a:pt x="2164" y="34954"/>
                  </a:cubicBezTo>
                  <a:cubicBezTo>
                    <a:pt x="2428" y="34954"/>
                    <a:pt x="2695" y="34898"/>
                    <a:pt x="2951" y="34779"/>
                  </a:cubicBezTo>
                  <a:lnTo>
                    <a:pt x="7073" y="32771"/>
                  </a:lnTo>
                  <a:lnTo>
                    <a:pt x="9312" y="37332"/>
                  </a:lnTo>
                  <a:cubicBezTo>
                    <a:pt x="9642" y="38023"/>
                    <a:pt x="10318" y="38423"/>
                    <a:pt x="11029" y="38423"/>
                  </a:cubicBezTo>
                  <a:cubicBezTo>
                    <a:pt x="11309" y="38423"/>
                    <a:pt x="11593" y="38361"/>
                    <a:pt x="11864" y="38232"/>
                  </a:cubicBezTo>
                  <a:cubicBezTo>
                    <a:pt x="12806" y="37750"/>
                    <a:pt x="13204" y="36620"/>
                    <a:pt x="12743" y="35658"/>
                  </a:cubicBezTo>
                  <a:lnTo>
                    <a:pt x="10504" y="31097"/>
                  </a:lnTo>
                  <a:lnTo>
                    <a:pt x="14585" y="29088"/>
                  </a:lnTo>
                  <a:lnTo>
                    <a:pt x="16823" y="33670"/>
                  </a:lnTo>
                  <a:cubicBezTo>
                    <a:pt x="17153" y="34345"/>
                    <a:pt x="17828" y="34741"/>
                    <a:pt x="18538" y="34741"/>
                  </a:cubicBezTo>
                  <a:cubicBezTo>
                    <a:pt x="18818" y="34741"/>
                    <a:pt x="19104" y="34679"/>
                    <a:pt x="19376" y="34549"/>
                  </a:cubicBezTo>
                  <a:cubicBezTo>
                    <a:pt x="20318" y="34089"/>
                    <a:pt x="20715" y="32938"/>
                    <a:pt x="20234" y="31996"/>
                  </a:cubicBezTo>
                  <a:lnTo>
                    <a:pt x="18016" y="27414"/>
                  </a:lnTo>
                  <a:lnTo>
                    <a:pt x="22096" y="25426"/>
                  </a:lnTo>
                  <a:lnTo>
                    <a:pt x="24335" y="30009"/>
                  </a:lnTo>
                  <a:cubicBezTo>
                    <a:pt x="24662" y="30677"/>
                    <a:pt x="25337" y="31072"/>
                    <a:pt x="26038" y="31072"/>
                  </a:cubicBezTo>
                  <a:cubicBezTo>
                    <a:pt x="26324" y="31072"/>
                    <a:pt x="26615" y="31006"/>
                    <a:pt x="26888" y="30866"/>
                  </a:cubicBezTo>
                  <a:cubicBezTo>
                    <a:pt x="27829" y="30406"/>
                    <a:pt x="28227" y="29276"/>
                    <a:pt x="27766" y="28335"/>
                  </a:cubicBezTo>
                  <a:lnTo>
                    <a:pt x="25528" y="23752"/>
                  </a:lnTo>
                  <a:lnTo>
                    <a:pt x="29608" y="21765"/>
                  </a:lnTo>
                  <a:lnTo>
                    <a:pt x="31847" y="26326"/>
                  </a:lnTo>
                  <a:cubicBezTo>
                    <a:pt x="32177" y="27001"/>
                    <a:pt x="32862" y="27397"/>
                    <a:pt x="33570" y="27397"/>
                  </a:cubicBezTo>
                  <a:cubicBezTo>
                    <a:pt x="33850" y="27397"/>
                    <a:pt x="34133" y="27335"/>
                    <a:pt x="34399" y="27205"/>
                  </a:cubicBezTo>
                  <a:cubicBezTo>
                    <a:pt x="35341" y="26745"/>
                    <a:pt x="35738" y="25594"/>
                    <a:pt x="35278" y="24652"/>
                  </a:cubicBezTo>
                  <a:lnTo>
                    <a:pt x="33039" y="20091"/>
                  </a:lnTo>
                  <a:lnTo>
                    <a:pt x="37119" y="18082"/>
                  </a:lnTo>
                  <a:lnTo>
                    <a:pt x="39358" y="22664"/>
                  </a:lnTo>
                  <a:cubicBezTo>
                    <a:pt x="39699" y="23302"/>
                    <a:pt x="40356" y="23677"/>
                    <a:pt x="41045" y="23677"/>
                  </a:cubicBezTo>
                  <a:cubicBezTo>
                    <a:pt x="41328" y="23677"/>
                    <a:pt x="41616" y="23614"/>
                    <a:pt x="41890" y="23480"/>
                  </a:cubicBezTo>
                  <a:cubicBezTo>
                    <a:pt x="42810" y="23020"/>
                    <a:pt x="43208" y="21932"/>
                    <a:pt x="42790" y="20991"/>
                  </a:cubicBezTo>
                  <a:lnTo>
                    <a:pt x="40551" y="16408"/>
                  </a:lnTo>
                  <a:lnTo>
                    <a:pt x="44631" y="14421"/>
                  </a:lnTo>
                  <a:lnTo>
                    <a:pt x="46870" y="18982"/>
                  </a:lnTo>
                  <a:cubicBezTo>
                    <a:pt x="47212" y="19637"/>
                    <a:pt x="47873" y="20006"/>
                    <a:pt x="48564" y="20006"/>
                  </a:cubicBezTo>
                  <a:cubicBezTo>
                    <a:pt x="48845" y="20006"/>
                    <a:pt x="49130" y="19945"/>
                    <a:pt x="49401" y="19819"/>
                  </a:cubicBezTo>
                  <a:cubicBezTo>
                    <a:pt x="50322" y="19358"/>
                    <a:pt x="50720" y="18250"/>
                    <a:pt x="50301" y="17308"/>
                  </a:cubicBezTo>
                  <a:lnTo>
                    <a:pt x="48062" y="12747"/>
                  </a:lnTo>
                  <a:lnTo>
                    <a:pt x="52142" y="10759"/>
                  </a:lnTo>
                  <a:lnTo>
                    <a:pt x="54381" y="15320"/>
                  </a:lnTo>
                  <a:cubicBezTo>
                    <a:pt x="54711" y="15995"/>
                    <a:pt x="55396" y="16391"/>
                    <a:pt x="56105" y="16391"/>
                  </a:cubicBezTo>
                  <a:cubicBezTo>
                    <a:pt x="56384" y="16391"/>
                    <a:pt x="56668" y="16329"/>
                    <a:pt x="56934" y="16199"/>
                  </a:cubicBezTo>
                  <a:cubicBezTo>
                    <a:pt x="57875" y="15739"/>
                    <a:pt x="58273" y="14588"/>
                    <a:pt x="57813" y="13646"/>
                  </a:cubicBezTo>
                  <a:lnTo>
                    <a:pt x="55574" y="9064"/>
                  </a:lnTo>
                  <a:lnTo>
                    <a:pt x="59717" y="7055"/>
                  </a:lnTo>
                  <a:cubicBezTo>
                    <a:pt x="60658" y="6595"/>
                    <a:pt x="61056" y="5444"/>
                    <a:pt x="60596" y="4503"/>
                  </a:cubicBezTo>
                  <a:cubicBezTo>
                    <a:pt x="60268" y="3817"/>
                    <a:pt x="59589" y="3428"/>
                    <a:pt x="58885" y="3428"/>
                  </a:cubicBezTo>
                  <a:cubicBezTo>
                    <a:pt x="58601" y="3428"/>
                    <a:pt x="58313" y="3492"/>
                    <a:pt x="58043" y="3624"/>
                  </a:cubicBezTo>
                  <a:lnTo>
                    <a:pt x="53900" y="5654"/>
                  </a:lnTo>
                  <a:lnTo>
                    <a:pt x="51661" y="1071"/>
                  </a:lnTo>
                  <a:cubicBezTo>
                    <a:pt x="51331" y="396"/>
                    <a:pt x="50646" y="1"/>
                    <a:pt x="499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8"/>
            <p:cNvSpPr/>
            <p:nvPr/>
          </p:nvSpPr>
          <p:spPr>
            <a:xfrm>
              <a:off x="2781325" y="3181550"/>
              <a:ext cx="1489800" cy="425800"/>
            </a:xfrm>
            <a:custGeom>
              <a:avLst/>
              <a:gdLst/>
              <a:ahLst/>
              <a:cxnLst/>
              <a:rect l="l" t="t" r="r" b="b"/>
              <a:pathLst>
                <a:path w="59592" h="17032" extrusionOk="0">
                  <a:moveTo>
                    <a:pt x="29796" y="0"/>
                  </a:moveTo>
                  <a:cubicBezTo>
                    <a:pt x="13329" y="0"/>
                    <a:pt x="1" y="3808"/>
                    <a:pt x="1" y="8516"/>
                  </a:cubicBezTo>
                  <a:cubicBezTo>
                    <a:pt x="1" y="13224"/>
                    <a:pt x="13329" y="17032"/>
                    <a:pt x="29796" y="17032"/>
                  </a:cubicBezTo>
                  <a:cubicBezTo>
                    <a:pt x="46242" y="17032"/>
                    <a:pt x="59591" y="13224"/>
                    <a:pt x="59591" y="8516"/>
                  </a:cubicBezTo>
                  <a:cubicBezTo>
                    <a:pt x="59591" y="3808"/>
                    <a:pt x="46242" y="0"/>
                    <a:pt x="29796" y="0"/>
                  </a:cubicBezTo>
                  <a:close/>
                </a:path>
              </a:pathLst>
            </a:custGeom>
            <a:solidFill>
              <a:srgbClr val="00645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8"/>
            <p:cNvSpPr/>
            <p:nvPr/>
          </p:nvSpPr>
          <p:spPr>
            <a:xfrm>
              <a:off x="1866975" y="1590300"/>
              <a:ext cx="2405700" cy="1534600"/>
            </a:xfrm>
            <a:custGeom>
              <a:avLst/>
              <a:gdLst/>
              <a:ahLst/>
              <a:cxnLst/>
              <a:rect l="l" t="t" r="r" b="b"/>
              <a:pathLst>
                <a:path w="96228" h="61384" extrusionOk="0">
                  <a:moveTo>
                    <a:pt x="89428" y="1"/>
                  </a:moveTo>
                  <a:lnTo>
                    <a:pt x="89428" y="1"/>
                  </a:lnTo>
                  <a:cubicBezTo>
                    <a:pt x="89449" y="273"/>
                    <a:pt x="89428" y="565"/>
                    <a:pt x="89386" y="837"/>
                  </a:cubicBezTo>
                  <a:cubicBezTo>
                    <a:pt x="88821" y="3599"/>
                    <a:pt x="88110" y="6319"/>
                    <a:pt x="87252" y="9019"/>
                  </a:cubicBezTo>
                  <a:cubicBezTo>
                    <a:pt x="86917" y="10149"/>
                    <a:pt x="86498" y="11383"/>
                    <a:pt x="86059" y="12680"/>
                  </a:cubicBezTo>
                  <a:cubicBezTo>
                    <a:pt x="86038" y="12701"/>
                    <a:pt x="86038" y="12743"/>
                    <a:pt x="86017" y="12764"/>
                  </a:cubicBezTo>
                  <a:cubicBezTo>
                    <a:pt x="85808" y="13392"/>
                    <a:pt x="85578" y="14040"/>
                    <a:pt x="85327" y="14689"/>
                  </a:cubicBezTo>
                  <a:lnTo>
                    <a:pt x="85285" y="14794"/>
                  </a:lnTo>
                  <a:cubicBezTo>
                    <a:pt x="85034" y="15463"/>
                    <a:pt x="84762" y="16154"/>
                    <a:pt x="84511" y="16844"/>
                  </a:cubicBezTo>
                  <a:cubicBezTo>
                    <a:pt x="84511" y="16844"/>
                    <a:pt x="84511" y="16844"/>
                    <a:pt x="84511" y="16865"/>
                  </a:cubicBezTo>
                  <a:cubicBezTo>
                    <a:pt x="79740" y="28833"/>
                    <a:pt x="70994" y="44296"/>
                    <a:pt x="55950" y="51640"/>
                  </a:cubicBezTo>
                  <a:cubicBezTo>
                    <a:pt x="48918" y="55080"/>
                    <a:pt x="41330" y="56341"/>
                    <a:pt x="33979" y="56341"/>
                  </a:cubicBezTo>
                  <a:cubicBezTo>
                    <a:pt x="25189" y="56341"/>
                    <a:pt x="16738" y="54538"/>
                    <a:pt x="9981" y="52498"/>
                  </a:cubicBezTo>
                  <a:lnTo>
                    <a:pt x="9939" y="52477"/>
                  </a:lnTo>
                  <a:cubicBezTo>
                    <a:pt x="9269" y="52289"/>
                    <a:pt x="8621" y="52079"/>
                    <a:pt x="7972" y="51870"/>
                  </a:cubicBezTo>
                  <a:lnTo>
                    <a:pt x="7909" y="51849"/>
                  </a:lnTo>
                  <a:cubicBezTo>
                    <a:pt x="7282" y="51640"/>
                    <a:pt x="6654" y="51431"/>
                    <a:pt x="6068" y="51222"/>
                  </a:cubicBezTo>
                  <a:lnTo>
                    <a:pt x="6026" y="51201"/>
                  </a:lnTo>
                  <a:cubicBezTo>
                    <a:pt x="5419" y="50991"/>
                    <a:pt x="4834" y="50782"/>
                    <a:pt x="4269" y="50594"/>
                  </a:cubicBezTo>
                  <a:cubicBezTo>
                    <a:pt x="2658" y="50008"/>
                    <a:pt x="1214" y="49422"/>
                    <a:pt x="0" y="48920"/>
                  </a:cubicBezTo>
                  <a:lnTo>
                    <a:pt x="0" y="48920"/>
                  </a:lnTo>
                  <a:cubicBezTo>
                    <a:pt x="63" y="50154"/>
                    <a:pt x="774" y="51263"/>
                    <a:pt x="1883" y="51849"/>
                  </a:cubicBezTo>
                  <a:cubicBezTo>
                    <a:pt x="4792" y="53272"/>
                    <a:pt x="7784" y="54527"/>
                    <a:pt x="10818" y="55636"/>
                  </a:cubicBezTo>
                  <a:lnTo>
                    <a:pt x="10839" y="55636"/>
                  </a:lnTo>
                  <a:cubicBezTo>
                    <a:pt x="11404" y="55846"/>
                    <a:pt x="11989" y="56055"/>
                    <a:pt x="12575" y="56264"/>
                  </a:cubicBezTo>
                  <a:lnTo>
                    <a:pt x="12617" y="56264"/>
                  </a:lnTo>
                  <a:cubicBezTo>
                    <a:pt x="13224" y="56473"/>
                    <a:pt x="13852" y="56683"/>
                    <a:pt x="14479" y="56892"/>
                  </a:cubicBezTo>
                  <a:lnTo>
                    <a:pt x="14542" y="56913"/>
                  </a:lnTo>
                  <a:cubicBezTo>
                    <a:pt x="15170" y="57122"/>
                    <a:pt x="15839" y="57331"/>
                    <a:pt x="16509" y="57520"/>
                  </a:cubicBezTo>
                  <a:lnTo>
                    <a:pt x="16551" y="57540"/>
                  </a:lnTo>
                  <a:cubicBezTo>
                    <a:pt x="23297" y="59580"/>
                    <a:pt x="31742" y="61384"/>
                    <a:pt x="40530" y="61384"/>
                  </a:cubicBezTo>
                  <a:cubicBezTo>
                    <a:pt x="47879" y="61384"/>
                    <a:pt x="55467" y="60123"/>
                    <a:pt x="62499" y="56683"/>
                  </a:cubicBezTo>
                  <a:cubicBezTo>
                    <a:pt x="77543" y="49338"/>
                    <a:pt x="86310" y="33876"/>
                    <a:pt x="91060" y="21908"/>
                  </a:cubicBezTo>
                  <a:cubicBezTo>
                    <a:pt x="91332" y="21196"/>
                    <a:pt x="91583" y="20527"/>
                    <a:pt x="91834" y="19857"/>
                  </a:cubicBezTo>
                  <a:lnTo>
                    <a:pt x="91876" y="19732"/>
                  </a:lnTo>
                  <a:cubicBezTo>
                    <a:pt x="92127" y="19083"/>
                    <a:pt x="92357" y="18455"/>
                    <a:pt x="92566" y="17827"/>
                  </a:cubicBezTo>
                  <a:cubicBezTo>
                    <a:pt x="92566" y="17786"/>
                    <a:pt x="92587" y="17765"/>
                    <a:pt x="92608" y="17723"/>
                  </a:cubicBezTo>
                  <a:cubicBezTo>
                    <a:pt x="93048" y="16426"/>
                    <a:pt x="93445" y="15212"/>
                    <a:pt x="93801" y="14061"/>
                  </a:cubicBezTo>
                  <a:cubicBezTo>
                    <a:pt x="94659" y="11383"/>
                    <a:pt x="95370" y="8642"/>
                    <a:pt x="95935" y="5880"/>
                  </a:cubicBezTo>
                  <a:cubicBezTo>
                    <a:pt x="96228" y="4374"/>
                    <a:pt x="95475" y="2825"/>
                    <a:pt x="94094" y="2114"/>
                  </a:cubicBezTo>
                  <a:cubicBezTo>
                    <a:pt x="93801" y="1967"/>
                    <a:pt x="92127" y="1130"/>
                    <a:pt x="89428" y="1"/>
                  </a:cubicBezTo>
                  <a:close/>
                </a:path>
              </a:pathLst>
            </a:custGeom>
            <a:solidFill>
              <a:srgbClr val="AD4741">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28"/>
          <p:cNvGrpSpPr/>
          <p:nvPr/>
        </p:nvGrpSpPr>
        <p:grpSpPr>
          <a:xfrm>
            <a:off x="2814336" y="2959523"/>
            <a:ext cx="918097" cy="883297"/>
            <a:chOff x="1891025" y="782123"/>
            <a:chExt cx="3767325" cy="3624527"/>
          </a:xfrm>
        </p:grpSpPr>
        <p:sp>
          <p:nvSpPr>
            <p:cNvPr id="390" name="Google Shape;390;p28"/>
            <p:cNvSpPr/>
            <p:nvPr/>
          </p:nvSpPr>
          <p:spPr>
            <a:xfrm>
              <a:off x="3784100" y="839675"/>
              <a:ext cx="45525" cy="26700"/>
            </a:xfrm>
            <a:custGeom>
              <a:avLst/>
              <a:gdLst/>
              <a:ahLst/>
              <a:cxnLst/>
              <a:rect l="l" t="t" r="r" b="b"/>
              <a:pathLst>
                <a:path w="1821" h="1068" extrusionOk="0">
                  <a:moveTo>
                    <a:pt x="0" y="0"/>
                  </a:moveTo>
                  <a:lnTo>
                    <a:pt x="1088" y="1067"/>
                  </a:lnTo>
                  <a:lnTo>
                    <a:pt x="1821" y="335"/>
                  </a:lnTo>
                  <a:cubicBezTo>
                    <a:pt x="1235" y="209"/>
                    <a:pt x="607" y="105"/>
                    <a:pt x="0" y="0"/>
                  </a:cubicBezTo>
                  <a:close/>
                </a:path>
              </a:pathLst>
            </a:custGeom>
            <a:solidFill>
              <a:srgbClr val="007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2042200" y="790500"/>
              <a:ext cx="3616150" cy="3616150"/>
            </a:xfrm>
            <a:custGeom>
              <a:avLst/>
              <a:gdLst/>
              <a:ahLst/>
              <a:cxnLst/>
              <a:rect l="l" t="t" r="r" b="b"/>
              <a:pathLst>
                <a:path w="144646" h="144646" extrusionOk="0">
                  <a:moveTo>
                    <a:pt x="72313" y="0"/>
                  </a:moveTo>
                  <a:cubicBezTo>
                    <a:pt x="32369" y="0"/>
                    <a:pt x="1" y="32390"/>
                    <a:pt x="1" y="72333"/>
                  </a:cubicBezTo>
                  <a:cubicBezTo>
                    <a:pt x="1" y="112276"/>
                    <a:pt x="32369" y="144645"/>
                    <a:pt x="72313" y="144645"/>
                  </a:cubicBezTo>
                  <a:cubicBezTo>
                    <a:pt x="112256" y="144645"/>
                    <a:pt x="144646" y="112276"/>
                    <a:pt x="144646" y="72333"/>
                  </a:cubicBezTo>
                  <a:cubicBezTo>
                    <a:pt x="144646" y="32390"/>
                    <a:pt x="112256" y="0"/>
                    <a:pt x="72313" y="0"/>
                  </a:cubicBezTo>
                  <a:close/>
                </a:path>
              </a:pathLst>
            </a:custGeom>
            <a:solidFill>
              <a:srgbClr val="007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a:off x="2098175" y="3048150"/>
              <a:ext cx="3504200" cy="354675"/>
            </a:xfrm>
            <a:custGeom>
              <a:avLst/>
              <a:gdLst/>
              <a:ahLst/>
              <a:cxnLst/>
              <a:rect l="l" t="t" r="r" b="b"/>
              <a:pathLst>
                <a:path w="140168" h="14187" extrusionOk="0">
                  <a:moveTo>
                    <a:pt x="0" y="1"/>
                  </a:moveTo>
                  <a:cubicBezTo>
                    <a:pt x="1235" y="4897"/>
                    <a:pt x="2972" y="9646"/>
                    <a:pt x="5190" y="14187"/>
                  </a:cubicBezTo>
                  <a:lnTo>
                    <a:pt x="134958" y="14187"/>
                  </a:lnTo>
                  <a:cubicBezTo>
                    <a:pt x="137176" y="9646"/>
                    <a:pt x="138933" y="4897"/>
                    <a:pt x="140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3461350" y="782123"/>
              <a:ext cx="1582375" cy="1492425"/>
            </a:xfrm>
            <a:custGeom>
              <a:avLst/>
              <a:gdLst/>
              <a:ahLst/>
              <a:cxnLst/>
              <a:rect l="l" t="t" r="r" b="b"/>
              <a:pathLst>
                <a:path w="63295" h="59697" extrusionOk="0">
                  <a:moveTo>
                    <a:pt x="29189" y="5776"/>
                  </a:moveTo>
                  <a:lnTo>
                    <a:pt x="36972" y="13559"/>
                  </a:lnTo>
                  <a:lnTo>
                    <a:pt x="29189" y="21343"/>
                  </a:lnTo>
                  <a:lnTo>
                    <a:pt x="22828" y="15003"/>
                  </a:lnTo>
                  <a:lnTo>
                    <a:pt x="22828" y="12115"/>
                  </a:lnTo>
                  <a:lnTo>
                    <a:pt x="29189" y="5776"/>
                  </a:lnTo>
                  <a:close/>
                  <a:moveTo>
                    <a:pt x="22828" y="18790"/>
                  </a:moveTo>
                  <a:lnTo>
                    <a:pt x="27285" y="23226"/>
                  </a:lnTo>
                  <a:lnTo>
                    <a:pt x="22828" y="27683"/>
                  </a:lnTo>
                  <a:lnTo>
                    <a:pt x="22828" y="18790"/>
                  </a:lnTo>
                  <a:close/>
                  <a:moveTo>
                    <a:pt x="38981" y="15442"/>
                  </a:moveTo>
                  <a:lnTo>
                    <a:pt x="46786" y="23226"/>
                  </a:lnTo>
                  <a:lnTo>
                    <a:pt x="39002" y="31030"/>
                  </a:lnTo>
                  <a:lnTo>
                    <a:pt x="31198" y="23226"/>
                  </a:lnTo>
                  <a:lnTo>
                    <a:pt x="38981" y="15442"/>
                  </a:lnTo>
                  <a:close/>
                  <a:moveTo>
                    <a:pt x="29189" y="25130"/>
                  </a:moveTo>
                  <a:lnTo>
                    <a:pt x="36972" y="32913"/>
                  </a:lnTo>
                  <a:lnTo>
                    <a:pt x="29524" y="40362"/>
                  </a:lnTo>
                  <a:lnTo>
                    <a:pt x="22828" y="33667"/>
                  </a:lnTo>
                  <a:lnTo>
                    <a:pt x="22828" y="31470"/>
                  </a:lnTo>
                  <a:lnTo>
                    <a:pt x="29189" y="25130"/>
                  </a:lnTo>
                  <a:close/>
                  <a:moveTo>
                    <a:pt x="22828" y="37454"/>
                  </a:moveTo>
                  <a:lnTo>
                    <a:pt x="27641" y="42245"/>
                  </a:lnTo>
                  <a:lnTo>
                    <a:pt x="22828" y="47037"/>
                  </a:lnTo>
                  <a:lnTo>
                    <a:pt x="22828" y="37454"/>
                  </a:lnTo>
                  <a:close/>
                  <a:moveTo>
                    <a:pt x="15463" y="1"/>
                  </a:moveTo>
                  <a:cubicBezTo>
                    <a:pt x="10253" y="1"/>
                    <a:pt x="5085" y="545"/>
                    <a:pt x="0" y="1675"/>
                  </a:cubicBezTo>
                  <a:lnTo>
                    <a:pt x="0" y="48041"/>
                  </a:lnTo>
                  <a:cubicBezTo>
                    <a:pt x="0" y="54353"/>
                    <a:pt x="5131" y="59697"/>
                    <a:pt x="11404" y="59697"/>
                  </a:cubicBezTo>
                  <a:cubicBezTo>
                    <a:pt x="11453" y="59697"/>
                    <a:pt x="11502" y="59696"/>
                    <a:pt x="11550" y="59696"/>
                  </a:cubicBezTo>
                  <a:cubicBezTo>
                    <a:pt x="16739" y="59633"/>
                    <a:pt x="21238" y="56076"/>
                    <a:pt x="22493" y="51033"/>
                  </a:cubicBezTo>
                  <a:lnTo>
                    <a:pt x="29482" y="44045"/>
                  </a:lnTo>
                  <a:lnTo>
                    <a:pt x="34462" y="49025"/>
                  </a:lnTo>
                  <a:cubicBezTo>
                    <a:pt x="34747" y="49310"/>
                    <a:pt x="35067" y="49430"/>
                    <a:pt x="35376" y="49430"/>
                  </a:cubicBezTo>
                  <a:cubicBezTo>
                    <a:pt x="36399" y="49430"/>
                    <a:pt x="37289" y="48107"/>
                    <a:pt x="36324" y="47142"/>
                  </a:cubicBezTo>
                  <a:lnTo>
                    <a:pt x="31365" y="42162"/>
                  </a:lnTo>
                  <a:lnTo>
                    <a:pt x="38751" y="34776"/>
                  </a:lnTo>
                  <a:lnTo>
                    <a:pt x="44735" y="40739"/>
                  </a:lnTo>
                  <a:cubicBezTo>
                    <a:pt x="45022" y="41031"/>
                    <a:pt x="45344" y="41153"/>
                    <a:pt x="45653" y="41153"/>
                  </a:cubicBezTo>
                  <a:cubicBezTo>
                    <a:pt x="46675" y="41153"/>
                    <a:pt x="47561" y="39819"/>
                    <a:pt x="46597" y="38856"/>
                  </a:cubicBezTo>
                  <a:lnTo>
                    <a:pt x="40634" y="32913"/>
                  </a:lnTo>
                  <a:lnTo>
                    <a:pt x="48376" y="25172"/>
                  </a:lnTo>
                  <a:lnTo>
                    <a:pt x="53628" y="30403"/>
                  </a:lnTo>
                  <a:cubicBezTo>
                    <a:pt x="53915" y="30695"/>
                    <a:pt x="54237" y="30817"/>
                    <a:pt x="54547" y="30817"/>
                  </a:cubicBezTo>
                  <a:cubicBezTo>
                    <a:pt x="55568" y="30817"/>
                    <a:pt x="56453" y="29488"/>
                    <a:pt x="55490" y="28540"/>
                  </a:cubicBezTo>
                  <a:lnTo>
                    <a:pt x="50259" y="23289"/>
                  </a:lnTo>
                  <a:lnTo>
                    <a:pt x="58001" y="15547"/>
                  </a:lnTo>
                  <a:lnTo>
                    <a:pt x="61139" y="18665"/>
                  </a:lnTo>
                  <a:cubicBezTo>
                    <a:pt x="61390" y="18926"/>
                    <a:pt x="61725" y="19057"/>
                    <a:pt x="62062" y="19057"/>
                  </a:cubicBezTo>
                  <a:cubicBezTo>
                    <a:pt x="62400" y="19057"/>
                    <a:pt x="62740" y="18926"/>
                    <a:pt x="63001" y="18665"/>
                  </a:cubicBezTo>
                  <a:cubicBezTo>
                    <a:pt x="63127" y="18539"/>
                    <a:pt x="63232" y="18393"/>
                    <a:pt x="63294" y="18225"/>
                  </a:cubicBezTo>
                  <a:cubicBezTo>
                    <a:pt x="60114" y="15400"/>
                    <a:pt x="56703" y="12848"/>
                    <a:pt x="53063" y="10630"/>
                  </a:cubicBezTo>
                  <a:lnTo>
                    <a:pt x="53063" y="10630"/>
                  </a:lnTo>
                  <a:lnTo>
                    <a:pt x="56118" y="13664"/>
                  </a:lnTo>
                  <a:lnTo>
                    <a:pt x="48376" y="21406"/>
                  </a:lnTo>
                  <a:lnTo>
                    <a:pt x="40634" y="13664"/>
                  </a:lnTo>
                  <a:lnTo>
                    <a:pt x="47016" y="7282"/>
                  </a:lnTo>
                  <a:cubicBezTo>
                    <a:pt x="46158" y="6864"/>
                    <a:pt x="45300" y="6466"/>
                    <a:pt x="44442" y="6089"/>
                  </a:cubicBezTo>
                  <a:lnTo>
                    <a:pt x="38751" y="11781"/>
                  </a:lnTo>
                  <a:lnTo>
                    <a:pt x="31009" y="4039"/>
                  </a:lnTo>
                  <a:lnTo>
                    <a:pt x="32913" y="2156"/>
                  </a:lnTo>
                  <a:cubicBezTo>
                    <a:pt x="31909" y="1884"/>
                    <a:pt x="30884" y="1654"/>
                    <a:pt x="29858" y="1444"/>
                  </a:cubicBezTo>
                  <a:lnTo>
                    <a:pt x="29126" y="2177"/>
                  </a:lnTo>
                  <a:lnTo>
                    <a:pt x="28080" y="1110"/>
                  </a:lnTo>
                  <a:cubicBezTo>
                    <a:pt x="26636" y="859"/>
                    <a:pt x="25172" y="649"/>
                    <a:pt x="23686" y="482"/>
                  </a:cubicBezTo>
                  <a:lnTo>
                    <a:pt x="23686" y="482"/>
                  </a:lnTo>
                  <a:lnTo>
                    <a:pt x="27264" y="4039"/>
                  </a:lnTo>
                  <a:lnTo>
                    <a:pt x="22828" y="8475"/>
                  </a:lnTo>
                  <a:lnTo>
                    <a:pt x="22828" y="377"/>
                  </a:lnTo>
                  <a:cubicBezTo>
                    <a:pt x="20380" y="126"/>
                    <a:pt x="17932" y="1"/>
                    <a:pt x="154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3197175" y="3862075"/>
              <a:ext cx="788850" cy="172650"/>
            </a:xfrm>
            <a:custGeom>
              <a:avLst/>
              <a:gdLst/>
              <a:ahLst/>
              <a:cxnLst/>
              <a:rect l="l" t="t" r="r" b="b"/>
              <a:pathLst>
                <a:path w="31554" h="6906" extrusionOk="0">
                  <a:moveTo>
                    <a:pt x="15777" y="1"/>
                  </a:moveTo>
                  <a:cubicBezTo>
                    <a:pt x="7052" y="1"/>
                    <a:pt x="1" y="1549"/>
                    <a:pt x="1" y="3453"/>
                  </a:cubicBezTo>
                  <a:cubicBezTo>
                    <a:pt x="1" y="5357"/>
                    <a:pt x="7052" y="6906"/>
                    <a:pt x="15777" y="6906"/>
                  </a:cubicBezTo>
                  <a:cubicBezTo>
                    <a:pt x="24482" y="6906"/>
                    <a:pt x="31554" y="5357"/>
                    <a:pt x="31554" y="3453"/>
                  </a:cubicBezTo>
                  <a:cubicBezTo>
                    <a:pt x="31554" y="1549"/>
                    <a:pt x="24482" y="1"/>
                    <a:pt x="15777" y="1"/>
                  </a:cubicBezTo>
                  <a:close/>
                </a:path>
              </a:pathLst>
            </a:custGeom>
            <a:solidFill>
              <a:srgbClr val="00645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3323250" y="3694175"/>
              <a:ext cx="5775" cy="2125"/>
            </a:xfrm>
            <a:custGeom>
              <a:avLst/>
              <a:gdLst/>
              <a:ahLst/>
              <a:cxnLst/>
              <a:rect l="l" t="t" r="r" b="b"/>
              <a:pathLst>
                <a:path w="231" h="85" extrusionOk="0">
                  <a:moveTo>
                    <a:pt x="1" y="84"/>
                  </a:moveTo>
                  <a:lnTo>
                    <a:pt x="231" y="0"/>
                  </a:lnTo>
                  <a:lnTo>
                    <a:pt x="231" y="0"/>
                  </a:ln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2099225" y="3354300"/>
              <a:ext cx="436275" cy="354550"/>
            </a:xfrm>
            <a:custGeom>
              <a:avLst/>
              <a:gdLst/>
              <a:ahLst/>
              <a:cxnLst/>
              <a:rect l="l" t="t" r="r" b="b"/>
              <a:pathLst>
                <a:path w="17451" h="14182" extrusionOk="0">
                  <a:moveTo>
                    <a:pt x="4711" y="0"/>
                  </a:moveTo>
                  <a:cubicBezTo>
                    <a:pt x="4495" y="0"/>
                    <a:pt x="4352" y="58"/>
                    <a:pt x="4352" y="58"/>
                  </a:cubicBezTo>
                  <a:lnTo>
                    <a:pt x="4290" y="58"/>
                  </a:lnTo>
                  <a:lnTo>
                    <a:pt x="105" y="999"/>
                  </a:lnTo>
                  <a:lnTo>
                    <a:pt x="0" y="1041"/>
                  </a:lnTo>
                  <a:cubicBezTo>
                    <a:pt x="0" y="1041"/>
                    <a:pt x="10588" y="11503"/>
                    <a:pt x="17451" y="14181"/>
                  </a:cubicBezTo>
                  <a:lnTo>
                    <a:pt x="17451" y="11691"/>
                  </a:lnTo>
                  <a:cubicBezTo>
                    <a:pt x="17451" y="10792"/>
                    <a:pt x="16990" y="10457"/>
                    <a:pt x="16990" y="10457"/>
                  </a:cubicBezTo>
                  <a:lnTo>
                    <a:pt x="5817" y="581"/>
                  </a:lnTo>
                  <a:cubicBezTo>
                    <a:pt x="5423" y="103"/>
                    <a:pt x="5001" y="0"/>
                    <a:pt x="4711" y="0"/>
                  </a:cubicBez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1891025" y="1740425"/>
              <a:ext cx="1991425" cy="2042700"/>
            </a:xfrm>
            <a:custGeom>
              <a:avLst/>
              <a:gdLst/>
              <a:ahLst/>
              <a:cxnLst/>
              <a:rect l="l" t="t" r="r" b="b"/>
              <a:pathLst>
                <a:path w="79657" h="81708" extrusionOk="0">
                  <a:moveTo>
                    <a:pt x="41987" y="7148"/>
                  </a:moveTo>
                  <a:cubicBezTo>
                    <a:pt x="46098" y="7148"/>
                    <a:pt x="53919" y="8426"/>
                    <a:pt x="56599" y="9165"/>
                  </a:cubicBezTo>
                  <a:cubicBezTo>
                    <a:pt x="57290" y="9395"/>
                    <a:pt x="57875" y="9856"/>
                    <a:pt x="58273" y="10483"/>
                  </a:cubicBezTo>
                  <a:cubicBezTo>
                    <a:pt x="59800" y="13078"/>
                    <a:pt x="62018" y="19627"/>
                    <a:pt x="62395" y="21845"/>
                  </a:cubicBezTo>
                  <a:cubicBezTo>
                    <a:pt x="62458" y="22284"/>
                    <a:pt x="62374" y="22849"/>
                    <a:pt x="61349" y="23833"/>
                  </a:cubicBezTo>
                  <a:cubicBezTo>
                    <a:pt x="59047" y="25862"/>
                    <a:pt x="53649" y="28624"/>
                    <a:pt x="51033" y="29189"/>
                  </a:cubicBezTo>
                  <a:cubicBezTo>
                    <a:pt x="50816" y="29221"/>
                    <a:pt x="50598" y="29238"/>
                    <a:pt x="50382" y="29238"/>
                  </a:cubicBezTo>
                  <a:cubicBezTo>
                    <a:pt x="50036" y="29238"/>
                    <a:pt x="49694" y="29195"/>
                    <a:pt x="49360" y="29105"/>
                  </a:cubicBezTo>
                  <a:cubicBezTo>
                    <a:pt x="46221" y="28248"/>
                    <a:pt x="39316" y="24105"/>
                    <a:pt x="36994" y="21259"/>
                  </a:cubicBezTo>
                  <a:cubicBezTo>
                    <a:pt x="36575" y="20882"/>
                    <a:pt x="36240" y="20422"/>
                    <a:pt x="36010" y="19920"/>
                  </a:cubicBezTo>
                  <a:cubicBezTo>
                    <a:pt x="35466" y="17995"/>
                    <a:pt x="37956" y="11592"/>
                    <a:pt x="39107" y="8789"/>
                  </a:cubicBezTo>
                  <a:cubicBezTo>
                    <a:pt x="39358" y="8140"/>
                    <a:pt x="39735" y="7324"/>
                    <a:pt x="40572" y="7219"/>
                  </a:cubicBezTo>
                  <a:cubicBezTo>
                    <a:pt x="40965" y="7170"/>
                    <a:pt x="41444" y="7148"/>
                    <a:pt x="41987" y="7148"/>
                  </a:cubicBezTo>
                  <a:close/>
                  <a:moveTo>
                    <a:pt x="11803" y="24030"/>
                  </a:moveTo>
                  <a:cubicBezTo>
                    <a:pt x="11858" y="24030"/>
                    <a:pt x="11913" y="24033"/>
                    <a:pt x="11969" y="24042"/>
                  </a:cubicBezTo>
                  <a:cubicBezTo>
                    <a:pt x="14333" y="24356"/>
                    <a:pt x="19794" y="26553"/>
                    <a:pt x="21719" y="28038"/>
                  </a:cubicBezTo>
                  <a:cubicBezTo>
                    <a:pt x="22347" y="28436"/>
                    <a:pt x="22807" y="29064"/>
                    <a:pt x="23017" y="29775"/>
                  </a:cubicBezTo>
                  <a:cubicBezTo>
                    <a:pt x="24042" y="35236"/>
                    <a:pt x="22305" y="41199"/>
                    <a:pt x="21719" y="43313"/>
                  </a:cubicBezTo>
                  <a:cubicBezTo>
                    <a:pt x="21719" y="43313"/>
                    <a:pt x="21615" y="44149"/>
                    <a:pt x="20150" y="45070"/>
                  </a:cubicBezTo>
                  <a:cubicBezTo>
                    <a:pt x="18267" y="46744"/>
                    <a:pt x="13287" y="49171"/>
                    <a:pt x="10881" y="49778"/>
                  </a:cubicBezTo>
                  <a:cubicBezTo>
                    <a:pt x="10739" y="49833"/>
                    <a:pt x="10590" y="49860"/>
                    <a:pt x="10441" y="49860"/>
                  </a:cubicBezTo>
                  <a:cubicBezTo>
                    <a:pt x="10085" y="49860"/>
                    <a:pt x="9730" y="49709"/>
                    <a:pt x="9479" y="49443"/>
                  </a:cubicBezTo>
                  <a:cubicBezTo>
                    <a:pt x="7847" y="47727"/>
                    <a:pt x="3662" y="41325"/>
                    <a:pt x="3014" y="38500"/>
                  </a:cubicBezTo>
                  <a:cubicBezTo>
                    <a:pt x="2951" y="38061"/>
                    <a:pt x="2972" y="37621"/>
                    <a:pt x="3076" y="37182"/>
                  </a:cubicBezTo>
                  <a:cubicBezTo>
                    <a:pt x="3893" y="34713"/>
                    <a:pt x="7868" y="27201"/>
                    <a:pt x="10400" y="24795"/>
                  </a:cubicBezTo>
                  <a:cubicBezTo>
                    <a:pt x="10400" y="24795"/>
                    <a:pt x="11038" y="24030"/>
                    <a:pt x="11803" y="24030"/>
                  </a:cubicBezTo>
                  <a:close/>
                  <a:moveTo>
                    <a:pt x="48817" y="44756"/>
                  </a:moveTo>
                  <a:cubicBezTo>
                    <a:pt x="49458" y="44756"/>
                    <a:pt x="50088" y="44940"/>
                    <a:pt x="50636" y="45300"/>
                  </a:cubicBezTo>
                  <a:cubicBezTo>
                    <a:pt x="53461" y="47204"/>
                    <a:pt x="58859" y="52289"/>
                    <a:pt x="60449" y="54486"/>
                  </a:cubicBezTo>
                  <a:cubicBezTo>
                    <a:pt x="60721" y="54883"/>
                    <a:pt x="60868" y="55344"/>
                    <a:pt x="60888" y="55804"/>
                  </a:cubicBezTo>
                  <a:cubicBezTo>
                    <a:pt x="60533" y="58566"/>
                    <a:pt x="56034" y="67961"/>
                    <a:pt x="53858" y="69969"/>
                  </a:cubicBezTo>
                  <a:cubicBezTo>
                    <a:pt x="53505" y="70224"/>
                    <a:pt x="53097" y="70369"/>
                    <a:pt x="52686" y="70369"/>
                  </a:cubicBezTo>
                  <a:cubicBezTo>
                    <a:pt x="52658" y="70369"/>
                    <a:pt x="52630" y="70368"/>
                    <a:pt x="52603" y="70367"/>
                  </a:cubicBezTo>
                  <a:cubicBezTo>
                    <a:pt x="49841" y="70304"/>
                    <a:pt x="41032" y="69551"/>
                    <a:pt x="38396" y="68316"/>
                  </a:cubicBezTo>
                  <a:cubicBezTo>
                    <a:pt x="37977" y="68128"/>
                    <a:pt x="37642" y="67793"/>
                    <a:pt x="37496" y="67354"/>
                  </a:cubicBezTo>
                  <a:cubicBezTo>
                    <a:pt x="36596" y="65094"/>
                    <a:pt x="34608" y="57499"/>
                    <a:pt x="34608" y="54109"/>
                  </a:cubicBezTo>
                  <a:cubicBezTo>
                    <a:pt x="34608" y="52833"/>
                    <a:pt x="35131" y="52352"/>
                    <a:pt x="35131" y="52352"/>
                  </a:cubicBezTo>
                  <a:cubicBezTo>
                    <a:pt x="36868" y="50427"/>
                    <a:pt x="44882" y="45698"/>
                    <a:pt x="48167" y="44819"/>
                  </a:cubicBezTo>
                  <a:cubicBezTo>
                    <a:pt x="48383" y="44777"/>
                    <a:pt x="48601" y="44756"/>
                    <a:pt x="48817" y="44756"/>
                  </a:cubicBezTo>
                  <a:close/>
                  <a:moveTo>
                    <a:pt x="40865" y="1"/>
                  </a:moveTo>
                  <a:cubicBezTo>
                    <a:pt x="36805" y="22"/>
                    <a:pt x="32767" y="628"/>
                    <a:pt x="28896" y="1800"/>
                  </a:cubicBezTo>
                  <a:lnTo>
                    <a:pt x="28896" y="3181"/>
                  </a:lnTo>
                  <a:lnTo>
                    <a:pt x="29001" y="3181"/>
                  </a:lnTo>
                  <a:cubicBezTo>
                    <a:pt x="29022" y="3746"/>
                    <a:pt x="28708" y="4290"/>
                    <a:pt x="28206" y="4604"/>
                  </a:cubicBezTo>
                  <a:lnTo>
                    <a:pt x="15568" y="11906"/>
                  </a:lnTo>
                  <a:cubicBezTo>
                    <a:pt x="15321" y="12012"/>
                    <a:pt x="15054" y="12065"/>
                    <a:pt x="14789" y="12065"/>
                  </a:cubicBezTo>
                  <a:cubicBezTo>
                    <a:pt x="14583" y="12065"/>
                    <a:pt x="14379" y="12033"/>
                    <a:pt x="14187" y="11969"/>
                  </a:cubicBezTo>
                  <a:lnTo>
                    <a:pt x="12576" y="11467"/>
                  </a:lnTo>
                  <a:cubicBezTo>
                    <a:pt x="5357" y="18372"/>
                    <a:pt x="942" y="27703"/>
                    <a:pt x="147" y="37642"/>
                  </a:cubicBezTo>
                  <a:lnTo>
                    <a:pt x="63" y="38981"/>
                  </a:lnTo>
                  <a:cubicBezTo>
                    <a:pt x="22" y="39609"/>
                    <a:pt x="1" y="40216"/>
                    <a:pt x="1" y="40844"/>
                  </a:cubicBezTo>
                  <a:cubicBezTo>
                    <a:pt x="1" y="49778"/>
                    <a:pt x="2930" y="58482"/>
                    <a:pt x="8370" y="65596"/>
                  </a:cubicBezTo>
                  <a:lnTo>
                    <a:pt x="8475" y="65554"/>
                  </a:lnTo>
                  <a:lnTo>
                    <a:pt x="12660" y="64613"/>
                  </a:lnTo>
                  <a:lnTo>
                    <a:pt x="12743" y="64592"/>
                  </a:lnTo>
                  <a:cubicBezTo>
                    <a:pt x="12743" y="64592"/>
                    <a:pt x="12875" y="64541"/>
                    <a:pt x="13078" y="64541"/>
                  </a:cubicBezTo>
                  <a:cubicBezTo>
                    <a:pt x="13362" y="64541"/>
                    <a:pt x="13785" y="64640"/>
                    <a:pt x="14187" y="65115"/>
                  </a:cubicBezTo>
                  <a:lnTo>
                    <a:pt x="25360" y="75012"/>
                  </a:lnTo>
                  <a:cubicBezTo>
                    <a:pt x="25360" y="75012"/>
                    <a:pt x="25820" y="75347"/>
                    <a:pt x="25779" y="76246"/>
                  </a:cubicBezTo>
                  <a:lnTo>
                    <a:pt x="25779" y="78736"/>
                  </a:lnTo>
                  <a:cubicBezTo>
                    <a:pt x="30570" y="80661"/>
                    <a:pt x="35696" y="81665"/>
                    <a:pt x="40865" y="81707"/>
                  </a:cubicBezTo>
                  <a:cubicBezTo>
                    <a:pt x="46158" y="81707"/>
                    <a:pt x="51410" y="80661"/>
                    <a:pt x="56306" y="78652"/>
                  </a:cubicBezTo>
                  <a:lnTo>
                    <a:pt x="57290" y="78234"/>
                  </a:lnTo>
                  <a:lnTo>
                    <a:pt x="57499" y="78150"/>
                  </a:lnTo>
                  <a:cubicBezTo>
                    <a:pt x="67040" y="73861"/>
                    <a:pt x="74761" y="66140"/>
                    <a:pt x="78778" y="56453"/>
                  </a:cubicBezTo>
                  <a:lnTo>
                    <a:pt x="78820" y="56327"/>
                  </a:lnTo>
                  <a:lnTo>
                    <a:pt x="78799" y="56285"/>
                  </a:lnTo>
                  <a:lnTo>
                    <a:pt x="78757" y="56264"/>
                  </a:lnTo>
                  <a:lnTo>
                    <a:pt x="78694" y="56243"/>
                  </a:lnTo>
                  <a:lnTo>
                    <a:pt x="78653" y="56181"/>
                  </a:lnTo>
                  <a:cubicBezTo>
                    <a:pt x="77334" y="55072"/>
                    <a:pt x="74363" y="52540"/>
                    <a:pt x="73150" y="51159"/>
                  </a:cubicBezTo>
                  <a:cubicBezTo>
                    <a:pt x="72815" y="50761"/>
                    <a:pt x="72585" y="50280"/>
                    <a:pt x="72501" y="49757"/>
                  </a:cubicBezTo>
                  <a:cubicBezTo>
                    <a:pt x="72166" y="46660"/>
                    <a:pt x="72961" y="36596"/>
                    <a:pt x="73547" y="34043"/>
                  </a:cubicBezTo>
                  <a:cubicBezTo>
                    <a:pt x="73736" y="33499"/>
                    <a:pt x="74049" y="32997"/>
                    <a:pt x="74426" y="32579"/>
                  </a:cubicBezTo>
                  <a:cubicBezTo>
                    <a:pt x="75807" y="31114"/>
                    <a:pt x="78527" y="29064"/>
                    <a:pt x="79657" y="28248"/>
                  </a:cubicBezTo>
                  <a:cubicBezTo>
                    <a:pt x="76581" y="18769"/>
                    <a:pt x="70137" y="10734"/>
                    <a:pt x="61558" y="5650"/>
                  </a:cubicBezTo>
                  <a:cubicBezTo>
                    <a:pt x="61558" y="5650"/>
                    <a:pt x="60784" y="5148"/>
                    <a:pt x="60177" y="4876"/>
                  </a:cubicBezTo>
                  <a:cubicBezTo>
                    <a:pt x="54235" y="1675"/>
                    <a:pt x="47602" y="1"/>
                    <a:pt x="40865" y="1"/>
                  </a:cubicBezTo>
                  <a:close/>
                </a:path>
              </a:pathLst>
            </a:custGeom>
            <a:solidFill>
              <a:srgbClr val="EB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1965300" y="2341150"/>
              <a:ext cx="518950" cy="645600"/>
            </a:xfrm>
            <a:custGeom>
              <a:avLst/>
              <a:gdLst/>
              <a:ahLst/>
              <a:cxnLst/>
              <a:rect l="l" t="t" r="r" b="b"/>
              <a:pathLst>
                <a:path w="20758" h="25824" extrusionOk="0">
                  <a:moveTo>
                    <a:pt x="8853" y="1"/>
                  </a:moveTo>
                  <a:cubicBezTo>
                    <a:pt x="8085" y="1"/>
                    <a:pt x="7429" y="766"/>
                    <a:pt x="7429" y="766"/>
                  </a:cubicBezTo>
                  <a:cubicBezTo>
                    <a:pt x="4897" y="3151"/>
                    <a:pt x="922" y="10684"/>
                    <a:pt x="105" y="13132"/>
                  </a:cubicBezTo>
                  <a:cubicBezTo>
                    <a:pt x="22" y="13571"/>
                    <a:pt x="1" y="14032"/>
                    <a:pt x="64" y="14471"/>
                  </a:cubicBezTo>
                  <a:cubicBezTo>
                    <a:pt x="712" y="17296"/>
                    <a:pt x="4897" y="23677"/>
                    <a:pt x="6529" y="25393"/>
                  </a:cubicBezTo>
                  <a:cubicBezTo>
                    <a:pt x="6775" y="25668"/>
                    <a:pt x="7121" y="25823"/>
                    <a:pt x="7471" y="25823"/>
                  </a:cubicBezTo>
                  <a:cubicBezTo>
                    <a:pt x="7626" y="25823"/>
                    <a:pt x="7783" y="25792"/>
                    <a:pt x="7931" y="25728"/>
                  </a:cubicBezTo>
                  <a:cubicBezTo>
                    <a:pt x="10337" y="25142"/>
                    <a:pt x="15317" y="22715"/>
                    <a:pt x="17200" y="21020"/>
                  </a:cubicBezTo>
                  <a:cubicBezTo>
                    <a:pt x="18581" y="19953"/>
                    <a:pt x="18769" y="19284"/>
                    <a:pt x="18769" y="19284"/>
                  </a:cubicBezTo>
                  <a:cubicBezTo>
                    <a:pt x="19334" y="17170"/>
                    <a:pt x="20757" y="11605"/>
                    <a:pt x="20067" y="5725"/>
                  </a:cubicBezTo>
                  <a:cubicBezTo>
                    <a:pt x="19857" y="5014"/>
                    <a:pt x="19397" y="4407"/>
                    <a:pt x="18769" y="4009"/>
                  </a:cubicBezTo>
                  <a:cubicBezTo>
                    <a:pt x="16844" y="2503"/>
                    <a:pt x="11383" y="306"/>
                    <a:pt x="9019" y="13"/>
                  </a:cubicBezTo>
                  <a:cubicBezTo>
                    <a:pt x="8963" y="4"/>
                    <a:pt x="8908" y="1"/>
                    <a:pt x="8853" y="1"/>
                  </a:cubicBez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3695175" y="2446600"/>
              <a:ext cx="241175" cy="702000"/>
            </a:xfrm>
            <a:custGeom>
              <a:avLst/>
              <a:gdLst/>
              <a:ahLst/>
              <a:cxnLst/>
              <a:rect l="l" t="t" r="r" b="b"/>
              <a:pathLst>
                <a:path w="9647" h="28080" extrusionOk="0">
                  <a:moveTo>
                    <a:pt x="7512" y="1"/>
                  </a:moveTo>
                  <a:cubicBezTo>
                    <a:pt x="6361" y="817"/>
                    <a:pt x="3641" y="2867"/>
                    <a:pt x="2281" y="4332"/>
                  </a:cubicBezTo>
                  <a:cubicBezTo>
                    <a:pt x="1883" y="4750"/>
                    <a:pt x="1570" y="5252"/>
                    <a:pt x="1381" y="5796"/>
                  </a:cubicBezTo>
                  <a:cubicBezTo>
                    <a:pt x="795" y="8349"/>
                    <a:pt x="0" y="18413"/>
                    <a:pt x="335" y="21510"/>
                  </a:cubicBezTo>
                  <a:cubicBezTo>
                    <a:pt x="419" y="22033"/>
                    <a:pt x="649" y="22514"/>
                    <a:pt x="984" y="22912"/>
                  </a:cubicBezTo>
                  <a:cubicBezTo>
                    <a:pt x="2197" y="24293"/>
                    <a:pt x="5168" y="26825"/>
                    <a:pt x="6487" y="27934"/>
                  </a:cubicBezTo>
                  <a:lnTo>
                    <a:pt x="6528" y="27996"/>
                  </a:lnTo>
                  <a:lnTo>
                    <a:pt x="6591" y="28017"/>
                  </a:lnTo>
                  <a:lnTo>
                    <a:pt x="6633" y="28038"/>
                  </a:lnTo>
                  <a:lnTo>
                    <a:pt x="6654" y="28080"/>
                  </a:lnTo>
                  <a:cubicBezTo>
                    <a:pt x="8642" y="23247"/>
                    <a:pt x="9646" y="18079"/>
                    <a:pt x="9625" y="12869"/>
                  </a:cubicBezTo>
                  <a:cubicBezTo>
                    <a:pt x="9625" y="8579"/>
                    <a:pt x="8956" y="4332"/>
                    <a:pt x="7637" y="273"/>
                  </a:cubicBezTo>
                  <a:lnTo>
                    <a:pt x="7512" y="1"/>
                  </a:ln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2756225" y="2859300"/>
              <a:ext cx="657025" cy="640350"/>
            </a:xfrm>
            <a:custGeom>
              <a:avLst/>
              <a:gdLst/>
              <a:ahLst/>
              <a:cxnLst/>
              <a:rect l="l" t="t" r="r" b="b"/>
              <a:pathLst>
                <a:path w="26281" h="25614" extrusionOk="0">
                  <a:moveTo>
                    <a:pt x="14209" y="1"/>
                  </a:moveTo>
                  <a:cubicBezTo>
                    <a:pt x="13993" y="1"/>
                    <a:pt x="13775" y="22"/>
                    <a:pt x="13559" y="64"/>
                  </a:cubicBezTo>
                  <a:cubicBezTo>
                    <a:pt x="10253" y="943"/>
                    <a:pt x="2260" y="5672"/>
                    <a:pt x="523" y="7597"/>
                  </a:cubicBezTo>
                  <a:cubicBezTo>
                    <a:pt x="523" y="7597"/>
                    <a:pt x="0" y="8078"/>
                    <a:pt x="0" y="9354"/>
                  </a:cubicBezTo>
                  <a:cubicBezTo>
                    <a:pt x="0" y="12744"/>
                    <a:pt x="1988" y="20339"/>
                    <a:pt x="2888" y="22599"/>
                  </a:cubicBezTo>
                  <a:cubicBezTo>
                    <a:pt x="3034" y="23038"/>
                    <a:pt x="3369" y="23373"/>
                    <a:pt x="3788" y="23561"/>
                  </a:cubicBezTo>
                  <a:cubicBezTo>
                    <a:pt x="6424" y="24796"/>
                    <a:pt x="15233" y="25549"/>
                    <a:pt x="17974" y="25612"/>
                  </a:cubicBezTo>
                  <a:cubicBezTo>
                    <a:pt x="18003" y="25613"/>
                    <a:pt x="18032" y="25614"/>
                    <a:pt x="18060" y="25614"/>
                  </a:cubicBezTo>
                  <a:cubicBezTo>
                    <a:pt x="18489" y="25614"/>
                    <a:pt x="18896" y="25469"/>
                    <a:pt x="19229" y="25214"/>
                  </a:cubicBezTo>
                  <a:cubicBezTo>
                    <a:pt x="21426" y="23206"/>
                    <a:pt x="25925" y="13811"/>
                    <a:pt x="26280" y="11049"/>
                  </a:cubicBezTo>
                  <a:cubicBezTo>
                    <a:pt x="26260" y="10589"/>
                    <a:pt x="26113" y="10128"/>
                    <a:pt x="25841" y="9731"/>
                  </a:cubicBezTo>
                  <a:cubicBezTo>
                    <a:pt x="24251" y="7534"/>
                    <a:pt x="18853" y="2449"/>
                    <a:pt x="16028" y="545"/>
                  </a:cubicBezTo>
                  <a:cubicBezTo>
                    <a:pt x="15480" y="185"/>
                    <a:pt x="14850" y="1"/>
                    <a:pt x="14209" y="1"/>
                  </a:cubicBez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2202275" y="1785425"/>
              <a:ext cx="411175" cy="256600"/>
            </a:xfrm>
            <a:custGeom>
              <a:avLst/>
              <a:gdLst/>
              <a:ahLst/>
              <a:cxnLst/>
              <a:rect l="l" t="t" r="r" b="b"/>
              <a:pathLst>
                <a:path w="16447" h="10264" extrusionOk="0">
                  <a:moveTo>
                    <a:pt x="16425" y="0"/>
                  </a:moveTo>
                  <a:cubicBezTo>
                    <a:pt x="10274" y="1862"/>
                    <a:pt x="4624" y="5189"/>
                    <a:pt x="0" y="9667"/>
                  </a:cubicBezTo>
                  <a:lnTo>
                    <a:pt x="1611" y="10169"/>
                  </a:lnTo>
                  <a:cubicBezTo>
                    <a:pt x="1808" y="10231"/>
                    <a:pt x="2008" y="10263"/>
                    <a:pt x="2206" y="10263"/>
                  </a:cubicBezTo>
                  <a:cubicBezTo>
                    <a:pt x="2474" y="10263"/>
                    <a:pt x="2740" y="10205"/>
                    <a:pt x="2992" y="10085"/>
                  </a:cubicBezTo>
                  <a:lnTo>
                    <a:pt x="15651" y="2783"/>
                  </a:lnTo>
                  <a:cubicBezTo>
                    <a:pt x="16153" y="2490"/>
                    <a:pt x="16446" y="1946"/>
                    <a:pt x="16425" y="1360"/>
                  </a:cubicBezTo>
                  <a:lnTo>
                    <a:pt x="16425" y="0"/>
                  </a:ln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2777675" y="1919475"/>
              <a:ext cx="674800" cy="551950"/>
            </a:xfrm>
            <a:custGeom>
              <a:avLst/>
              <a:gdLst/>
              <a:ahLst/>
              <a:cxnLst/>
              <a:rect l="l" t="t" r="r" b="b"/>
              <a:pathLst>
                <a:path w="26992" h="22078" extrusionOk="0">
                  <a:moveTo>
                    <a:pt x="6611" y="0"/>
                  </a:moveTo>
                  <a:cubicBezTo>
                    <a:pt x="6039" y="0"/>
                    <a:pt x="5537" y="25"/>
                    <a:pt x="5127" y="78"/>
                  </a:cubicBezTo>
                  <a:cubicBezTo>
                    <a:pt x="4290" y="162"/>
                    <a:pt x="3913" y="999"/>
                    <a:pt x="3641" y="1627"/>
                  </a:cubicBezTo>
                  <a:cubicBezTo>
                    <a:pt x="2490" y="4430"/>
                    <a:pt x="0" y="10833"/>
                    <a:pt x="544" y="12758"/>
                  </a:cubicBezTo>
                  <a:cubicBezTo>
                    <a:pt x="774" y="13260"/>
                    <a:pt x="1109" y="13720"/>
                    <a:pt x="1528" y="14118"/>
                  </a:cubicBezTo>
                  <a:cubicBezTo>
                    <a:pt x="3871" y="16943"/>
                    <a:pt x="10755" y="21086"/>
                    <a:pt x="13914" y="21964"/>
                  </a:cubicBezTo>
                  <a:cubicBezTo>
                    <a:pt x="14241" y="22040"/>
                    <a:pt x="14575" y="22077"/>
                    <a:pt x="14907" y="22077"/>
                  </a:cubicBezTo>
                  <a:cubicBezTo>
                    <a:pt x="15129" y="22077"/>
                    <a:pt x="15350" y="22061"/>
                    <a:pt x="15567" y="22027"/>
                  </a:cubicBezTo>
                  <a:cubicBezTo>
                    <a:pt x="18183" y="21462"/>
                    <a:pt x="23581" y="18700"/>
                    <a:pt x="25904" y="16671"/>
                  </a:cubicBezTo>
                  <a:cubicBezTo>
                    <a:pt x="26908" y="15687"/>
                    <a:pt x="26992" y="15122"/>
                    <a:pt x="26950" y="14683"/>
                  </a:cubicBezTo>
                  <a:cubicBezTo>
                    <a:pt x="26573" y="12465"/>
                    <a:pt x="24355" y="5916"/>
                    <a:pt x="22807" y="3321"/>
                  </a:cubicBezTo>
                  <a:cubicBezTo>
                    <a:pt x="22430" y="2715"/>
                    <a:pt x="21845" y="2233"/>
                    <a:pt x="21154" y="2003"/>
                  </a:cubicBezTo>
                  <a:cubicBezTo>
                    <a:pt x="18471" y="1268"/>
                    <a:pt x="10736" y="0"/>
                    <a:pt x="6611" y="0"/>
                  </a:cubicBez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2100800" y="1882175"/>
              <a:ext cx="1835550" cy="1900750"/>
            </a:xfrm>
            <a:custGeom>
              <a:avLst/>
              <a:gdLst/>
              <a:ahLst/>
              <a:cxnLst/>
              <a:rect l="l" t="t" r="r" b="b"/>
              <a:pathLst>
                <a:path w="73422" h="76030" extrusionOk="0">
                  <a:moveTo>
                    <a:pt x="53188" y="1"/>
                  </a:moveTo>
                  <a:lnTo>
                    <a:pt x="53188" y="1"/>
                  </a:lnTo>
                  <a:cubicBezTo>
                    <a:pt x="69383" y="18497"/>
                    <a:pt x="68818" y="41681"/>
                    <a:pt x="56578" y="56369"/>
                  </a:cubicBezTo>
                  <a:cubicBezTo>
                    <a:pt x="50346" y="63822"/>
                    <a:pt x="40244" y="67792"/>
                    <a:pt x="28789" y="67792"/>
                  </a:cubicBezTo>
                  <a:cubicBezTo>
                    <a:pt x="19629" y="67792"/>
                    <a:pt x="9604" y="65253"/>
                    <a:pt x="0" y="59926"/>
                  </a:cubicBezTo>
                  <a:lnTo>
                    <a:pt x="0" y="59926"/>
                  </a:lnTo>
                  <a:cubicBezTo>
                    <a:pt x="0" y="59927"/>
                    <a:pt x="10588" y="70388"/>
                    <a:pt x="17429" y="73066"/>
                  </a:cubicBezTo>
                  <a:cubicBezTo>
                    <a:pt x="22294" y="75041"/>
                    <a:pt x="27442" y="76030"/>
                    <a:pt x="32587" y="76030"/>
                  </a:cubicBezTo>
                  <a:cubicBezTo>
                    <a:pt x="37799" y="76030"/>
                    <a:pt x="43008" y="75015"/>
                    <a:pt x="47915" y="72982"/>
                  </a:cubicBezTo>
                  <a:lnTo>
                    <a:pt x="48899" y="72564"/>
                  </a:lnTo>
                  <a:lnTo>
                    <a:pt x="49129" y="72480"/>
                  </a:lnTo>
                  <a:cubicBezTo>
                    <a:pt x="58670" y="68191"/>
                    <a:pt x="66391" y="60470"/>
                    <a:pt x="70387" y="50803"/>
                  </a:cubicBezTo>
                  <a:lnTo>
                    <a:pt x="70450" y="50657"/>
                  </a:lnTo>
                  <a:cubicBezTo>
                    <a:pt x="72417" y="45824"/>
                    <a:pt x="73421" y="40656"/>
                    <a:pt x="73400" y="35446"/>
                  </a:cubicBezTo>
                  <a:cubicBezTo>
                    <a:pt x="73400" y="31177"/>
                    <a:pt x="72731" y="26909"/>
                    <a:pt x="71412" y="22850"/>
                  </a:cubicBezTo>
                  <a:lnTo>
                    <a:pt x="71287" y="22598"/>
                  </a:lnTo>
                  <a:cubicBezTo>
                    <a:pt x="68190" y="13099"/>
                    <a:pt x="61767" y="5085"/>
                    <a:pt x="53188" y="1"/>
                  </a:cubicBezTo>
                  <a:close/>
                </a:path>
              </a:pathLst>
            </a:custGeom>
            <a:solidFill>
              <a:srgbClr val="002A4C">
                <a:alpha val="4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28"/>
          <p:cNvGrpSpPr/>
          <p:nvPr/>
        </p:nvGrpSpPr>
        <p:grpSpPr>
          <a:xfrm>
            <a:off x="5240533" y="725681"/>
            <a:ext cx="925211" cy="989910"/>
            <a:chOff x="2237325" y="1109050"/>
            <a:chExt cx="3609875" cy="3862310"/>
          </a:xfrm>
        </p:grpSpPr>
        <p:sp>
          <p:nvSpPr>
            <p:cNvPr id="405" name="Google Shape;405;p28"/>
            <p:cNvSpPr/>
            <p:nvPr/>
          </p:nvSpPr>
          <p:spPr>
            <a:xfrm>
              <a:off x="2242025" y="1109050"/>
              <a:ext cx="3600450" cy="3600475"/>
            </a:xfrm>
            <a:custGeom>
              <a:avLst/>
              <a:gdLst/>
              <a:ahLst/>
              <a:cxnLst/>
              <a:rect l="l" t="t" r="r" b="b"/>
              <a:pathLst>
                <a:path w="144018" h="144019" extrusionOk="0">
                  <a:moveTo>
                    <a:pt x="72020" y="1"/>
                  </a:moveTo>
                  <a:cubicBezTo>
                    <a:pt x="32244" y="1"/>
                    <a:pt x="0" y="32244"/>
                    <a:pt x="0" y="71999"/>
                  </a:cubicBezTo>
                  <a:cubicBezTo>
                    <a:pt x="0" y="111775"/>
                    <a:pt x="32244" y="144018"/>
                    <a:pt x="72020" y="144018"/>
                  </a:cubicBezTo>
                  <a:cubicBezTo>
                    <a:pt x="111774" y="144018"/>
                    <a:pt x="144018" y="111775"/>
                    <a:pt x="144018" y="71999"/>
                  </a:cubicBezTo>
                  <a:cubicBezTo>
                    <a:pt x="144018" y="32244"/>
                    <a:pt x="111774" y="1"/>
                    <a:pt x="72020" y="1"/>
                  </a:cubicBezTo>
                  <a:close/>
                </a:path>
              </a:pathLst>
            </a:custGeom>
            <a:solidFill>
              <a:srgbClr val="007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2237325" y="1128483"/>
              <a:ext cx="3609875" cy="2176600"/>
            </a:xfrm>
            <a:custGeom>
              <a:avLst/>
              <a:gdLst/>
              <a:ahLst/>
              <a:cxnLst/>
              <a:rect l="l" t="t" r="r" b="b"/>
              <a:pathLst>
                <a:path w="144395" h="87064" extrusionOk="0">
                  <a:moveTo>
                    <a:pt x="84636" y="0"/>
                  </a:moveTo>
                  <a:lnTo>
                    <a:pt x="53293" y="65972"/>
                  </a:lnTo>
                  <a:lnTo>
                    <a:pt x="188" y="65972"/>
                  </a:lnTo>
                  <a:cubicBezTo>
                    <a:pt x="63" y="67667"/>
                    <a:pt x="0" y="69404"/>
                    <a:pt x="0" y="71140"/>
                  </a:cubicBezTo>
                  <a:cubicBezTo>
                    <a:pt x="0" y="76497"/>
                    <a:pt x="607" y="81832"/>
                    <a:pt x="1779" y="87063"/>
                  </a:cubicBezTo>
                  <a:lnTo>
                    <a:pt x="142636" y="87063"/>
                  </a:lnTo>
                  <a:cubicBezTo>
                    <a:pt x="143808" y="81832"/>
                    <a:pt x="144394" y="76497"/>
                    <a:pt x="144394" y="71119"/>
                  </a:cubicBezTo>
                  <a:cubicBezTo>
                    <a:pt x="144394" y="69404"/>
                    <a:pt x="144331" y="67667"/>
                    <a:pt x="144206" y="65972"/>
                  </a:cubicBezTo>
                  <a:lnTo>
                    <a:pt x="74405" y="65972"/>
                  </a:lnTo>
                  <a:lnTo>
                    <a:pt x="102965" y="5817"/>
                  </a:lnTo>
                  <a:cubicBezTo>
                    <a:pt x="97149" y="3055"/>
                    <a:pt x="90976" y="1109"/>
                    <a:pt x="84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4791050" y="4003850"/>
              <a:ext cx="213950" cy="408550"/>
            </a:xfrm>
            <a:custGeom>
              <a:avLst/>
              <a:gdLst/>
              <a:ahLst/>
              <a:cxnLst/>
              <a:rect l="l" t="t" r="r" b="b"/>
              <a:pathLst>
                <a:path w="8558" h="16342" extrusionOk="0">
                  <a:moveTo>
                    <a:pt x="0" y="0"/>
                  </a:moveTo>
                  <a:lnTo>
                    <a:pt x="0" y="16341"/>
                  </a:lnTo>
                  <a:cubicBezTo>
                    <a:pt x="4269" y="11759"/>
                    <a:pt x="7240" y="6110"/>
                    <a:pt x="8558" y="0"/>
                  </a:cubicBezTo>
                  <a:close/>
                </a:path>
              </a:pathLst>
            </a:custGeom>
            <a:solidFill>
              <a:srgbClr val="007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4280500" y="4003850"/>
              <a:ext cx="467150" cy="467125"/>
            </a:xfrm>
            <a:custGeom>
              <a:avLst/>
              <a:gdLst/>
              <a:ahLst/>
              <a:cxnLst/>
              <a:rect l="l" t="t" r="r" b="b"/>
              <a:pathLst>
                <a:path w="18686" h="18685" extrusionOk="0">
                  <a:moveTo>
                    <a:pt x="1" y="0"/>
                  </a:moveTo>
                  <a:lnTo>
                    <a:pt x="1" y="18685"/>
                  </a:lnTo>
                  <a:lnTo>
                    <a:pt x="18686" y="18685"/>
                  </a:lnTo>
                  <a:lnTo>
                    <a:pt x="18686" y="18204"/>
                  </a:lnTo>
                  <a:lnTo>
                    <a:pt x="18686" y="0"/>
                  </a:lnTo>
                  <a:close/>
                </a:path>
              </a:pathLst>
            </a:custGeom>
            <a:solidFill>
              <a:srgbClr val="007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3072175" y="4003850"/>
              <a:ext cx="135500" cy="215000"/>
            </a:xfrm>
            <a:custGeom>
              <a:avLst/>
              <a:gdLst/>
              <a:ahLst/>
              <a:cxnLst/>
              <a:rect l="l" t="t" r="r" b="b"/>
              <a:pathLst>
                <a:path w="5420" h="8600" extrusionOk="0">
                  <a:moveTo>
                    <a:pt x="0" y="0"/>
                  </a:moveTo>
                  <a:cubicBezTo>
                    <a:pt x="1507" y="3034"/>
                    <a:pt x="3327" y="5921"/>
                    <a:pt x="5419" y="8600"/>
                  </a:cubicBezTo>
                  <a:lnTo>
                    <a:pt x="5419" y="0"/>
                  </a:lnTo>
                  <a:close/>
                </a:path>
              </a:pathLst>
            </a:custGeom>
            <a:solidFill>
              <a:srgbClr val="007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3259950" y="4003850"/>
              <a:ext cx="467150" cy="467125"/>
            </a:xfrm>
            <a:custGeom>
              <a:avLst/>
              <a:gdLst/>
              <a:ahLst/>
              <a:cxnLst/>
              <a:rect l="l" t="t" r="r" b="b"/>
              <a:pathLst>
                <a:path w="18686" h="18685" extrusionOk="0">
                  <a:moveTo>
                    <a:pt x="1" y="0"/>
                  </a:moveTo>
                  <a:lnTo>
                    <a:pt x="1" y="10839"/>
                  </a:lnTo>
                  <a:cubicBezTo>
                    <a:pt x="691" y="11634"/>
                    <a:pt x="1424" y="12429"/>
                    <a:pt x="2198" y="13182"/>
                  </a:cubicBezTo>
                  <a:cubicBezTo>
                    <a:pt x="4206" y="15191"/>
                    <a:pt x="6383" y="17032"/>
                    <a:pt x="8705" y="18685"/>
                  </a:cubicBezTo>
                  <a:lnTo>
                    <a:pt x="18686" y="18685"/>
                  </a:lnTo>
                  <a:lnTo>
                    <a:pt x="18686" y="0"/>
                  </a:lnTo>
                  <a:close/>
                </a:path>
              </a:pathLst>
            </a:custGeom>
            <a:solidFill>
              <a:srgbClr val="007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3547650" y="4514375"/>
              <a:ext cx="179450" cy="90525"/>
            </a:xfrm>
            <a:custGeom>
              <a:avLst/>
              <a:gdLst/>
              <a:ahLst/>
              <a:cxnLst/>
              <a:rect l="l" t="t" r="r" b="b"/>
              <a:pathLst>
                <a:path w="7178" h="3621" extrusionOk="0">
                  <a:moveTo>
                    <a:pt x="1" y="1"/>
                  </a:moveTo>
                  <a:cubicBezTo>
                    <a:pt x="2281" y="1402"/>
                    <a:pt x="4688" y="2616"/>
                    <a:pt x="7178" y="3620"/>
                  </a:cubicBezTo>
                  <a:lnTo>
                    <a:pt x="7178" y="1"/>
                  </a:lnTo>
                  <a:close/>
                </a:path>
              </a:pathLst>
            </a:custGeom>
            <a:solidFill>
              <a:srgbClr val="007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3769975" y="4514375"/>
              <a:ext cx="467675" cy="171550"/>
            </a:xfrm>
            <a:custGeom>
              <a:avLst/>
              <a:gdLst/>
              <a:ahLst/>
              <a:cxnLst/>
              <a:rect l="l" t="t" r="r" b="b"/>
              <a:pathLst>
                <a:path w="18707" h="6862" extrusionOk="0">
                  <a:moveTo>
                    <a:pt x="0" y="1"/>
                  </a:moveTo>
                  <a:lnTo>
                    <a:pt x="0" y="4311"/>
                  </a:lnTo>
                  <a:cubicBezTo>
                    <a:pt x="4713" y="6008"/>
                    <a:pt x="9672" y="6862"/>
                    <a:pt x="14664" y="6862"/>
                  </a:cubicBezTo>
                  <a:cubicBezTo>
                    <a:pt x="16010" y="6862"/>
                    <a:pt x="17359" y="6800"/>
                    <a:pt x="18706" y="6675"/>
                  </a:cubicBezTo>
                  <a:lnTo>
                    <a:pt x="18706" y="1"/>
                  </a:lnTo>
                  <a:close/>
                </a:path>
              </a:pathLst>
            </a:custGeom>
            <a:solidFill>
              <a:srgbClr val="007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4280500" y="4514375"/>
              <a:ext cx="396000" cy="160625"/>
            </a:xfrm>
            <a:custGeom>
              <a:avLst/>
              <a:gdLst/>
              <a:ahLst/>
              <a:cxnLst/>
              <a:rect l="l" t="t" r="r" b="b"/>
              <a:pathLst>
                <a:path w="15840" h="6425" extrusionOk="0">
                  <a:moveTo>
                    <a:pt x="1" y="1"/>
                  </a:moveTo>
                  <a:lnTo>
                    <a:pt x="1" y="6424"/>
                  </a:lnTo>
                  <a:cubicBezTo>
                    <a:pt x="5734" y="5608"/>
                    <a:pt x="11174" y="3411"/>
                    <a:pt x="15840" y="1"/>
                  </a:cubicBezTo>
                  <a:close/>
                </a:path>
              </a:pathLst>
            </a:custGeom>
            <a:solidFill>
              <a:srgbClr val="007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3769975" y="4003850"/>
              <a:ext cx="467675" cy="467125"/>
            </a:xfrm>
            <a:custGeom>
              <a:avLst/>
              <a:gdLst/>
              <a:ahLst/>
              <a:cxnLst/>
              <a:rect l="l" t="t" r="r" b="b"/>
              <a:pathLst>
                <a:path w="18707" h="18685" extrusionOk="0">
                  <a:moveTo>
                    <a:pt x="0" y="0"/>
                  </a:moveTo>
                  <a:lnTo>
                    <a:pt x="0" y="18685"/>
                  </a:lnTo>
                  <a:lnTo>
                    <a:pt x="18706" y="18685"/>
                  </a:lnTo>
                  <a:lnTo>
                    <a:pt x="18706" y="0"/>
                  </a:lnTo>
                  <a:close/>
                </a:path>
              </a:pathLst>
            </a:custGeom>
            <a:solidFill>
              <a:srgbClr val="007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2901347" y="2519834"/>
              <a:ext cx="2147790" cy="2176448"/>
            </a:xfrm>
            <a:custGeom>
              <a:avLst/>
              <a:gdLst/>
              <a:ahLst/>
              <a:cxnLst/>
              <a:rect l="l" t="t" r="r" b="b"/>
              <a:pathLst>
                <a:path w="81541" h="82629" extrusionOk="0">
                  <a:moveTo>
                    <a:pt x="50385" y="14333"/>
                  </a:moveTo>
                  <a:lnTo>
                    <a:pt x="50385" y="33018"/>
                  </a:lnTo>
                  <a:lnTo>
                    <a:pt x="31679" y="33018"/>
                  </a:lnTo>
                  <a:lnTo>
                    <a:pt x="31679" y="14333"/>
                  </a:lnTo>
                  <a:close/>
                  <a:moveTo>
                    <a:pt x="29964" y="14668"/>
                  </a:moveTo>
                  <a:lnTo>
                    <a:pt x="29964" y="33353"/>
                  </a:lnTo>
                  <a:lnTo>
                    <a:pt x="11279" y="33353"/>
                  </a:lnTo>
                  <a:lnTo>
                    <a:pt x="11279" y="14668"/>
                  </a:lnTo>
                  <a:close/>
                  <a:moveTo>
                    <a:pt x="29964" y="35090"/>
                  </a:moveTo>
                  <a:lnTo>
                    <a:pt x="29964" y="53774"/>
                  </a:lnTo>
                  <a:lnTo>
                    <a:pt x="11279" y="53774"/>
                  </a:lnTo>
                  <a:lnTo>
                    <a:pt x="11279" y="35090"/>
                  </a:lnTo>
                  <a:close/>
                  <a:moveTo>
                    <a:pt x="50385" y="35090"/>
                  </a:moveTo>
                  <a:lnTo>
                    <a:pt x="50385" y="53774"/>
                  </a:lnTo>
                  <a:lnTo>
                    <a:pt x="31679" y="53774"/>
                  </a:lnTo>
                  <a:lnTo>
                    <a:pt x="31679" y="35090"/>
                  </a:lnTo>
                  <a:close/>
                  <a:moveTo>
                    <a:pt x="70786" y="35090"/>
                  </a:moveTo>
                  <a:lnTo>
                    <a:pt x="70786" y="53774"/>
                  </a:lnTo>
                  <a:lnTo>
                    <a:pt x="52101" y="53774"/>
                  </a:lnTo>
                  <a:lnTo>
                    <a:pt x="52101" y="35090"/>
                  </a:lnTo>
                  <a:close/>
                  <a:moveTo>
                    <a:pt x="50385" y="55511"/>
                  </a:moveTo>
                  <a:lnTo>
                    <a:pt x="50385" y="74196"/>
                  </a:lnTo>
                  <a:lnTo>
                    <a:pt x="31679" y="74196"/>
                  </a:lnTo>
                  <a:lnTo>
                    <a:pt x="31679" y="55511"/>
                  </a:lnTo>
                  <a:close/>
                  <a:moveTo>
                    <a:pt x="31679" y="1"/>
                  </a:moveTo>
                  <a:cubicBezTo>
                    <a:pt x="31114" y="43"/>
                    <a:pt x="30529" y="126"/>
                    <a:pt x="29964" y="189"/>
                  </a:cubicBezTo>
                  <a:lnTo>
                    <a:pt x="29964" y="12618"/>
                  </a:lnTo>
                  <a:lnTo>
                    <a:pt x="11279" y="12618"/>
                  </a:lnTo>
                  <a:lnTo>
                    <a:pt x="11279" y="8684"/>
                  </a:lnTo>
                  <a:cubicBezTo>
                    <a:pt x="10672" y="9207"/>
                    <a:pt x="10107" y="9730"/>
                    <a:pt x="9542" y="10295"/>
                  </a:cubicBezTo>
                  <a:lnTo>
                    <a:pt x="9542" y="12618"/>
                  </a:lnTo>
                  <a:lnTo>
                    <a:pt x="7450" y="12618"/>
                  </a:lnTo>
                  <a:cubicBezTo>
                    <a:pt x="6989" y="13183"/>
                    <a:pt x="6550" y="13748"/>
                    <a:pt x="6132" y="14333"/>
                  </a:cubicBezTo>
                  <a:lnTo>
                    <a:pt x="9542" y="14333"/>
                  </a:lnTo>
                  <a:lnTo>
                    <a:pt x="9542" y="33353"/>
                  </a:lnTo>
                  <a:lnTo>
                    <a:pt x="64" y="33353"/>
                  </a:lnTo>
                  <a:cubicBezTo>
                    <a:pt x="22" y="33939"/>
                    <a:pt x="1" y="34504"/>
                    <a:pt x="1" y="35090"/>
                  </a:cubicBezTo>
                  <a:lnTo>
                    <a:pt x="9542" y="35090"/>
                  </a:lnTo>
                  <a:lnTo>
                    <a:pt x="9542" y="53774"/>
                  </a:lnTo>
                  <a:lnTo>
                    <a:pt x="3621" y="53774"/>
                  </a:lnTo>
                  <a:cubicBezTo>
                    <a:pt x="3872" y="54360"/>
                    <a:pt x="4144" y="54925"/>
                    <a:pt x="4437" y="55511"/>
                  </a:cubicBezTo>
                  <a:lnTo>
                    <a:pt x="9542" y="55511"/>
                  </a:lnTo>
                  <a:lnTo>
                    <a:pt x="9542" y="63609"/>
                  </a:lnTo>
                  <a:cubicBezTo>
                    <a:pt x="10086" y="64299"/>
                    <a:pt x="10672" y="65010"/>
                    <a:pt x="11279" y="65701"/>
                  </a:cubicBezTo>
                  <a:lnTo>
                    <a:pt x="11279" y="55511"/>
                  </a:lnTo>
                  <a:lnTo>
                    <a:pt x="29964" y="55511"/>
                  </a:lnTo>
                  <a:lnTo>
                    <a:pt x="29964" y="74196"/>
                  </a:lnTo>
                  <a:lnTo>
                    <a:pt x="20590" y="74196"/>
                  </a:lnTo>
                  <a:cubicBezTo>
                    <a:pt x="21448" y="74803"/>
                    <a:pt x="22326" y="75389"/>
                    <a:pt x="23205" y="75933"/>
                  </a:cubicBezTo>
                  <a:lnTo>
                    <a:pt x="29964" y="75933"/>
                  </a:lnTo>
                  <a:lnTo>
                    <a:pt x="29964" y="79322"/>
                  </a:lnTo>
                  <a:cubicBezTo>
                    <a:pt x="30529" y="79552"/>
                    <a:pt x="31114" y="79762"/>
                    <a:pt x="31679" y="79971"/>
                  </a:cubicBezTo>
                  <a:lnTo>
                    <a:pt x="31679" y="75933"/>
                  </a:lnTo>
                  <a:lnTo>
                    <a:pt x="50385" y="75933"/>
                  </a:lnTo>
                  <a:lnTo>
                    <a:pt x="50385" y="82628"/>
                  </a:lnTo>
                  <a:cubicBezTo>
                    <a:pt x="50950" y="82565"/>
                    <a:pt x="51557" y="82482"/>
                    <a:pt x="52122" y="82398"/>
                  </a:cubicBezTo>
                  <a:lnTo>
                    <a:pt x="52122" y="75933"/>
                  </a:lnTo>
                  <a:lnTo>
                    <a:pt x="68003" y="75933"/>
                  </a:lnTo>
                  <a:cubicBezTo>
                    <a:pt x="68777" y="75389"/>
                    <a:pt x="70283" y="74196"/>
                    <a:pt x="70283" y="74196"/>
                  </a:cubicBezTo>
                  <a:lnTo>
                    <a:pt x="52101" y="74196"/>
                  </a:lnTo>
                  <a:lnTo>
                    <a:pt x="52101" y="55511"/>
                  </a:lnTo>
                  <a:lnTo>
                    <a:pt x="70786" y="55511"/>
                  </a:lnTo>
                  <a:lnTo>
                    <a:pt x="70786" y="73652"/>
                  </a:lnTo>
                  <a:cubicBezTo>
                    <a:pt x="71141" y="73317"/>
                    <a:pt x="71518" y="72961"/>
                    <a:pt x="71874" y="72606"/>
                  </a:cubicBezTo>
                  <a:cubicBezTo>
                    <a:pt x="72125" y="72376"/>
                    <a:pt x="72334" y="72104"/>
                    <a:pt x="72522" y="71811"/>
                  </a:cubicBezTo>
                  <a:lnTo>
                    <a:pt x="72522" y="55511"/>
                  </a:lnTo>
                  <a:lnTo>
                    <a:pt x="81185" y="55511"/>
                  </a:lnTo>
                  <a:cubicBezTo>
                    <a:pt x="81310" y="54862"/>
                    <a:pt x="81436" y="54256"/>
                    <a:pt x="81540" y="53774"/>
                  </a:cubicBezTo>
                  <a:lnTo>
                    <a:pt x="72522" y="53774"/>
                  </a:lnTo>
                  <a:lnTo>
                    <a:pt x="72522" y="35090"/>
                  </a:lnTo>
                  <a:lnTo>
                    <a:pt x="80369" y="35090"/>
                  </a:lnTo>
                  <a:cubicBezTo>
                    <a:pt x="80243" y="34504"/>
                    <a:pt x="80055" y="33918"/>
                    <a:pt x="79804" y="33353"/>
                  </a:cubicBezTo>
                  <a:lnTo>
                    <a:pt x="72522" y="33353"/>
                  </a:lnTo>
                  <a:lnTo>
                    <a:pt x="72522" y="19564"/>
                  </a:lnTo>
                  <a:cubicBezTo>
                    <a:pt x="72041" y="18790"/>
                    <a:pt x="70786" y="17263"/>
                    <a:pt x="70786" y="17263"/>
                  </a:cubicBezTo>
                  <a:lnTo>
                    <a:pt x="70786" y="33018"/>
                  </a:lnTo>
                  <a:lnTo>
                    <a:pt x="52101" y="33018"/>
                  </a:lnTo>
                  <a:lnTo>
                    <a:pt x="52101" y="14333"/>
                  </a:lnTo>
                  <a:lnTo>
                    <a:pt x="67312" y="14333"/>
                  </a:lnTo>
                  <a:cubicBezTo>
                    <a:pt x="66726" y="13727"/>
                    <a:pt x="66120" y="13162"/>
                    <a:pt x="65534" y="12597"/>
                  </a:cubicBezTo>
                  <a:lnTo>
                    <a:pt x="52101" y="12597"/>
                  </a:lnTo>
                  <a:lnTo>
                    <a:pt x="52101" y="3495"/>
                  </a:lnTo>
                  <a:cubicBezTo>
                    <a:pt x="51536" y="3223"/>
                    <a:pt x="50929" y="2993"/>
                    <a:pt x="50385" y="2763"/>
                  </a:cubicBezTo>
                  <a:lnTo>
                    <a:pt x="50385" y="12952"/>
                  </a:lnTo>
                  <a:lnTo>
                    <a:pt x="31679" y="12618"/>
                  </a:lnTo>
                  <a:lnTo>
                    <a:pt x="31679" y="1"/>
                  </a:lnTo>
                  <a:close/>
                </a:path>
              </a:pathLst>
            </a:custGeom>
            <a:solidFill>
              <a:srgbClr val="F76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2496250" y="2152625"/>
              <a:ext cx="2882775" cy="2818675"/>
            </a:xfrm>
            <a:custGeom>
              <a:avLst/>
              <a:gdLst/>
              <a:ahLst/>
              <a:cxnLst/>
              <a:rect l="l" t="t" r="r" b="b"/>
              <a:pathLst>
                <a:path w="115311" h="112747" extrusionOk="0">
                  <a:moveTo>
                    <a:pt x="6633" y="6633"/>
                  </a:moveTo>
                  <a:lnTo>
                    <a:pt x="26364" y="11906"/>
                  </a:lnTo>
                  <a:lnTo>
                    <a:pt x="11906" y="26364"/>
                  </a:lnTo>
                  <a:lnTo>
                    <a:pt x="6633" y="6633"/>
                  </a:lnTo>
                  <a:close/>
                  <a:moveTo>
                    <a:pt x="54221" y="18561"/>
                  </a:moveTo>
                  <a:cubicBezTo>
                    <a:pt x="59451" y="18561"/>
                    <a:pt x="64654" y="19511"/>
                    <a:pt x="69571" y="21363"/>
                  </a:cubicBezTo>
                  <a:cubicBezTo>
                    <a:pt x="70199" y="21594"/>
                    <a:pt x="70806" y="21845"/>
                    <a:pt x="71413" y="22096"/>
                  </a:cubicBezTo>
                  <a:cubicBezTo>
                    <a:pt x="76664" y="24314"/>
                    <a:pt x="81477" y="27431"/>
                    <a:pt x="85662" y="31302"/>
                  </a:cubicBezTo>
                  <a:cubicBezTo>
                    <a:pt x="86164" y="31762"/>
                    <a:pt x="86666" y="32244"/>
                    <a:pt x="87168" y="32746"/>
                  </a:cubicBezTo>
                  <a:cubicBezTo>
                    <a:pt x="87294" y="32871"/>
                    <a:pt x="87419" y="32997"/>
                    <a:pt x="87545" y="33143"/>
                  </a:cubicBezTo>
                  <a:cubicBezTo>
                    <a:pt x="88424" y="34022"/>
                    <a:pt x="89260" y="34943"/>
                    <a:pt x="90056" y="35884"/>
                  </a:cubicBezTo>
                  <a:cubicBezTo>
                    <a:pt x="90683" y="36638"/>
                    <a:pt x="91290" y="37391"/>
                    <a:pt x="91876" y="38186"/>
                  </a:cubicBezTo>
                  <a:cubicBezTo>
                    <a:pt x="94973" y="42308"/>
                    <a:pt x="97400" y="46890"/>
                    <a:pt x="99053" y="51786"/>
                  </a:cubicBezTo>
                  <a:cubicBezTo>
                    <a:pt x="99262" y="52393"/>
                    <a:pt x="99450" y="53000"/>
                    <a:pt x="99618" y="53607"/>
                  </a:cubicBezTo>
                  <a:cubicBezTo>
                    <a:pt x="101417" y="59654"/>
                    <a:pt x="101815" y="66035"/>
                    <a:pt x="100789" y="72250"/>
                  </a:cubicBezTo>
                  <a:cubicBezTo>
                    <a:pt x="100685" y="72877"/>
                    <a:pt x="100559" y="73484"/>
                    <a:pt x="100434" y="74091"/>
                  </a:cubicBezTo>
                  <a:cubicBezTo>
                    <a:pt x="99116" y="80201"/>
                    <a:pt x="96165" y="85871"/>
                    <a:pt x="91876" y="90432"/>
                  </a:cubicBezTo>
                  <a:cubicBezTo>
                    <a:pt x="91625" y="90704"/>
                    <a:pt x="91374" y="90955"/>
                    <a:pt x="91123" y="91227"/>
                  </a:cubicBezTo>
                  <a:cubicBezTo>
                    <a:pt x="90767" y="91583"/>
                    <a:pt x="90411" y="91918"/>
                    <a:pt x="90035" y="92274"/>
                  </a:cubicBezTo>
                  <a:lnTo>
                    <a:pt x="90035" y="92734"/>
                  </a:lnTo>
                  <a:lnTo>
                    <a:pt x="89512" y="92734"/>
                  </a:lnTo>
                  <a:cubicBezTo>
                    <a:pt x="88779" y="93383"/>
                    <a:pt x="88005" y="94010"/>
                    <a:pt x="87231" y="94575"/>
                  </a:cubicBezTo>
                  <a:cubicBezTo>
                    <a:pt x="82565" y="97965"/>
                    <a:pt x="77146" y="100183"/>
                    <a:pt x="71434" y="101020"/>
                  </a:cubicBezTo>
                  <a:cubicBezTo>
                    <a:pt x="70806" y="101103"/>
                    <a:pt x="70199" y="101187"/>
                    <a:pt x="69592" y="101250"/>
                  </a:cubicBezTo>
                  <a:cubicBezTo>
                    <a:pt x="68254" y="101374"/>
                    <a:pt x="66912" y="101436"/>
                    <a:pt x="65571" y="101436"/>
                  </a:cubicBezTo>
                  <a:cubicBezTo>
                    <a:pt x="60601" y="101436"/>
                    <a:pt x="55646" y="100583"/>
                    <a:pt x="50949" y="98885"/>
                  </a:cubicBezTo>
                  <a:cubicBezTo>
                    <a:pt x="50343" y="98676"/>
                    <a:pt x="49736" y="98446"/>
                    <a:pt x="49129" y="98195"/>
                  </a:cubicBezTo>
                  <a:cubicBezTo>
                    <a:pt x="46639" y="97191"/>
                    <a:pt x="44233" y="95977"/>
                    <a:pt x="41931" y="94575"/>
                  </a:cubicBezTo>
                  <a:cubicBezTo>
                    <a:pt x="40990" y="93989"/>
                    <a:pt x="40069" y="93383"/>
                    <a:pt x="39148" y="92734"/>
                  </a:cubicBezTo>
                  <a:cubicBezTo>
                    <a:pt x="36847" y="91102"/>
                    <a:pt x="34671" y="89261"/>
                    <a:pt x="32662" y="87252"/>
                  </a:cubicBezTo>
                  <a:cubicBezTo>
                    <a:pt x="31909" y="86499"/>
                    <a:pt x="31177" y="85704"/>
                    <a:pt x="30465" y="84908"/>
                  </a:cubicBezTo>
                  <a:cubicBezTo>
                    <a:pt x="29837" y="84176"/>
                    <a:pt x="29210" y="83444"/>
                    <a:pt x="28645" y="82691"/>
                  </a:cubicBezTo>
                  <a:cubicBezTo>
                    <a:pt x="26531" y="80033"/>
                    <a:pt x="24711" y="77146"/>
                    <a:pt x="23205" y="74091"/>
                  </a:cubicBezTo>
                  <a:cubicBezTo>
                    <a:pt x="22912" y="73484"/>
                    <a:pt x="22619" y="72877"/>
                    <a:pt x="22347" y="72271"/>
                  </a:cubicBezTo>
                  <a:cubicBezTo>
                    <a:pt x="19731" y="66412"/>
                    <a:pt x="18413" y="60051"/>
                    <a:pt x="18497" y="53628"/>
                  </a:cubicBezTo>
                  <a:cubicBezTo>
                    <a:pt x="18518" y="53000"/>
                    <a:pt x="18539" y="52393"/>
                    <a:pt x="18581" y="51786"/>
                  </a:cubicBezTo>
                  <a:cubicBezTo>
                    <a:pt x="18999" y="45049"/>
                    <a:pt x="21133" y="38625"/>
                    <a:pt x="25025" y="33164"/>
                  </a:cubicBezTo>
                  <a:cubicBezTo>
                    <a:pt x="25464" y="32537"/>
                    <a:pt x="25925" y="31909"/>
                    <a:pt x="26427" y="31323"/>
                  </a:cubicBezTo>
                  <a:cubicBezTo>
                    <a:pt x="27096" y="30444"/>
                    <a:pt x="27850" y="29628"/>
                    <a:pt x="28624" y="28854"/>
                  </a:cubicBezTo>
                  <a:cubicBezTo>
                    <a:pt x="28666" y="28833"/>
                    <a:pt x="28687" y="28791"/>
                    <a:pt x="28708" y="28770"/>
                  </a:cubicBezTo>
                  <a:cubicBezTo>
                    <a:pt x="29272" y="28205"/>
                    <a:pt x="29858" y="27661"/>
                    <a:pt x="30465" y="27138"/>
                  </a:cubicBezTo>
                  <a:cubicBezTo>
                    <a:pt x="35780" y="22535"/>
                    <a:pt x="42245" y="19815"/>
                    <a:pt x="49108" y="18894"/>
                  </a:cubicBezTo>
                  <a:cubicBezTo>
                    <a:pt x="49715" y="18811"/>
                    <a:pt x="50322" y="18748"/>
                    <a:pt x="50949" y="18685"/>
                  </a:cubicBezTo>
                  <a:cubicBezTo>
                    <a:pt x="52040" y="18602"/>
                    <a:pt x="53131" y="18561"/>
                    <a:pt x="54221" y="18561"/>
                  </a:cubicBezTo>
                  <a:close/>
                  <a:moveTo>
                    <a:pt x="7951" y="0"/>
                  </a:moveTo>
                  <a:cubicBezTo>
                    <a:pt x="8809" y="2260"/>
                    <a:pt x="8244" y="4813"/>
                    <a:pt x="6529" y="6529"/>
                  </a:cubicBezTo>
                  <a:cubicBezTo>
                    <a:pt x="5345" y="7712"/>
                    <a:pt x="3764" y="8338"/>
                    <a:pt x="2155" y="8338"/>
                  </a:cubicBezTo>
                  <a:cubicBezTo>
                    <a:pt x="1431" y="8338"/>
                    <a:pt x="702" y="8211"/>
                    <a:pt x="0" y="7951"/>
                  </a:cubicBezTo>
                  <a:lnTo>
                    <a:pt x="0" y="7951"/>
                  </a:lnTo>
                  <a:cubicBezTo>
                    <a:pt x="3536" y="18936"/>
                    <a:pt x="8140" y="34608"/>
                    <a:pt x="8286" y="41890"/>
                  </a:cubicBezTo>
                  <a:cubicBezTo>
                    <a:pt x="8642" y="59005"/>
                    <a:pt x="10065" y="77920"/>
                    <a:pt x="23309" y="92650"/>
                  </a:cubicBezTo>
                  <a:cubicBezTo>
                    <a:pt x="23853" y="93278"/>
                    <a:pt x="24418" y="93885"/>
                    <a:pt x="25025" y="94491"/>
                  </a:cubicBezTo>
                  <a:lnTo>
                    <a:pt x="25192" y="94659"/>
                  </a:lnTo>
                  <a:cubicBezTo>
                    <a:pt x="26301" y="95768"/>
                    <a:pt x="27473" y="96835"/>
                    <a:pt x="28645" y="97860"/>
                  </a:cubicBezTo>
                  <a:cubicBezTo>
                    <a:pt x="29252" y="98383"/>
                    <a:pt x="29858" y="98885"/>
                    <a:pt x="30465" y="99388"/>
                  </a:cubicBezTo>
                  <a:cubicBezTo>
                    <a:pt x="41495" y="108235"/>
                    <a:pt x="54575" y="112747"/>
                    <a:pt x="67098" y="112747"/>
                  </a:cubicBezTo>
                  <a:cubicBezTo>
                    <a:pt x="79306" y="112747"/>
                    <a:pt x="90985" y="108460"/>
                    <a:pt x="99722" y="99722"/>
                  </a:cubicBezTo>
                  <a:cubicBezTo>
                    <a:pt x="111670" y="87754"/>
                    <a:pt x="115310" y="70304"/>
                    <a:pt x="111021" y="53523"/>
                  </a:cubicBezTo>
                  <a:cubicBezTo>
                    <a:pt x="110875" y="52916"/>
                    <a:pt x="110707" y="52309"/>
                    <a:pt x="110519" y="51703"/>
                  </a:cubicBezTo>
                  <a:cubicBezTo>
                    <a:pt x="108573" y="45007"/>
                    <a:pt x="105476" y="38709"/>
                    <a:pt x="101375" y="33060"/>
                  </a:cubicBezTo>
                  <a:cubicBezTo>
                    <a:pt x="100936" y="32453"/>
                    <a:pt x="100476" y="31825"/>
                    <a:pt x="99994" y="31239"/>
                  </a:cubicBezTo>
                  <a:cubicBezTo>
                    <a:pt x="98341" y="29105"/>
                    <a:pt x="96563" y="27097"/>
                    <a:pt x="94659" y="25192"/>
                  </a:cubicBezTo>
                  <a:cubicBezTo>
                    <a:pt x="93759" y="24272"/>
                    <a:pt x="92838" y="23435"/>
                    <a:pt x="91897" y="22619"/>
                  </a:cubicBezTo>
                  <a:cubicBezTo>
                    <a:pt x="91290" y="22096"/>
                    <a:pt x="90662" y="21594"/>
                    <a:pt x="90056" y="21112"/>
                  </a:cubicBezTo>
                  <a:cubicBezTo>
                    <a:pt x="75744" y="9897"/>
                    <a:pt x="58022" y="8621"/>
                    <a:pt x="41889" y="8286"/>
                  </a:cubicBezTo>
                  <a:cubicBezTo>
                    <a:pt x="34608" y="8119"/>
                    <a:pt x="18957" y="3516"/>
                    <a:pt x="7951" y="0"/>
                  </a:cubicBezTo>
                  <a:close/>
                </a:path>
              </a:pathLst>
            </a:custGeom>
            <a:solidFill>
              <a:srgbClr val="FF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2362850" y="1949150"/>
              <a:ext cx="357825" cy="412175"/>
            </a:xfrm>
            <a:custGeom>
              <a:avLst/>
              <a:gdLst/>
              <a:ahLst/>
              <a:cxnLst/>
              <a:rect l="l" t="t" r="r" b="b"/>
              <a:pathLst>
                <a:path w="14313" h="16487" extrusionOk="0">
                  <a:moveTo>
                    <a:pt x="5985" y="0"/>
                  </a:moveTo>
                  <a:cubicBezTo>
                    <a:pt x="5043" y="1569"/>
                    <a:pt x="4123" y="3181"/>
                    <a:pt x="3265" y="4792"/>
                  </a:cubicBezTo>
                  <a:cubicBezTo>
                    <a:pt x="2930" y="5461"/>
                    <a:pt x="2574" y="6131"/>
                    <a:pt x="2240" y="6800"/>
                  </a:cubicBezTo>
                  <a:cubicBezTo>
                    <a:pt x="1445" y="8370"/>
                    <a:pt x="712" y="9960"/>
                    <a:pt x="1" y="11592"/>
                  </a:cubicBezTo>
                  <a:lnTo>
                    <a:pt x="3098" y="14668"/>
                  </a:lnTo>
                  <a:cubicBezTo>
                    <a:pt x="4287" y="15869"/>
                    <a:pt x="5871" y="16487"/>
                    <a:pt x="7470" y="16487"/>
                  </a:cubicBezTo>
                  <a:cubicBezTo>
                    <a:pt x="8626" y="16487"/>
                    <a:pt x="9791" y="16163"/>
                    <a:pt x="10818" y="15505"/>
                  </a:cubicBezTo>
                  <a:cubicBezTo>
                    <a:pt x="13287" y="13935"/>
                    <a:pt x="14313" y="10860"/>
                    <a:pt x="13287" y="8139"/>
                  </a:cubicBezTo>
                  <a:lnTo>
                    <a:pt x="13287" y="8119"/>
                  </a:lnTo>
                  <a:cubicBezTo>
                    <a:pt x="12994" y="7282"/>
                    <a:pt x="12492" y="6528"/>
                    <a:pt x="11865" y="5901"/>
                  </a:cubicBezTo>
                  <a:lnTo>
                    <a:pt x="5985" y="0"/>
                  </a:ln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2366248" y="2199999"/>
              <a:ext cx="2952593" cy="2771361"/>
            </a:xfrm>
            <a:custGeom>
              <a:avLst/>
              <a:gdLst/>
              <a:ahLst/>
              <a:cxnLst/>
              <a:rect l="l" t="t" r="r" b="b"/>
              <a:pathLst>
                <a:path w="118471" h="111188" extrusionOk="0">
                  <a:moveTo>
                    <a:pt x="1026" y="0"/>
                  </a:moveTo>
                  <a:cubicBezTo>
                    <a:pt x="670" y="753"/>
                    <a:pt x="335" y="1507"/>
                    <a:pt x="1" y="2281"/>
                  </a:cubicBezTo>
                  <a:lnTo>
                    <a:pt x="3118" y="5399"/>
                  </a:lnTo>
                  <a:cubicBezTo>
                    <a:pt x="3746" y="6026"/>
                    <a:pt x="4499" y="6507"/>
                    <a:pt x="5336" y="6800"/>
                  </a:cubicBezTo>
                  <a:cubicBezTo>
                    <a:pt x="8872" y="17785"/>
                    <a:pt x="13475" y="33457"/>
                    <a:pt x="13622" y="40739"/>
                  </a:cubicBezTo>
                  <a:cubicBezTo>
                    <a:pt x="13978" y="57854"/>
                    <a:pt x="15421" y="76769"/>
                    <a:pt x="28645" y="91499"/>
                  </a:cubicBezTo>
                  <a:cubicBezTo>
                    <a:pt x="29189" y="92127"/>
                    <a:pt x="29775" y="92734"/>
                    <a:pt x="30361" y="93340"/>
                  </a:cubicBezTo>
                  <a:lnTo>
                    <a:pt x="30528" y="93508"/>
                  </a:lnTo>
                  <a:cubicBezTo>
                    <a:pt x="31658" y="94617"/>
                    <a:pt x="32809" y="95684"/>
                    <a:pt x="33981" y="96709"/>
                  </a:cubicBezTo>
                  <a:cubicBezTo>
                    <a:pt x="34587" y="97232"/>
                    <a:pt x="35194" y="97755"/>
                    <a:pt x="35801" y="98237"/>
                  </a:cubicBezTo>
                  <a:cubicBezTo>
                    <a:pt x="46809" y="106833"/>
                    <a:pt x="59858" y="111187"/>
                    <a:pt x="72358" y="111187"/>
                  </a:cubicBezTo>
                  <a:cubicBezTo>
                    <a:pt x="84593" y="111187"/>
                    <a:pt x="96303" y="107017"/>
                    <a:pt x="105058" y="98571"/>
                  </a:cubicBezTo>
                  <a:cubicBezTo>
                    <a:pt x="114369" y="89595"/>
                    <a:pt x="118470" y="77104"/>
                    <a:pt x="118073" y="64299"/>
                  </a:cubicBezTo>
                  <a:lnTo>
                    <a:pt x="118073" y="64299"/>
                  </a:lnTo>
                  <a:cubicBezTo>
                    <a:pt x="117696" y="75890"/>
                    <a:pt x="113428" y="86917"/>
                    <a:pt x="105079" y="95265"/>
                  </a:cubicBezTo>
                  <a:cubicBezTo>
                    <a:pt x="96339" y="104016"/>
                    <a:pt x="84650" y="108308"/>
                    <a:pt x="72436" y="108308"/>
                  </a:cubicBezTo>
                  <a:cubicBezTo>
                    <a:pt x="59913" y="108308"/>
                    <a:pt x="46838" y="103796"/>
                    <a:pt x="35822" y="94952"/>
                  </a:cubicBezTo>
                  <a:cubicBezTo>
                    <a:pt x="35194" y="94449"/>
                    <a:pt x="34587" y="93947"/>
                    <a:pt x="33981" y="93424"/>
                  </a:cubicBezTo>
                  <a:cubicBezTo>
                    <a:pt x="32809" y="92399"/>
                    <a:pt x="31658" y="91332"/>
                    <a:pt x="30528" y="90223"/>
                  </a:cubicBezTo>
                  <a:cubicBezTo>
                    <a:pt x="30486" y="90160"/>
                    <a:pt x="30424" y="90097"/>
                    <a:pt x="30382" y="90035"/>
                  </a:cubicBezTo>
                  <a:cubicBezTo>
                    <a:pt x="29775" y="89449"/>
                    <a:pt x="29210" y="88821"/>
                    <a:pt x="28645" y="88214"/>
                  </a:cubicBezTo>
                  <a:cubicBezTo>
                    <a:pt x="15421" y="73484"/>
                    <a:pt x="13999" y="54569"/>
                    <a:pt x="13622" y="37454"/>
                  </a:cubicBezTo>
                  <a:cubicBezTo>
                    <a:pt x="13475" y="30151"/>
                    <a:pt x="8872" y="14500"/>
                    <a:pt x="5336" y="3515"/>
                  </a:cubicBezTo>
                  <a:cubicBezTo>
                    <a:pt x="4499" y="3202"/>
                    <a:pt x="3746" y="2720"/>
                    <a:pt x="3118" y="2093"/>
                  </a:cubicBezTo>
                  <a:lnTo>
                    <a:pt x="1026" y="0"/>
                  </a:lnTo>
                  <a:close/>
                </a:path>
              </a:pathLst>
            </a:custGeom>
            <a:solidFill>
              <a:srgbClr val="AD4741">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4719900" y="1186300"/>
              <a:ext cx="910725" cy="864450"/>
            </a:xfrm>
            <a:custGeom>
              <a:avLst/>
              <a:gdLst/>
              <a:ahLst/>
              <a:cxnLst/>
              <a:rect l="l" t="t" r="r" b="b"/>
              <a:pathLst>
                <a:path w="36429" h="34578" extrusionOk="0">
                  <a:moveTo>
                    <a:pt x="19051" y="0"/>
                  </a:moveTo>
                  <a:cubicBezTo>
                    <a:pt x="14467" y="0"/>
                    <a:pt x="9974" y="1819"/>
                    <a:pt x="6654" y="5238"/>
                  </a:cubicBezTo>
                  <a:cubicBezTo>
                    <a:pt x="1" y="12060"/>
                    <a:pt x="126" y="23003"/>
                    <a:pt x="6968" y="29677"/>
                  </a:cubicBezTo>
                  <a:cubicBezTo>
                    <a:pt x="10256" y="32883"/>
                    <a:pt x="14611" y="34577"/>
                    <a:pt x="19035" y="34577"/>
                  </a:cubicBezTo>
                  <a:cubicBezTo>
                    <a:pt x="21339" y="34577"/>
                    <a:pt x="23662" y="34117"/>
                    <a:pt x="25862" y="33171"/>
                  </a:cubicBezTo>
                  <a:cubicBezTo>
                    <a:pt x="32286" y="30410"/>
                    <a:pt x="36429" y="24049"/>
                    <a:pt x="36324" y="17060"/>
                  </a:cubicBezTo>
                  <a:cubicBezTo>
                    <a:pt x="36240" y="10072"/>
                    <a:pt x="31930" y="3816"/>
                    <a:pt x="25444" y="1221"/>
                  </a:cubicBezTo>
                  <a:cubicBezTo>
                    <a:pt x="23367" y="400"/>
                    <a:pt x="21199" y="0"/>
                    <a:pt x="19051" y="0"/>
                  </a:cubicBezTo>
                  <a:close/>
                </a:path>
              </a:pathLst>
            </a:custGeom>
            <a:solidFill>
              <a:srgbClr val="FFD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5090775" y="1187525"/>
              <a:ext cx="536725" cy="515425"/>
            </a:xfrm>
            <a:custGeom>
              <a:avLst/>
              <a:gdLst/>
              <a:ahLst/>
              <a:cxnLst/>
              <a:rect l="l" t="t" r="r" b="b"/>
              <a:pathLst>
                <a:path w="21469" h="20617" extrusionOk="0">
                  <a:moveTo>
                    <a:pt x="3202" y="0"/>
                  </a:moveTo>
                  <a:lnTo>
                    <a:pt x="3202" y="0"/>
                  </a:lnTo>
                  <a:cubicBezTo>
                    <a:pt x="2302" y="42"/>
                    <a:pt x="1381" y="168"/>
                    <a:pt x="503" y="356"/>
                  </a:cubicBezTo>
                  <a:cubicBezTo>
                    <a:pt x="0" y="5943"/>
                    <a:pt x="2030" y="11446"/>
                    <a:pt x="6026" y="15358"/>
                  </a:cubicBezTo>
                  <a:cubicBezTo>
                    <a:pt x="9513" y="18736"/>
                    <a:pt x="14166" y="20617"/>
                    <a:pt x="18974" y="20617"/>
                  </a:cubicBezTo>
                  <a:cubicBezTo>
                    <a:pt x="19705" y="20617"/>
                    <a:pt x="20440" y="20573"/>
                    <a:pt x="21175" y="20485"/>
                  </a:cubicBezTo>
                  <a:cubicBezTo>
                    <a:pt x="21343" y="19606"/>
                    <a:pt x="21447" y="18685"/>
                    <a:pt x="21468" y="17785"/>
                  </a:cubicBezTo>
                  <a:lnTo>
                    <a:pt x="21468" y="17785"/>
                  </a:lnTo>
                  <a:cubicBezTo>
                    <a:pt x="20616" y="17920"/>
                    <a:pt x="19772" y="17984"/>
                    <a:pt x="18943" y="17984"/>
                  </a:cubicBezTo>
                  <a:cubicBezTo>
                    <a:pt x="9550" y="17984"/>
                    <a:pt x="1933" y="9690"/>
                    <a:pt x="3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4764375" y="1533675"/>
              <a:ext cx="549125" cy="515925"/>
            </a:xfrm>
            <a:custGeom>
              <a:avLst/>
              <a:gdLst/>
              <a:ahLst/>
              <a:cxnLst/>
              <a:rect l="l" t="t" r="r" b="b"/>
              <a:pathLst>
                <a:path w="21965" h="20637" extrusionOk="0">
                  <a:moveTo>
                    <a:pt x="2505" y="1"/>
                  </a:moveTo>
                  <a:cubicBezTo>
                    <a:pt x="1776" y="1"/>
                    <a:pt x="1038" y="44"/>
                    <a:pt x="293" y="131"/>
                  </a:cubicBezTo>
                  <a:cubicBezTo>
                    <a:pt x="126" y="1031"/>
                    <a:pt x="21" y="1931"/>
                    <a:pt x="0" y="2830"/>
                  </a:cubicBezTo>
                  <a:cubicBezTo>
                    <a:pt x="819" y="2703"/>
                    <a:pt x="1640" y="2640"/>
                    <a:pt x="2455" y="2640"/>
                  </a:cubicBezTo>
                  <a:cubicBezTo>
                    <a:pt x="6579" y="2640"/>
                    <a:pt x="10575" y="4245"/>
                    <a:pt x="13580" y="7162"/>
                  </a:cubicBezTo>
                  <a:cubicBezTo>
                    <a:pt x="17178" y="10656"/>
                    <a:pt x="18894" y="15657"/>
                    <a:pt x="18246" y="20636"/>
                  </a:cubicBezTo>
                  <a:cubicBezTo>
                    <a:pt x="19166" y="20574"/>
                    <a:pt x="20066" y="20448"/>
                    <a:pt x="20966" y="20260"/>
                  </a:cubicBezTo>
                  <a:cubicBezTo>
                    <a:pt x="21965" y="9268"/>
                    <a:pt x="13240" y="1"/>
                    <a:pt x="2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4738150" y="1273300"/>
              <a:ext cx="808775" cy="776600"/>
            </a:xfrm>
            <a:custGeom>
              <a:avLst/>
              <a:gdLst/>
              <a:ahLst/>
              <a:cxnLst/>
              <a:rect l="l" t="t" r="r" b="b"/>
              <a:pathLst>
                <a:path w="32351" h="31064" extrusionOk="0">
                  <a:moveTo>
                    <a:pt x="7912" y="1"/>
                  </a:moveTo>
                  <a:lnTo>
                    <a:pt x="7912" y="1"/>
                  </a:lnTo>
                  <a:cubicBezTo>
                    <a:pt x="4146" y="2805"/>
                    <a:pt x="1698" y="7052"/>
                    <a:pt x="1175" y="11718"/>
                  </a:cubicBezTo>
                  <a:cubicBezTo>
                    <a:pt x="1175" y="11781"/>
                    <a:pt x="1133" y="11865"/>
                    <a:pt x="1133" y="11948"/>
                  </a:cubicBezTo>
                  <a:cubicBezTo>
                    <a:pt x="1" y="22199"/>
                    <a:pt x="8071" y="31063"/>
                    <a:pt x="18245" y="31063"/>
                  </a:cubicBezTo>
                  <a:cubicBezTo>
                    <a:pt x="18599" y="31063"/>
                    <a:pt x="18956" y="31052"/>
                    <a:pt x="19315" y="31031"/>
                  </a:cubicBezTo>
                  <a:lnTo>
                    <a:pt x="19315" y="31031"/>
                  </a:lnTo>
                  <a:lnTo>
                    <a:pt x="19295" y="31051"/>
                  </a:lnTo>
                  <a:cubicBezTo>
                    <a:pt x="19734" y="31010"/>
                    <a:pt x="20173" y="30989"/>
                    <a:pt x="20613" y="30926"/>
                  </a:cubicBezTo>
                  <a:lnTo>
                    <a:pt x="20843" y="30884"/>
                  </a:lnTo>
                  <a:cubicBezTo>
                    <a:pt x="21220" y="30821"/>
                    <a:pt x="21617" y="30779"/>
                    <a:pt x="21994" y="30696"/>
                  </a:cubicBezTo>
                  <a:cubicBezTo>
                    <a:pt x="25300" y="29963"/>
                    <a:pt x="28313" y="28290"/>
                    <a:pt x="30677" y="25862"/>
                  </a:cubicBezTo>
                  <a:cubicBezTo>
                    <a:pt x="31284" y="25235"/>
                    <a:pt x="31849" y="24565"/>
                    <a:pt x="32351" y="23854"/>
                  </a:cubicBezTo>
                  <a:lnTo>
                    <a:pt x="32351" y="23854"/>
                  </a:lnTo>
                  <a:cubicBezTo>
                    <a:pt x="30363" y="25339"/>
                    <a:pt x="28082" y="26386"/>
                    <a:pt x="25676" y="26930"/>
                  </a:cubicBezTo>
                  <a:cubicBezTo>
                    <a:pt x="25279" y="26992"/>
                    <a:pt x="24902" y="27055"/>
                    <a:pt x="24505" y="27118"/>
                  </a:cubicBezTo>
                  <a:cubicBezTo>
                    <a:pt x="24442" y="27118"/>
                    <a:pt x="24358" y="27139"/>
                    <a:pt x="24274" y="27160"/>
                  </a:cubicBezTo>
                  <a:cubicBezTo>
                    <a:pt x="23856" y="27222"/>
                    <a:pt x="23416" y="27243"/>
                    <a:pt x="22977" y="27285"/>
                  </a:cubicBezTo>
                  <a:cubicBezTo>
                    <a:pt x="22629" y="27306"/>
                    <a:pt x="22283" y="27316"/>
                    <a:pt x="21939" y="27316"/>
                  </a:cubicBezTo>
                  <a:cubicBezTo>
                    <a:pt x="11750" y="27316"/>
                    <a:pt x="3661" y="18443"/>
                    <a:pt x="4794" y="8161"/>
                  </a:cubicBezTo>
                  <a:cubicBezTo>
                    <a:pt x="4794" y="8098"/>
                    <a:pt x="4815" y="8015"/>
                    <a:pt x="4836" y="7931"/>
                  </a:cubicBezTo>
                  <a:cubicBezTo>
                    <a:pt x="5171" y="5085"/>
                    <a:pt x="6238" y="2344"/>
                    <a:pt x="7912" y="1"/>
                  </a:cubicBezTo>
                  <a:close/>
                </a:path>
              </a:pathLst>
            </a:custGeom>
            <a:solidFill>
              <a:srgbClr val="FFAB24">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343;p28"/>
          <p:cNvGrpSpPr/>
          <p:nvPr/>
        </p:nvGrpSpPr>
        <p:grpSpPr>
          <a:xfrm>
            <a:off x="4421839" y="2913177"/>
            <a:ext cx="1018942" cy="880005"/>
            <a:chOff x="1747700" y="1246625"/>
            <a:chExt cx="4147100" cy="3581625"/>
          </a:xfrm>
        </p:grpSpPr>
        <p:sp>
          <p:nvSpPr>
            <p:cNvPr id="97" name="Google Shape;344;p28"/>
            <p:cNvSpPr/>
            <p:nvPr/>
          </p:nvSpPr>
          <p:spPr>
            <a:xfrm>
              <a:off x="2030175" y="1246625"/>
              <a:ext cx="3581625" cy="3581625"/>
            </a:xfrm>
            <a:custGeom>
              <a:avLst/>
              <a:gdLst/>
              <a:ahLst/>
              <a:cxnLst/>
              <a:rect l="l" t="t" r="r" b="b"/>
              <a:pathLst>
                <a:path w="143265" h="143265" extrusionOk="0">
                  <a:moveTo>
                    <a:pt x="71643" y="1"/>
                  </a:moveTo>
                  <a:cubicBezTo>
                    <a:pt x="32076" y="1"/>
                    <a:pt x="0" y="32056"/>
                    <a:pt x="0" y="71622"/>
                  </a:cubicBezTo>
                  <a:cubicBezTo>
                    <a:pt x="0" y="111189"/>
                    <a:pt x="32076" y="143265"/>
                    <a:pt x="71643" y="143265"/>
                  </a:cubicBezTo>
                  <a:cubicBezTo>
                    <a:pt x="111209" y="143265"/>
                    <a:pt x="143264" y="111189"/>
                    <a:pt x="143264" y="71622"/>
                  </a:cubicBezTo>
                  <a:cubicBezTo>
                    <a:pt x="143264" y="32056"/>
                    <a:pt x="111188" y="1"/>
                    <a:pt x="71643" y="1"/>
                  </a:cubicBezTo>
                  <a:close/>
                </a:path>
              </a:pathLst>
            </a:custGeom>
            <a:solidFill>
              <a:srgbClr val="EFD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45;p28"/>
            <p:cNvSpPr/>
            <p:nvPr/>
          </p:nvSpPr>
          <p:spPr>
            <a:xfrm>
              <a:off x="2782900" y="4034175"/>
              <a:ext cx="2173475" cy="441525"/>
            </a:xfrm>
            <a:custGeom>
              <a:avLst/>
              <a:gdLst/>
              <a:ahLst/>
              <a:cxnLst/>
              <a:rect l="l" t="t" r="r" b="b"/>
              <a:pathLst>
                <a:path w="86939" h="17661" extrusionOk="0">
                  <a:moveTo>
                    <a:pt x="43480" y="1"/>
                  </a:moveTo>
                  <a:cubicBezTo>
                    <a:pt x="19459" y="1"/>
                    <a:pt x="0" y="3955"/>
                    <a:pt x="0" y="8830"/>
                  </a:cubicBezTo>
                  <a:cubicBezTo>
                    <a:pt x="0" y="13706"/>
                    <a:pt x="19459" y="17660"/>
                    <a:pt x="43480" y="17660"/>
                  </a:cubicBezTo>
                  <a:cubicBezTo>
                    <a:pt x="67479" y="17660"/>
                    <a:pt x="86938" y="13706"/>
                    <a:pt x="86938" y="8830"/>
                  </a:cubicBezTo>
                  <a:cubicBezTo>
                    <a:pt x="86938" y="3955"/>
                    <a:pt x="67479" y="1"/>
                    <a:pt x="43480" y="1"/>
                  </a:cubicBezTo>
                  <a:close/>
                </a:path>
              </a:pathLst>
            </a:custGeom>
            <a:solidFill>
              <a:srgbClr val="FFAB24">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46;p28"/>
            <p:cNvSpPr/>
            <p:nvPr/>
          </p:nvSpPr>
          <p:spPr>
            <a:xfrm>
              <a:off x="3753750" y="2056600"/>
              <a:ext cx="2055250" cy="1672625"/>
            </a:xfrm>
            <a:custGeom>
              <a:avLst/>
              <a:gdLst/>
              <a:ahLst/>
              <a:cxnLst/>
              <a:rect l="l" t="t" r="r" b="b"/>
              <a:pathLst>
                <a:path w="82210" h="66905" extrusionOk="0">
                  <a:moveTo>
                    <a:pt x="42824" y="5476"/>
                  </a:moveTo>
                  <a:lnTo>
                    <a:pt x="42476" y="5620"/>
                  </a:lnTo>
                  <a:cubicBezTo>
                    <a:pt x="42496" y="5540"/>
                    <a:pt x="42630" y="5498"/>
                    <a:pt x="42824" y="5476"/>
                  </a:cubicBezTo>
                  <a:close/>
                  <a:moveTo>
                    <a:pt x="58225" y="0"/>
                  </a:moveTo>
                  <a:cubicBezTo>
                    <a:pt x="56430" y="0"/>
                    <a:pt x="54606" y="361"/>
                    <a:pt x="52854" y="1121"/>
                  </a:cubicBezTo>
                  <a:lnTo>
                    <a:pt x="45656" y="4239"/>
                  </a:lnTo>
                  <a:cubicBezTo>
                    <a:pt x="44798" y="4030"/>
                    <a:pt x="43731" y="3779"/>
                    <a:pt x="42329" y="3465"/>
                  </a:cubicBezTo>
                  <a:cubicBezTo>
                    <a:pt x="39866" y="2914"/>
                    <a:pt x="37924" y="2343"/>
                    <a:pt x="35795" y="2343"/>
                  </a:cubicBezTo>
                  <a:cubicBezTo>
                    <a:pt x="34850" y="2343"/>
                    <a:pt x="33869" y="2456"/>
                    <a:pt x="32788" y="2732"/>
                  </a:cubicBezTo>
                  <a:lnTo>
                    <a:pt x="11174" y="4720"/>
                  </a:lnTo>
                  <a:cubicBezTo>
                    <a:pt x="5462" y="6185"/>
                    <a:pt x="4437" y="13864"/>
                    <a:pt x="9584" y="16772"/>
                  </a:cubicBezTo>
                  <a:cubicBezTo>
                    <a:pt x="2951" y="19869"/>
                    <a:pt x="1" y="27653"/>
                    <a:pt x="2909" y="34348"/>
                  </a:cubicBezTo>
                  <a:lnTo>
                    <a:pt x="14668" y="61507"/>
                  </a:lnTo>
                  <a:cubicBezTo>
                    <a:pt x="16368" y="65421"/>
                    <a:pt x="19164" y="66905"/>
                    <a:pt x="22526" y="66905"/>
                  </a:cubicBezTo>
                  <a:cubicBezTo>
                    <a:pt x="25041" y="66905"/>
                    <a:pt x="27873" y="66075"/>
                    <a:pt x="30800" y="64813"/>
                  </a:cubicBezTo>
                  <a:lnTo>
                    <a:pt x="50573" y="56234"/>
                  </a:lnTo>
                  <a:cubicBezTo>
                    <a:pt x="52937" y="54832"/>
                    <a:pt x="55720" y="53514"/>
                    <a:pt x="61328" y="47237"/>
                  </a:cubicBezTo>
                  <a:lnTo>
                    <a:pt x="70618" y="42111"/>
                  </a:lnTo>
                  <a:cubicBezTo>
                    <a:pt x="77460" y="39160"/>
                    <a:pt x="82210" y="34913"/>
                    <a:pt x="79259" y="28071"/>
                  </a:cubicBezTo>
                  <a:lnTo>
                    <a:pt x="70597" y="8131"/>
                  </a:lnTo>
                  <a:cubicBezTo>
                    <a:pt x="68402" y="3041"/>
                    <a:pt x="63440" y="0"/>
                    <a:pt x="58225" y="0"/>
                  </a:cubicBezTo>
                  <a:close/>
                </a:path>
              </a:pathLst>
            </a:custGeom>
            <a:solidFill>
              <a:srgbClr val="FF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47;p28"/>
            <p:cNvSpPr/>
            <p:nvPr/>
          </p:nvSpPr>
          <p:spPr>
            <a:xfrm>
              <a:off x="5047350" y="1956075"/>
              <a:ext cx="846925" cy="1167425"/>
            </a:xfrm>
            <a:custGeom>
              <a:avLst/>
              <a:gdLst/>
              <a:ahLst/>
              <a:cxnLst/>
              <a:rect l="l" t="t" r="r" b="b"/>
              <a:pathLst>
                <a:path w="33877" h="46697" extrusionOk="0">
                  <a:moveTo>
                    <a:pt x="14075" y="0"/>
                  </a:moveTo>
                  <a:cubicBezTo>
                    <a:pt x="13379" y="0"/>
                    <a:pt x="12671" y="140"/>
                    <a:pt x="11990" y="435"/>
                  </a:cubicBezTo>
                  <a:lnTo>
                    <a:pt x="1" y="5624"/>
                  </a:lnTo>
                  <a:lnTo>
                    <a:pt x="17807" y="46697"/>
                  </a:lnTo>
                  <a:lnTo>
                    <a:pt x="30989" y="40985"/>
                  </a:lnTo>
                  <a:cubicBezTo>
                    <a:pt x="32976" y="40106"/>
                    <a:pt x="33876" y="37804"/>
                    <a:pt x="33018" y="35816"/>
                  </a:cubicBezTo>
                  <a:lnTo>
                    <a:pt x="18874" y="3155"/>
                  </a:lnTo>
                  <a:cubicBezTo>
                    <a:pt x="18018" y="1178"/>
                    <a:pt x="16097" y="0"/>
                    <a:pt x="14075" y="0"/>
                  </a:cubicBezTo>
                  <a:close/>
                </a:path>
              </a:pathLst>
            </a:custGeom>
            <a:solidFill>
              <a:srgbClr val="FF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48;p28"/>
            <p:cNvSpPr/>
            <p:nvPr/>
          </p:nvSpPr>
          <p:spPr>
            <a:xfrm>
              <a:off x="4191050" y="2503700"/>
              <a:ext cx="675350" cy="929100"/>
            </a:xfrm>
            <a:custGeom>
              <a:avLst/>
              <a:gdLst/>
              <a:ahLst/>
              <a:cxnLst/>
              <a:rect l="l" t="t" r="r" b="b"/>
              <a:pathLst>
                <a:path w="27014" h="37164" extrusionOk="0">
                  <a:moveTo>
                    <a:pt x="10809" y="0"/>
                  </a:moveTo>
                  <a:cubicBezTo>
                    <a:pt x="10219" y="0"/>
                    <a:pt x="9617" y="120"/>
                    <a:pt x="9040" y="374"/>
                  </a:cubicBezTo>
                  <a:lnTo>
                    <a:pt x="3265" y="2885"/>
                  </a:lnTo>
                  <a:cubicBezTo>
                    <a:pt x="1026" y="3847"/>
                    <a:pt x="1" y="6442"/>
                    <a:pt x="963" y="8680"/>
                  </a:cubicBezTo>
                  <a:lnTo>
                    <a:pt x="12157" y="34521"/>
                  </a:lnTo>
                  <a:cubicBezTo>
                    <a:pt x="12890" y="36173"/>
                    <a:pt x="14516" y="37164"/>
                    <a:pt x="16215" y="37164"/>
                  </a:cubicBezTo>
                  <a:cubicBezTo>
                    <a:pt x="16797" y="37164"/>
                    <a:pt x="17387" y="37047"/>
                    <a:pt x="17953" y="36802"/>
                  </a:cubicBezTo>
                  <a:lnTo>
                    <a:pt x="23749" y="34291"/>
                  </a:lnTo>
                  <a:cubicBezTo>
                    <a:pt x="25988" y="33329"/>
                    <a:pt x="27013" y="30734"/>
                    <a:pt x="26051" y="28495"/>
                  </a:cubicBezTo>
                  <a:lnTo>
                    <a:pt x="14836" y="2654"/>
                  </a:lnTo>
                  <a:cubicBezTo>
                    <a:pt x="14122" y="993"/>
                    <a:pt x="12509" y="0"/>
                    <a:pt x="10809" y="0"/>
                  </a:cubicBezTo>
                  <a:close/>
                </a:path>
              </a:pathLst>
            </a:custGeom>
            <a:solidFill>
              <a:srgbClr val="FF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49;p28"/>
            <p:cNvSpPr/>
            <p:nvPr/>
          </p:nvSpPr>
          <p:spPr>
            <a:xfrm>
              <a:off x="3778350" y="2582075"/>
              <a:ext cx="2116450" cy="1147150"/>
            </a:xfrm>
            <a:custGeom>
              <a:avLst/>
              <a:gdLst/>
              <a:ahLst/>
              <a:cxnLst/>
              <a:rect l="l" t="t" r="r" b="b"/>
              <a:pathLst>
                <a:path w="84658" h="45886" extrusionOk="0">
                  <a:moveTo>
                    <a:pt x="3411" y="1"/>
                  </a:moveTo>
                  <a:cubicBezTo>
                    <a:pt x="586" y="3851"/>
                    <a:pt x="0" y="8935"/>
                    <a:pt x="1904" y="13329"/>
                  </a:cubicBezTo>
                  <a:lnTo>
                    <a:pt x="13684" y="40488"/>
                  </a:lnTo>
                  <a:cubicBezTo>
                    <a:pt x="15384" y="44402"/>
                    <a:pt x="18180" y="45886"/>
                    <a:pt x="21542" y="45886"/>
                  </a:cubicBezTo>
                  <a:cubicBezTo>
                    <a:pt x="24057" y="45886"/>
                    <a:pt x="26889" y="45056"/>
                    <a:pt x="29816" y="43794"/>
                  </a:cubicBezTo>
                  <a:lnTo>
                    <a:pt x="49589" y="35215"/>
                  </a:lnTo>
                  <a:cubicBezTo>
                    <a:pt x="51953" y="33792"/>
                    <a:pt x="54736" y="32495"/>
                    <a:pt x="60344" y="26218"/>
                  </a:cubicBezTo>
                  <a:lnTo>
                    <a:pt x="68776" y="21573"/>
                  </a:lnTo>
                  <a:lnTo>
                    <a:pt x="81749" y="15945"/>
                  </a:lnTo>
                  <a:cubicBezTo>
                    <a:pt x="83736" y="15087"/>
                    <a:pt x="84657" y="12764"/>
                    <a:pt x="83778" y="10776"/>
                  </a:cubicBezTo>
                  <a:lnTo>
                    <a:pt x="82083" y="6864"/>
                  </a:lnTo>
                  <a:lnTo>
                    <a:pt x="71224" y="11571"/>
                  </a:lnTo>
                  <a:lnTo>
                    <a:pt x="62792" y="16217"/>
                  </a:lnTo>
                  <a:cubicBezTo>
                    <a:pt x="57184" y="22494"/>
                    <a:pt x="54402" y="23812"/>
                    <a:pt x="52037" y="25214"/>
                  </a:cubicBezTo>
                  <a:lnTo>
                    <a:pt x="32264" y="33792"/>
                  </a:lnTo>
                  <a:cubicBezTo>
                    <a:pt x="29348" y="35063"/>
                    <a:pt x="26520" y="35893"/>
                    <a:pt x="24006" y="35893"/>
                  </a:cubicBezTo>
                  <a:cubicBezTo>
                    <a:pt x="20638" y="35893"/>
                    <a:pt x="17833" y="34404"/>
                    <a:pt x="16132" y="30486"/>
                  </a:cubicBezTo>
                  <a:lnTo>
                    <a:pt x="4373" y="3328"/>
                  </a:lnTo>
                  <a:cubicBezTo>
                    <a:pt x="3913" y="2260"/>
                    <a:pt x="3578" y="1152"/>
                    <a:pt x="3411" y="1"/>
                  </a:cubicBezTo>
                  <a:close/>
                </a:path>
              </a:pathLst>
            </a:custGeom>
            <a:solidFill>
              <a:srgbClr val="AD4741">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50;p28"/>
            <p:cNvSpPr/>
            <p:nvPr/>
          </p:nvSpPr>
          <p:spPr>
            <a:xfrm>
              <a:off x="1833500" y="2056675"/>
              <a:ext cx="2055225" cy="1672550"/>
            </a:xfrm>
            <a:custGeom>
              <a:avLst/>
              <a:gdLst/>
              <a:ahLst/>
              <a:cxnLst/>
              <a:rect l="l" t="t" r="r" b="b"/>
              <a:pathLst>
                <a:path w="82209" h="66902" extrusionOk="0">
                  <a:moveTo>
                    <a:pt x="39357" y="5470"/>
                  </a:moveTo>
                  <a:cubicBezTo>
                    <a:pt x="39567" y="5491"/>
                    <a:pt x="39692" y="5533"/>
                    <a:pt x="39713" y="5617"/>
                  </a:cubicBezTo>
                  <a:lnTo>
                    <a:pt x="39357" y="5470"/>
                  </a:lnTo>
                  <a:close/>
                  <a:moveTo>
                    <a:pt x="23997" y="0"/>
                  </a:moveTo>
                  <a:cubicBezTo>
                    <a:pt x="18777" y="0"/>
                    <a:pt x="13804" y="3049"/>
                    <a:pt x="11592" y="8128"/>
                  </a:cubicBezTo>
                  <a:lnTo>
                    <a:pt x="2971" y="28068"/>
                  </a:lnTo>
                  <a:cubicBezTo>
                    <a:pt x="0" y="34910"/>
                    <a:pt x="4750" y="39157"/>
                    <a:pt x="11592" y="42108"/>
                  </a:cubicBezTo>
                  <a:lnTo>
                    <a:pt x="20903" y="47234"/>
                  </a:lnTo>
                  <a:cubicBezTo>
                    <a:pt x="26510" y="53511"/>
                    <a:pt x="29272" y="54808"/>
                    <a:pt x="31658" y="56231"/>
                  </a:cubicBezTo>
                  <a:lnTo>
                    <a:pt x="51430" y="64810"/>
                  </a:lnTo>
                  <a:cubicBezTo>
                    <a:pt x="54349" y="66072"/>
                    <a:pt x="57175" y="66902"/>
                    <a:pt x="59687" y="66902"/>
                  </a:cubicBezTo>
                  <a:cubicBezTo>
                    <a:pt x="63046" y="66902"/>
                    <a:pt x="65842" y="65418"/>
                    <a:pt x="67542" y="61504"/>
                  </a:cubicBezTo>
                  <a:lnTo>
                    <a:pt x="79301" y="34345"/>
                  </a:lnTo>
                  <a:cubicBezTo>
                    <a:pt x="82209" y="27650"/>
                    <a:pt x="79259" y="19866"/>
                    <a:pt x="72626" y="16769"/>
                  </a:cubicBezTo>
                  <a:cubicBezTo>
                    <a:pt x="74969" y="15451"/>
                    <a:pt x="76246" y="12857"/>
                    <a:pt x="75911" y="10199"/>
                  </a:cubicBezTo>
                  <a:cubicBezTo>
                    <a:pt x="75555" y="7563"/>
                    <a:pt x="73630" y="5387"/>
                    <a:pt x="71036" y="4717"/>
                  </a:cubicBezTo>
                  <a:lnTo>
                    <a:pt x="49422" y="2750"/>
                  </a:lnTo>
                  <a:cubicBezTo>
                    <a:pt x="48337" y="2466"/>
                    <a:pt x="47349" y="2351"/>
                    <a:pt x="46398" y="2351"/>
                  </a:cubicBezTo>
                  <a:cubicBezTo>
                    <a:pt x="44269" y="2351"/>
                    <a:pt x="42325" y="2927"/>
                    <a:pt x="39881" y="3462"/>
                  </a:cubicBezTo>
                  <a:cubicBezTo>
                    <a:pt x="38479" y="3776"/>
                    <a:pt x="37391" y="4027"/>
                    <a:pt x="36554" y="4236"/>
                  </a:cubicBezTo>
                  <a:lnTo>
                    <a:pt x="29356" y="1118"/>
                  </a:lnTo>
                  <a:cubicBezTo>
                    <a:pt x="27608" y="359"/>
                    <a:pt x="25788" y="0"/>
                    <a:pt x="23997" y="0"/>
                  </a:cubicBezTo>
                  <a:close/>
                </a:path>
              </a:pathLst>
            </a:custGeom>
            <a:solidFill>
              <a:srgbClr val="FF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51;p28"/>
            <p:cNvSpPr/>
            <p:nvPr/>
          </p:nvSpPr>
          <p:spPr>
            <a:xfrm>
              <a:off x="1747700" y="1956075"/>
              <a:ext cx="847425" cy="1167425"/>
            </a:xfrm>
            <a:custGeom>
              <a:avLst/>
              <a:gdLst/>
              <a:ahLst/>
              <a:cxnLst/>
              <a:rect l="l" t="t" r="r" b="b"/>
              <a:pathLst>
                <a:path w="33897" h="46697" extrusionOk="0">
                  <a:moveTo>
                    <a:pt x="19840" y="0"/>
                  </a:moveTo>
                  <a:cubicBezTo>
                    <a:pt x="17813" y="0"/>
                    <a:pt x="15880" y="1178"/>
                    <a:pt x="15024" y="3155"/>
                  </a:cubicBezTo>
                  <a:lnTo>
                    <a:pt x="859" y="35816"/>
                  </a:lnTo>
                  <a:cubicBezTo>
                    <a:pt x="1" y="37804"/>
                    <a:pt x="921" y="40127"/>
                    <a:pt x="2909" y="40985"/>
                  </a:cubicBezTo>
                  <a:lnTo>
                    <a:pt x="16091" y="46697"/>
                  </a:lnTo>
                  <a:lnTo>
                    <a:pt x="33897" y="5624"/>
                  </a:lnTo>
                  <a:lnTo>
                    <a:pt x="21929" y="435"/>
                  </a:lnTo>
                  <a:cubicBezTo>
                    <a:pt x="21248" y="140"/>
                    <a:pt x="20539" y="0"/>
                    <a:pt x="19840" y="0"/>
                  </a:cubicBezTo>
                  <a:close/>
                </a:path>
              </a:pathLst>
            </a:custGeom>
            <a:solidFill>
              <a:srgbClr val="FF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52;p28"/>
            <p:cNvSpPr/>
            <p:nvPr/>
          </p:nvSpPr>
          <p:spPr>
            <a:xfrm>
              <a:off x="2776100" y="2503700"/>
              <a:ext cx="674800" cy="929100"/>
            </a:xfrm>
            <a:custGeom>
              <a:avLst/>
              <a:gdLst/>
              <a:ahLst/>
              <a:cxnLst/>
              <a:rect l="l" t="t" r="r" b="b"/>
              <a:pathLst>
                <a:path w="26992" h="37164" extrusionOk="0">
                  <a:moveTo>
                    <a:pt x="16204" y="0"/>
                  </a:moveTo>
                  <a:cubicBezTo>
                    <a:pt x="14505" y="0"/>
                    <a:pt x="12892" y="993"/>
                    <a:pt x="12178" y="2654"/>
                  </a:cubicBezTo>
                  <a:lnTo>
                    <a:pt x="963" y="28495"/>
                  </a:lnTo>
                  <a:cubicBezTo>
                    <a:pt x="0" y="30734"/>
                    <a:pt x="1026" y="33329"/>
                    <a:pt x="3244" y="34291"/>
                  </a:cubicBezTo>
                  <a:lnTo>
                    <a:pt x="9039" y="36802"/>
                  </a:lnTo>
                  <a:cubicBezTo>
                    <a:pt x="9605" y="37047"/>
                    <a:pt x="10196" y="37164"/>
                    <a:pt x="10778" y="37164"/>
                  </a:cubicBezTo>
                  <a:cubicBezTo>
                    <a:pt x="12476" y="37164"/>
                    <a:pt x="14103" y="36173"/>
                    <a:pt x="14835" y="34521"/>
                  </a:cubicBezTo>
                  <a:lnTo>
                    <a:pt x="26029" y="8680"/>
                  </a:lnTo>
                  <a:cubicBezTo>
                    <a:pt x="26992" y="6442"/>
                    <a:pt x="25988" y="3847"/>
                    <a:pt x="23749" y="2885"/>
                  </a:cubicBezTo>
                  <a:lnTo>
                    <a:pt x="17974" y="374"/>
                  </a:lnTo>
                  <a:cubicBezTo>
                    <a:pt x="17396" y="120"/>
                    <a:pt x="16795" y="0"/>
                    <a:pt x="16204" y="0"/>
                  </a:cubicBezTo>
                  <a:close/>
                </a:path>
              </a:pathLst>
            </a:custGeom>
            <a:solidFill>
              <a:srgbClr val="FF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53;p28"/>
            <p:cNvSpPr/>
            <p:nvPr/>
          </p:nvSpPr>
          <p:spPr>
            <a:xfrm>
              <a:off x="1747700" y="2582075"/>
              <a:ext cx="2115925" cy="1147150"/>
            </a:xfrm>
            <a:custGeom>
              <a:avLst/>
              <a:gdLst/>
              <a:ahLst/>
              <a:cxnLst/>
              <a:rect l="l" t="t" r="r" b="b"/>
              <a:pathLst>
                <a:path w="84637" h="45886" extrusionOk="0">
                  <a:moveTo>
                    <a:pt x="81226" y="1"/>
                  </a:moveTo>
                  <a:cubicBezTo>
                    <a:pt x="81059" y="1152"/>
                    <a:pt x="80745" y="2260"/>
                    <a:pt x="80285" y="3328"/>
                  </a:cubicBezTo>
                  <a:lnTo>
                    <a:pt x="68505" y="30486"/>
                  </a:lnTo>
                  <a:cubicBezTo>
                    <a:pt x="66816" y="34391"/>
                    <a:pt x="64016" y="35882"/>
                    <a:pt x="60647" y="35882"/>
                  </a:cubicBezTo>
                  <a:cubicBezTo>
                    <a:pt x="58131" y="35882"/>
                    <a:pt x="55298" y="35051"/>
                    <a:pt x="52372" y="33771"/>
                  </a:cubicBezTo>
                  <a:lnTo>
                    <a:pt x="32600" y="25214"/>
                  </a:lnTo>
                  <a:cubicBezTo>
                    <a:pt x="30235" y="23812"/>
                    <a:pt x="27452" y="22494"/>
                    <a:pt x="21845" y="16217"/>
                  </a:cubicBezTo>
                  <a:lnTo>
                    <a:pt x="13413" y="11571"/>
                  </a:lnTo>
                  <a:lnTo>
                    <a:pt x="2574" y="6864"/>
                  </a:lnTo>
                  <a:lnTo>
                    <a:pt x="859" y="10797"/>
                  </a:lnTo>
                  <a:cubicBezTo>
                    <a:pt x="1" y="12785"/>
                    <a:pt x="921" y="15087"/>
                    <a:pt x="2909" y="15945"/>
                  </a:cubicBezTo>
                  <a:lnTo>
                    <a:pt x="15882" y="21573"/>
                  </a:lnTo>
                  <a:lnTo>
                    <a:pt x="24314" y="26218"/>
                  </a:lnTo>
                  <a:cubicBezTo>
                    <a:pt x="29921" y="32495"/>
                    <a:pt x="32683" y="33792"/>
                    <a:pt x="35069" y="35215"/>
                  </a:cubicBezTo>
                  <a:lnTo>
                    <a:pt x="54841" y="43794"/>
                  </a:lnTo>
                  <a:cubicBezTo>
                    <a:pt x="57760" y="45056"/>
                    <a:pt x="60590" y="45886"/>
                    <a:pt x="63107" y="45886"/>
                  </a:cubicBezTo>
                  <a:cubicBezTo>
                    <a:pt x="66471" y="45886"/>
                    <a:pt x="69274" y="44402"/>
                    <a:pt x="70974" y="40488"/>
                  </a:cubicBezTo>
                  <a:lnTo>
                    <a:pt x="82733" y="13329"/>
                  </a:lnTo>
                  <a:cubicBezTo>
                    <a:pt x="84637" y="8935"/>
                    <a:pt x="84072" y="3851"/>
                    <a:pt x="81226" y="1"/>
                  </a:cubicBezTo>
                  <a:close/>
                </a:path>
              </a:pathLst>
            </a:custGeom>
            <a:solidFill>
              <a:srgbClr val="AD4741">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377;p28"/>
          <p:cNvGrpSpPr/>
          <p:nvPr/>
        </p:nvGrpSpPr>
        <p:grpSpPr>
          <a:xfrm>
            <a:off x="6124467" y="2865956"/>
            <a:ext cx="948749" cy="875989"/>
            <a:chOff x="1864875" y="1196924"/>
            <a:chExt cx="3874023" cy="3576925"/>
          </a:xfrm>
        </p:grpSpPr>
        <p:sp>
          <p:nvSpPr>
            <p:cNvPr id="108" name="Google Shape;378;p28"/>
            <p:cNvSpPr/>
            <p:nvPr/>
          </p:nvSpPr>
          <p:spPr>
            <a:xfrm>
              <a:off x="2161999" y="1196924"/>
              <a:ext cx="3576899" cy="3576925"/>
            </a:xfrm>
            <a:custGeom>
              <a:avLst/>
              <a:gdLst/>
              <a:ahLst/>
              <a:cxnLst/>
              <a:rect l="l" t="t" r="r" b="b"/>
              <a:pathLst>
                <a:path w="143076" h="143077" extrusionOk="0">
                  <a:moveTo>
                    <a:pt x="71538" y="1"/>
                  </a:moveTo>
                  <a:cubicBezTo>
                    <a:pt x="32034" y="1"/>
                    <a:pt x="0" y="32035"/>
                    <a:pt x="0" y="71539"/>
                  </a:cubicBezTo>
                  <a:cubicBezTo>
                    <a:pt x="0" y="111064"/>
                    <a:pt x="32034" y="143077"/>
                    <a:pt x="71538" y="143077"/>
                  </a:cubicBezTo>
                  <a:cubicBezTo>
                    <a:pt x="111042" y="143077"/>
                    <a:pt x="143076" y="111064"/>
                    <a:pt x="143076" y="71539"/>
                  </a:cubicBezTo>
                  <a:cubicBezTo>
                    <a:pt x="143076" y="32035"/>
                    <a:pt x="111042" y="1"/>
                    <a:pt x="71538" y="1"/>
                  </a:cubicBezTo>
                  <a:close/>
                </a:path>
              </a:pathLst>
            </a:custGeom>
            <a:solidFill>
              <a:srgbClr val="007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79;p28"/>
            <p:cNvSpPr/>
            <p:nvPr/>
          </p:nvSpPr>
          <p:spPr>
            <a:xfrm>
              <a:off x="2262567" y="2027075"/>
              <a:ext cx="3395425" cy="415375"/>
            </a:xfrm>
            <a:custGeom>
              <a:avLst/>
              <a:gdLst/>
              <a:ahLst/>
              <a:cxnLst/>
              <a:rect l="l" t="t" r="r" b="b"/>
              <a:pathLst>
                <a:path w="135817" h="16615" extrusionOk="0">
                  <a:moveTo>
                    <a:pt x="7743" y="1"/>
                  </a:moveTo>
                  <a:cubicBezTo>
                    <a:pt x="4458" y="5169"/>
                    <a:pt x="1842" y="10756"/>
                    <a:pt x="1" y="16614"/>
                  </a:cubicBezTo>
                  <a:lnTo>
                    <a:pt x="135816" y="16614"/>
                  </a:lnTo>
                  <a:cubicBezTo>
                    <a:pt x="133954" y="10756"/>
                    <a:pt x="131338" y="5169"/>
                    <a:pt x="1280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80;p28"/>
            <p:cNvSpPr/>
            <p:nvPr/>
          </p:nvSpPr>
          <p:spPr>
            <a:xfrm>
              <a:off x="2214663" y="3437325"/>
              <a:ext cx="227050" cy="228100"/>
            </a:xfrm>
            <a:custGeom>
              <a:avLst/>
              <a:gdLst/>
              <a:ahLst/>
              <a:cxnLst/>
              <a:rect l="l" t="t" r="r" b="b"/>
              <a:pathLst>
                <a:path w="9082" h="9124" extrusionOk="0">
                  <a:moveTo>
                    <a:pt x="1" y="1"/>
                  </a:moveTo>
                  <a:cubicBezTo>
                    <a:pt x="817" y="3098"/>
                    <a:pt x="1842" y="6152"/>
                    <a:pt x="3056" y="9124"/>
                  </a:cubicBezTo>
                  <a:lnTo>
                    <a:pt x="90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81;p28"/>
            <p:cNvSpPr/>
            <p:nvPr/>
          </p:nvSpPr>
          <p:spPr>
            <a:xfrm>
              <a:off x="5145862" y="3437325"/>
              <a:ext cx="539325" cy="414850"/>
            </a:xfrm>
            <a:custGeom>
              <a:avLst/>
              <a:gdLst/>
              <a:ahLst/>
              <a:cxnLst/>
              <a:rect l="l" t="t" r="r" b="b"/>
              <a:pathLst>
                <a:path w="21573" h="16594" extrusionOk="0">
                  <a:moveTo>
                    <a:pt x="10943" y="1"/>
                  </a:moveTo>
                  <a:lnTo>
                    <a:pt x="0" y="16593"/>
                  </a:lnTo>
                  <a:lnTo>
                    <a:pt x="14919" y="16593"/>
                  </a:lnTo>
                  <a:cubicBezTo>
                    <a:pt x="17827" y="11362"/>
                    <a:pt x="20066" y="5797"/>
                    <a:pt x="215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82;p28"/>
            <p:cNvSpPr/>
            <p:nvPr/>
          </p:nvSpPr>
          <p:spPr>
            <a:xfrm>
              <a:off x="3317500" y="3437325"/>
              <a:ext cx="951525" cy="414850"/>
            </a:xfrm>
            <a:custGeom>
              <a:avLst/>
              <a:gdLst/>
              <a:ahLst/>
              <a:cxnLst/>
              <a:rect l="l" t="t" r="r" b="b"/>
              <a:pathLst>
                <a:path w="38061" h="16594" extrusionOk="0">
                  <a:moveTo>
                    <a:pt x="10943" y="1"/>
                  </a:moveTo>
                  <a:lnTo>
                    <a:pt x="0" y="16593"/>
                  </a:lnTo>
                  <a:lnTo>
                    <a:pt x="27117" y="16593"/>
                  </a:lnTo>
                  <a:lnTo>
                    <a:pt x="38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83;p28"/>
            <p:cNvSpPr/>
            <p:nvPr/>
          </p:nvSpPr>
          <p:spPr>
            <a:xfrm>
              <a:off x="1864875" y="1404750"/>
              <a:ext cx="2411475" cy="1720375"/>
            </a:xfrm>
            <a:custGeom>
              <a:avLst/>
              <a:gdLst/>
              <a:ahLst/>
              <a:cxnLst/>
              <a:rect l="l" t="t" r="r" b="b"/>
              <a:pathLst>
                <a:path w="96459" h="68815" extrusionOk="0">
                  <a:moveTo>
                    <a:pt x="55711" y="0"/>
                  </a:moveTo>
                  <a:cubicBezTo>
                    <a:pt x="48357" y="0"/>
                    <a:pt x="40764" y="1262"/>
                    <a:pt x="33729" y="4702"/>
                  </a:cubicBezTo>
                  <a:cubicBezTo>
                    <a:pt x="7868" y="17340"/>
                    <a:pt x="586" y="53957"/>
                    <a:pt x="293" y="55505"/>
                  </a:cubicBezTo>
                  <a:cubicBezTo>
                    <a:pt x="1" y="57032"/>
                    <a:pt x="733" y="58560"/>
                    <a:pt x="2114" y="59271"/>
                  </a:cubicBezTo>
                  <a:cubicBezTo>
                    <a:pt x="3150" y="59789"/>
                    <a:pt x="21112" y="68815"/>
                    <a:pt x="40786" y="68815"/>
                  </a:cubicBezTo>
                  <a:cubicBezTo>
                    <a:pt x="48133" y="68815"/>
                    <a:pt x="55719" y="67556"/>
                    <a:pt x="62750" y="64126"/>
                  </a:cubicBezTo>
                  <a:cubicBezTo>
                    <a:pt x="88591" y="51488"/>
                    <a:pt x="95873" y="14871"/>
                    <a:pt x="96165" y="13323"/>
                  </a:cubicBezTo>
                  <a:cubicBezTo>
                    <a:pt x="96458" y="11796"/>
                    <a:pt x="95726" y="10247"/>
                    <a:pt x="94345" y="9536"/>
                  </a:cubicBezTo>
                  <a:cubicBezTo>
                    <a:pt x="93325" y="9018"/>
                    <a:pt x="75371" y="0"/>
                    <a:pt x="55711" y="0"/>
                  </a:cubicBezTo>
                  <a:close/>
                </a:path>
              </a:pathLst>
            </a:custGeom>
            <a:solidFill>
              <a:srgbClr val="FF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84;p28"/>
            <p:cNvSpPr/>
            <p:nvPr/>
          </p:nvSpPr>
          <p:spPr>
            <a:xfrm>
              <a:off x="1934450" y="2364475"/>
              <a:ext cx="403325" cy="680050"/>
            </a:xfrm>
            <a:custGeom>
              <a:avLst/>
              <a:gdLst/>
              <a:ahLst/>
              <a:cxnLst/>
              <a:rect l="l" t="t" r="r" b="b"/>
              <a:pathLst>
                <a:path w="16133" h="27202" extrusionOk="0">
                  <a:moveTo>
                    <a:pt x="2846" y="0"/>
                  </a:moveTo>
                  <a:cubicBezTo>
                    <a:pt x="1674" y="2783"/>
                    <a:pt x="754" y="5420"/>
                    <a:pt x="0" y="7742"/>
                  </a:cubicBezTo>
                  <a:lnTo>
                    <a:pt x="8286" y="24669"/>
                  </a:lnTo>
                  <a:cubicBezTo>
                    <a:pt x="10567" y="25506"/>
                    <a:pt x="13224" y="26385"/>
                    <a:pt x="16132" y="27201"/>
                  </a:cubicBezTo>
                  <a:lnTo>
                    <a:pt x="28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85;p28"/>
            <p:cNvSpPr/>
            <p:nvPr/>
          </p:nvSpPr>
          <p:spPr>
            <a:xfrm>
              <a:off x="3832225" y="1493525"/>
              <a:ext cx="384500" cy="645000"/>
            </a:xfrm>
            <a:custGeom>
              <a:avLst/>
              <a:gdLst/>
              <a:ahLst/>
              <a:cxnLst/>
              <a:rect l="l" t="t" r="r" b="b"/>
              <a:pathLst>
                <a:path w="15380" h="25800" extrusionOk="0">
                  <a:moveTo>
                    <a:pt x="0" y="1"/>
                  </a:moveTo>
                  <a:lnTo>
                    <a:pt x="12617" y="25799"/>
                  </a:lnTo>
                  <a:cubicBezTo>
                    <a:pt x="13747" y="22933"/>
                    <a:pt x="14668" y="20255"/>
                    <a:pt x="15379" y="17953"/>
                  </a:cubicBezTo>
                  <a:lnTo>
                    <a:pt x="7888" y="2637"/>
                  </a:lnTo>
                  <a:cubicBezTo>
                    <a:pt x="5629" y="1779"/>
                    <a:pt x="2971" y="859"/>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86;p28"/>
            <p:cNvSpPr/>
            <p:nvPr/>
          </p:nvSpPr>
          <p:spPr>
            <a:xfrm>
              <a:off x="2308450" y="1784800"/>
              <a:ext cx="1526400" cy="960575"/>
            </a:xfrm>
            <a:custGeom>
              <a:avLst/>
              <a:gdLst/>
              <a:ahLst/>
              <a:cxnLst/>
              <a:rect l="l" t="t" r="r" b="b"/>
              <a:pathLst>
                <a:path w="61056" h="38423" extrusionOk="0">
                  <a:moveTo>
                    <a:pt x="49938" y="1"/>
                  </a:moveTo>
                  <a:cubicBezTo>
                    <a:pt x="49658" y="1"/>
                    <a:pt x="49375" y="62"/>
                    <a:pt x="49108" y="192"/>
                  </a:cubicBezTo>
                  <a:cubicBezTo>
                    <a:pt x="48167" y="653"/>
                    <a:pt x="47769" y="1804"/>
                    <a:pt x="48230" y="2745"/>
                  </a:cubicBezTo>
                  <a:lnTo>
                    <a:pt x="50469" y="7327"/>
                  </a:lnTo>
                  <a:lnTo>
                    <a:pt x="46388" y="9315"/>
                  </a:lnTo>
                  <a:lnTo>
                    <a:pt x="44150" y="4754"/>
                  </a:lnTo>
                  <a:cubicBezTo>
                    <a:pt x="43822" y="4068"/>
                    <a:pt x="43143" y="3680"/>
                    <a:pt x="42439" y="3680"/>
                  </a:cubicBezTo>
                  <a:cubicBezTo>
                    <a:pt x="42155" y="3680"/>
                    <a:pt x="41868" y="3743"/>
                    <a:pt x="41597" y="3875"/>
                  </a:cubicBezTo>
                  <a:cubicBezTo>
                    <a:pt x="40655" y="4335"/>
                    <a:pt x="40258" y="5465"/>
                    <a:pt x="40718" y="6428"/>
                  </a:cubicBezTo>
                  <a:lnTo>
                    <a:pt x="42957" y="10989"/>
                  </a:lnTo>
                  <a:lnTo>
                    <a:pt x="38877" y="12998"/>
                  </a:lnTo>
                  <a:lnTo>
                    <a:pt x="36638" y="8415"/>
                  </a:lnTo>
                  <a:cubicBezTo>
                    <a:pt x="36299" y="7767"/>
                    <a:pt x="35638" y="7399"/>
                    <a:pt x="34955" y="7399"/>
                  </a:cubicBezTo>
                  <a:cubicBezTo>
                    <a:pt x="34669" y="7399"/>
                    <a:pt x="34378" y="7463"/>
                    <a:pt x="34106" y="7599"/>
                  </a:cubicBezTo>
                  <a:cubicBezTo>
                    <a:pt x="33186" y="8039"/>
                    <a:pt x="32788" y="9148"/>
                    <a:pt x="33207" y="10089"/>
                  </a:cubicBezTo>
                  <a:lnTo>
                    <a:pt x="35445" y="14672"/>
                  </a:lnTo>
                  <a:lnTo>
                    <a:pt x="31365" y="16659"/>
                  </a:lnTo>
                  <a:lnTo>
                    <a:pt x="29126" y="12077"/>
                  </a:lnTo>
                  <a:cubicBezTo>
                    <a:pt x="28811" y="11371"/>
                    <a:pt x="28118" y="10956"/>
                    <a:pt x="27397" y="10956"/>
                  </a:cubicBezTo>
                  <a:cubicBezTo>
                    <a:pt x="27113" y="10956"/>
                    <a:pt x="26825" y="11021"/>
                    <a:pt x="26553" y="11156"/>
                  </a:cubicBezTo>
                  <a:cubicBezTo>
                    <a:pt x="25569" y="11638"/>
                    <a:pt x="25193" y="12809"/>
                    <a:pt x="25695" y="13772"/>
                  </a:cubicBezTo>
                  <a:lnTo>
                    <a:pt x="27934" y="18333"/>
                  </a:lnTo>
                  <a:lnTo>
                    <a:pt x="23854" y="20321"/>
                  </a:lnTo>
                  <a:lnTo>
                    <a:pt x="21615" y="15760"/>
                  </a:lnTo>
                  <a:cubicBezTo>
                    <a:pt x="21272" y="15104"/>
                    <a:pt x="20612" y="14735"/>
                    <a:pt x="19920" y="14735"/>
                  </a:cubicBezTo>
                  <a:cubicBezTo>
                    <a:pt x="19640" y="14735"/>
                    <a:pt x="19355" y="14796"/>
                    <a:pt x="19083" y="14923"/>
                  </a:cubicBezTo>
                  <a:cubicBezTo>
                    <a:pt x="18162" y="15383"/>
                    <a:pt x="17765" y="16492"/>
                    <a:pt x="18183" y="17434"/>
                  </a:cubicBezTo>
                  <a:lnTo>
                    <a:pt x="20422" y="21995"/>
                  </a:lnTo>
                  <a:lnTo>
                    <a:pt x="16342" y="24004"/>
                  </a:lnTo>
                  <a:lnTo>
                    <a:pt x="14103" y="19421"/>
                  </a:lnTo>
                  <a:cubicBezTo>
                    <a:pt x="13788" y="18715"/>
                    <a:pt x="13095" y="18301"/>
                    <a:pt x="12374" y="18301"/>
                  </a:cubicBezTo>
                  <a:cubicBezTo>
                    <a:pt x="12090" y="18301"/>
                    <a:pt x="11801" y="18365"/>
                    <a:pt x="11530" y="18501"/>
                  </a:cubicBezTo>
                  <a:cubicBezTo>
                    <a:pt x="10567" y="18961"/>
                    <a:pt x="10170" y="20154"/>
                    <a:pt x="10672" y="21095"/>
                  </a:cubicBezTo>
                  <a:lnTo>
                    <a:pt x="12911" y="25677"/>
                  </a:lnTo>
                  <a:lnTo>
                    <a:pt x="8831" y="27665"/>
                  </a:lnTo>
                  <a:lnTo>
                    <a:pt x="6592" y="23083"/>
                  </a:lnTo>
                  <a:cubicBezTo>
                    <a:pt x="6250" y="22445"/>
                    <a:pt x="5594" y="22070"/>
                    <a:pt x="4904" y="22070"/>
                  </a:cubicBezTo>
                  <a:cubicBezTo>
                    <a:pt x="4622" y="22070"/>
                    <a:pt x="4334" y="22133"/>
                    <a:pt x="4060" y="22267"/>
                  </a:cubicBezTo>
                  <a:cubicBezTo>
                    <a:pt x="3139" y="22727"/>
                    <a:pt x="2742" y="23836"/>
                    <a:pt x="3160" y="24778"/>
                  </a:cubicBezTo>
                  <a:lnTo>
                    <a:pt x="5399" y="29339"/>
                  </a:lnTo>
                  <a:lnTo>
                    <a:pt x="1277" y="31348"/>
                  </a:lnTo>
                  <a:cubicBezTo>
                    <a:pt x="356" y="31829"/>
                    <a:pt x="1" y="32959"/>
                    <a:pt x="440" y="33879"/>
                  </a:cubicBezTo>
                  <a:cubicBezTo>
                    <a:pt x="776" y="34550"/>
                    <a:pt x="1455" y="34954"/>
                    <a:pt x="2164" y="34954"/>
                  </a:cubicBezTo>
                  <a:cubicBezTo>
                    <a:pt x="2428" y="34954"/>
                    <a:pt x="2695" y="34898"/>
                    <a:pt x="2951" y="34779"/>
                  </a:cubicBezTo>
                  <a:lnTo>
                    <a:pt x="7073" y="32771"/>
                  </a:lnTo>
                  <a:lnTo>
                    <a:pt x="9312" y="37332"/>
                  </a:lnTo>
                  <a:cubicBezTo>
                    <a:pt x="9642" y="38023"/>
                    <a:pt x="10318" y="38423"/>
                    <a:pt x="11029" y="38423"/>
                  </a:cubicBezTo>
                  <a:cubicBezTo>
                    <a:pt x="11309" y="38423"/>
                    <a:pt x="11593" y="38361"/>
                    <a:pt x="11864" y="38232"/>
                  </a:cubicBezTo>
                  <a:cubicBezTo>
                    <a:pt x="12806" y="37750"/>
                    <a:pt x="13204" y="36620"/>
                    <a:pt x="12743" y="35658"/>
                  </a:cubicBezTo>
                  <a:lnTo>
                    <a:pt x="10504" y="31097"/>
                  </a:lnTo>
                  <a:lnTo>
                    <a:pt x="14585" y="29088"/>
                  </a:lnTo>
                  <a:lnTo>
                    <a:pt x="16823" y="33670"/>
                  </a:lnTo>
                  <a:cubicBezTo>
                    <a:pt x="17153" y="34345"/>
                    <a:pt x="17828" y="34741"/>
                    <a:pt x="18538" y="34741"/>
                  </a:cubicBezTo>
                  <a:cubicBezTo>
                    <a:pt x="18818" y="34741"/>
                    <a:pt x="19104" y="34679"/>
                    <a:pt x="19376" y="34549"/>
                  </a:cubicBezTo>
                  <a:cubicBezTo>
                    <a:pt x="20318" y="34089"/>
                    <a:pt x="20715" y="32938"/>
                    <a:pt x="20234" y="31996"/>
                  </a:cubicBezTo>
                  <a:lnTo>
                    <a:pt x="18016" y="27414"/>
                  </a:lnTo>
                  <a:lnTo>
                    <a:pt x="22096" y="25426"/>
                  </a:lnTo>
                  <a:lnTo>
                    <a:pt x="24335" y="30009"/>
                  </a:lnTo>
                  <a:cubicBezTo>
                    <a:pt x="24662" y="30677"/>
                    <a:pt x="25337" y="31072"/>
                    <a:pt x="26038" y="31072"/>
                  </a:cubicBezTo>
                  <a:cubicBezTo>
                    <a:pt x="26324" y="31072"/>
                    <a:pt x="26615" y="31006"/>
                    <a:pt x="26888" y="30866"/>
                  </a:cubicBezTo>
                  <a:cubicBezTo>
                    <a:pt x="27829" y="30406"/>
                    <a:pt x="28227" y="29276"/>
                    <a:pt x="27766" y="28335"/>
                  </a:cubicBezTo>
                  <a:lnTo>
                    <a:pt x="25528" y="23752"/>
                  </a:lnTo>
                  <a:lnTo>
                    <a:pt x="29608" y="21765"/>
                  </a:lnTo>
                  <a:lnTo>
                    <a:pt x="31847" y="26326"/>
                  </a:lnTo>
                  <a:cubicBezTo>
                    <a:pt x="32177" y="27001"/>
                    <a:pt x="32862" y="27397"/>
                    <a:pt x="33570" y="27397"/>
                  </a:cubicBezTo>
                  <a:cubicBezTo>
                    <a:pt x="33850" y="27397"/>
                    <a:pt x="34133" y="27335"/>
                    <a:pt x="34399" y="27205"/>
                  </a:cubicBezTo>
                  <a:cubicBezTo>
                    <a:pt x="35341" y="26745"/>
                    <a:pt x="35738" y="25594"/>
                    <a:pt x="35278" y="24652"/>
                  </a:cubicBezTo>
                  <a:lnTo>
                    <a:pt x="33039" y="20091"/>
                  </a:lnTo>
                  <a:lnTo>
                    <a:pt x="37119" y="18082"/>
                  </a:lnTo>
                  <a:lnTo>
                    <a:pt x="39358" y="22664"/>
                  </a:lnTo>
                  <a:cubicBezTo>
                    <a:pt x="39699" y="23302"/>
                    <a:pt x="40356" y="23677"/>
                    <a:pt x="41045" y="23677"/>
                  </a:cubicBezTo>
                  <a:cubicBezTo>
                    <a:pt x="41328" y="23677"/>
                    <a:pt x="41616" y="23614"/>
                    <a:pt x="41890" y="23480"/>
                  </a:cubicBezTo>
                  <a:cubicBezTo>
                    <a:pt x="42810" y="23020"/>
                    <a:pt x="43208" y="21932"/>
                    <a:pt x="42790" y="20991"/>
                  </a:cubicBezTo>
                  <a:lnTo>
                    <a:pt x="40551" y="16408"/>
                  </a:lnTo>
                  <a:lnTo>
                    <a:pt x="44631" y="14421"/>
                  </a:lnTo>
                  <a:lnTo>
                    <a:pt x="46870" y="18982"/>
                  </a:lnTo>
                  <a:cubicBezTo>
                    <a:pt x="47212" y="19637"/>
                    <a:pt x="47873" y="20006"/>
                    <a:pt x="48564" y="20006"/>
                  </a:cubicBezTo>
                  <a:cubicBezTo>
                    <a:pt x="48845" y="20006"/>
                    <a:pt x="49130" y="19945"/>
                    <a:pt x="49401" y="19819"/>
                  </a:cubicBezTo>
                  <a:cubicBezTo>
                    <a:pt x="50322" y="19358"/>
                    <a:pt x="50720" y="18250"/>
                    <a:pt x="50301" y="17308"/>
                  </a:cubicBezTo>
                  <a:lnTo>
                    <a:pt x="48062" y="12747"/>
                  </a:lnTo>
                  <a:lnTo>
                    <a:pt x="52142" y="10759"/>
                  </a:lnTo>
                  <a:lnTo>
                    <a:pt x="54381" y="15320"/>
                  </a:lnTo>
                  <a:cubicBezTo>
                    <a:pt x="54711" y="15995"/>
                    <a:pt x="55396" y="16391"/>
                    <a:pt x="56105" y="16391"/>
                  </a:cubicBezTo>
                  <a:cubicBezTo>
                    <a:pt x="56384" y="16391"/>
                    <a:pt x="56668" y="16329"/>
                    <a:pt x="56934" y="16199"/>
                  </a:cubicBezTo>
                  <a:cubicBezTo>
                    <a:pt x="57875" y="15739"/>
                    <a:pt x="58273" y="14588"/>
                    <a:pt x="57813" y="13646"/>
                  </a:cubicBezTo>
                  <a:lnTo>
                    <a:pt x="55574" y="9064"/>
                  </a:lnTo>
                  <a:lnTo>
                    <a:pt x="59717" y="7055"/>
                  </a:lnTo>
                  <a:cubicBezTo>
                    <a:pt x="60658" y="6595"/>
                    <a:pt x="61056" y="5444"/>
                    <a:pt x="60596" y="4503"/>
                  </a:cubicBezTo>
                  <a:cubicBezTo>
                    <a:pt x="60268" y="3817"/>
                    <a:pt x="59589" y="3428"/>
                    <a:pt x="58885" y="3428"/>
                  </a:cubicBezTo>
                  <a:cubicBezTo>
                    <a:pt x="58601" y="3428"/>
                    <a:pt x="58313" y="3492"/>
                    <a:pt x="58043" y="3624"/>
                  </a:cubicBezTo>
                  <a:lnTo>
                    <a:pt x="53900" y="5654"/>
                  </a:lnTo>
                  <a:lnTo>
                    <a:pt x="51661" y="1071"/>
                  </a:lnTo>
                  <a:cubicBezTo>
                    <a:pt x="51331" y="396"/>
                    <a:pt x="50646" y="1"/>
                    <a:pt x="499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87;p28"/>
            <p:cNvSpPr/>
            <p:nvPr/>
          </p:nvSpPr>
          <p:spPr>
            <a:xfrm>
              <a:off x="2781325" y="3181550"/>
              <a:ext cx="1489800" cy="425800"/>
            </a:xfrm>
            <a:custGeom>
              <a:avLst/>
              <a:gdLst/>
              <a:ahLst/>
              <a:cxnLst/>
              <a:rect l="l" t="t" r="r" b="b"/>
              <a:pathLst>
                <a:path w="59592" h="17032" extrusionOk="0">
                  <a:moveTo>
                    <a:pt x="29796" y="0"/>
                  </a:moveTo>
                  <a:cubicBezTo>
                    <a:pt x="13329" y="0"/>
                    <a:pt x="1" y="3808"/>
                    <a:pt x="1" y="8516"/>
                  </a:cubicBezTo>
                  <a:cubicBezTo>
                    <a:pt x="1" y="13224"/>
                    <a:pt x="13329" y="17032"/>
                    <a:pt x="29796" y="17032"/>
                  </a:cubicBezTo>
                  <a:cubicBezTo>
                    <a:pt x="46242" y="17032"/>
                    <a:pt x="59591" y="13224"/>
                    <a:pt x="59591" y="8516"/>
                  </a:cubicBezTo>
                  <a:cubicBezTo>
                    <a:pt x="59591" y="3808"/>
                    <a:pt x="46242" y="0"/>
                    <a:pt x="29796" y="0"/>
                  </a:cubicBezTo>
                  <a:close/>
                </a:path>
              </a:pathLst>
            </a:custGeom>
            <a:solidFill>
              <a:srgbClr val="00645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88;p28"/>
            <p:cNvSpPr/>
            <p:nvPr/>
          </p:nvSpPr>
          <p:spPr>
            <a:xfrm>
              <a:off x="1866975" y="1590300"/>
              <a:ext cx="2405700" cy="1534600"/>
            </a:xfrm>
            <a:custGeom>
              <a:avLst/>
              <a:gdLst/>
              <a:ahLst/>
              <a:cxnLst/>
              <a:rect l="l" t="t" r="r" b="b"/>
              <a:pathLst>
                <a:path w="96228" h="61384" extrusionOk="0">
                  <a:moveTo>
                    <a:pt x="89428" y="1"/>
                  </a:moveTo>
                  <a:lnTo>
                    <a:pt x="89428" y="1"/>
                  </a:lnTo>
                  <a:cubicBezTo>
                    <a:pt x="89449" y="273"/>
                    <a:pt x="89428" y="565"/>
                    <a:pt x="89386" y="837"/>
                  </a:cubicBezTo>
                  <a:cubicBezTo>
                    <a:pt x="88821" y="3599"/>
                    <a:pt x="88110" y="6319"/>
                    <a:pt x="87252" y="9019"/>
                  </a:cubicBezTo>
                  <a:cubicBezTo>
                    <a:pt x="86917" y="10149"/>
                    <a:pt x="86498" y="11383"/>
                    <a:pt x="86059" y="12680"/>
                  </a:cubicBezTo>
                  <a:cubicBezTo>
                    <a:pt x="86038" y="12701"/>
                    <a:pt x="86038" y="12743"/>
                    <a:pt x="86017" y="12764"/>
                  </a:cubicBezTo>
                  <a:cubicBezTo>
                    <a:pt x="85808" y="13392"/>
                    <a:pt x="85578" y="14040"/>
                    <a:pt x="85327" y="14689"/>
                  </a:cubicBezTo>
                  <a:lnTo>
                    <a:pt x="85285" y="14794"/>
                  </a:lnTo>
                  <a:cubicBezTo>
                    <a:pt x="85034" y="15463"/>
                    <a:pt x="84762" y="16154"/>
                    <a:pt x="84511" y="16844"/>
                  </a:cubicBezTo>
                  <a:cubicBezTo>
                    <a:pt x="84511" y="16844"/>
                    <a:pt x="84511" y="16844"/>
                    <a:pt x="84511" y="16865"/>
                  </a:cubicBezTo>
                  <a:cubicBezTo>
                    <a:pt x="79740" y="28833"/>
                    <a:pt x="70994" y="44296"/>
                    <a:pt x="55950" y="51640"/>
                  </a:cubicBezTo>
                  <a:cubicBezTo>
                    <a:pt x="48918" y="55080"/>
                    <a:pt x="41330" y="56341"/>
                    <a:pt x="33979" y="56341"/>
                  </a:cubicBezTo>
                  <a:cubicBezTo>
                    <a:pt x="25189" y="56341"/>
                    <a:pt x="16738" y="54538"/>
                    <a:pt x="9981" y="52498"/>
                  </a:cubicBezTo>
                  <a:lnTo>
                    <a:pt x="9939" y="52477"/>
                  </a:lnTo>
                  <a:cubicBezTo>
                    <a:pt x="9269" y="52289"/>
                    <a:pt x="8621" y="52079"/>
                    <a:pt x="7972" y="51870"/>
                  </a:cubicBezTo>
                  <a:lnTo>
                    <a:pt x="7909" y="51849"/>
                  </a:lnTo>
                  <a:cubicBezTo>
                    <a:pt x="7282" y="51640"/>
                    <a:pt x="6654" y="51431"/>
                    <a:pt x="6068" y="51222"/>
                  </a:cubicBezTo>
                  <a:lnTo>
                    <a:pt x="6026" y="51201"/>
                  </a:lnTo>
                  <a:cubicBezTo>
                    <a:pt x="5419" y="50991"/>
                    <a:pt x="4834" y="50782"/>
                    <a:pt x="4269" y="50594"/>
                  </a:cubicBezTo>
                  <a:cubicBezTo>
                    <a:pt x="2658" y="50008"/>
                    <a:pt x="1214" y="49422"/>
                    <a:pt x="0" y="48920"/>
                  </a:cubicBezTo>
                  <a:lnTo>
                    <a:pt x="0" y="48920"/>
                  </a:lnTo>
                  <a:cubicBezTo>
                    <a:pt x="63" y="50154"/>
                    <a:pt x="774" y="51263"/>
                    <a:pt x="1883" y="51849"/>
                  </a:cubicBezTo>
                  <a:cubicBezTo>
                    <a:pt x="4792" y="53272"/>
                    <a:pt x="7784" y="54527"/>
                    <a:pt x="10818" y="55636"/>
                  </a:cubicBezTo>
                  <a:lnTo>
                    <a:pt x="10839" y="55636"/>
                  </a:lnTo>
                  <a:cubicBezTo>
                    <a:pt x="11404" y="55846"/>
                    <a:pt x="11989" y="56055"/>
                    <a:pt x="12575" y="56264"/>
                  </a:cubicBezTo>
                  <a:lnTo>
                    <a:pt x="12617" y="56264"/>
                  </a:lnTo>
                  <a:cubicBezTo>
                    <a:pt x="13224" y="56473"/>
                    <a:pt x="13852" y="56683"/>
                    <a:pt x="14479" y="56892"/>
                  </a:cubicBezTo>
                  <a:lnTo>
                    <a:pt x="14542" y="56913"/>
                  </a:lnTo>
                  <a:cubicBezTo>
                    <a:pt x="15170" y="57122"/>
                    <a:pt x="15839" y="57331"/>
                    <a:pt x="16509" y="57520"/>
                  </a:cubicBezTo>
                  <a:lnTo>
                    <a:pt x="16551" y="57540"/>
                  </a:lnTo>
                  <a:cubicBezTo>
                    <a:pt x="23297" y="59580"/>
                    <a:pt x="31742" y="61384"/>
                    <a:pt x="40530" y="61384"/>
                  </a:cubicBezTo>
                  <a:cubicBezTo>
                    <a:pt x="47879" y="61384"/>
                    <a:pt x="55467" y="60123"/>
                    <a:pt x="62499" y="56683"/>
                  </a:cubicBezTo>
                  <a:cubicBezTo>
                    <a:pt x="77543" y="49338"/>
                    <a:pt x="86310" y="33876"/>
                    <a:pt x="91060" y="21908"/>
                  </a:cubicBezTo>
                  <a:cubicBezTo>
                    <a:pt x="91332" y="21196"/>
                    <a:pt x="91583" y="20527"/>
                    <a:pt x="91834" y="19857"/>
                  </a:cubicBezTo>
                  <a:lnTo>
                    <a:pt x="91876" y="19732"/>
                  </a:lnTo>
                  <a:cubicBezTo>
                    <a:pt x="92127" y="19083"/>
                    <a:pt x="92357" y="18455"/>
                    <a:pt x="92566" y="17827"/>
                  </a:cubicBezTo>
                  <a:cubicBezTo>
                    <a:pt x="92566" y="17786"/>
                    <a:pt x="92587" y="17765"/>
                    <a:pt x="92608" y="17723"/>
                  </a:cubicBezTo>
                  <a:cubicBezTo>
                    <a:pt x="93048" y="16426"/>
                    <a:pt x="93445" y="15212"/>
                    <a:pt x="93801" y="14061"/>
                  </a:cubicBezTo>
                  <a:cubicBezTo>
                    <a:pt x="94659" y="11383"/>
                    <a:pt x="95370" y="8642"/>
                    <a:pt x="95935" y="5880"/>
                  </a:cubicBezTo>
                  <a:cubicBezTo>
                    <a:pt x="96228" y="4374"/>
                    <a:pt x="95475" y="2825"/>
                    <a:pt x="94094" y="2114"/>
                  </a:cubicBezTo>
                  <a:cubicBezTo>
                    <a:pt x="93801" y="1967"/>
                    <a:pt x="92127" y="1130"/>
                    <a:pt x="89428" y="1"/>
                  </a:cubicBezTo>
                  <a:close/>
                </a:path>
              </a:pathLst>
            </a:custGeom>
            <a:solidFill>
              <a:srgbClr val="AD4741">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354;p28"/>
          <p:cNvGrpSpPr/>
          <p:nvPr/>
        </p:nvGrpSpPr>
        <p:grpSpPr>
          <a:xfrm>
            <a:off x="7777173" y="2791528"/>
            <a:ext cx="957888" cy="872156"/>
            <a:chOff x="1979950" y="901925"/>
            <a:chExt cx="3945175" cy="3592075"/>
          </a:xfrm>
        </p:grpSpPr>
        <p:sp>
          <p:nvSpPr>
            <p:cNvPr id="120" name="Google Shape;355;p28"/>
            <p:cNvSpPr/>
            <p:nvPr/>
          </p:nvSpPr>
          <p:spPr>
            <a:xfrm>
              <a:off x="2158850" y="901925"/>
              <a:ext cx="3592100" cy="3592075"/>
            </a:xfrm>
            <a:custGeom>
              <a:avLst/>
              <a:gdLst/>
              <a:ahLst/>
              <a:cxnLst/>
              <a:rect l="l" t="t" r="r" b="b"/>
              <a:pathLst>
                <a:path w="143684" h="143683" extrusionOk="0">
                  <a:moveTo>
                    <a:pt x="71831" y="0"/>
                  </a:moveTo>
                  <a:cubicBezTo>
                    <a:pt x="32160" y="0"/>
                    <a:pt x="1" y="32160"/>
                    <a:pt x="1" y="71831"/>
                  </a:cubicBezTo>
                  <a:cubicBezTo>
                    <a:pt x="1" y="111502"/>
                    <a:pt x="32160" y="143683"/>
                    <a:pt x="71831" y="143683"/>
                  </a:cubicBezTo>
                  <a:cubicBezTo>
                    <a:pt x="111523" y="143683"/>
                    <a:pt x="143683" y="111502"/>
                    <a:pt x="143683" y="71831"/>
                  </a:cubicBezTo>
                  <a:cubicBezTo>
                    <a:pt x="143683" y="32160"/>
                    <a:pt x="111503" y="0"/>
                    <a:pt x="71831" y="0"/>
                  </a:cubicBezTo>
                  <a:close/>
                </a:path>
              </a:pathLst>
            </a:custGeom>
            <a:solidFill>
              <a:srgbClr val="FF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56;p28"/>
            <p:cNvSpPr/>
            <p:nvPr/>
          </p:nvSpPr>
          <p:spPr>
            <a:xfrm>
              <a:off x="2158850" y="901925"/>
              <a:ext cx="3592100" cy="3592075"/>
            </a:xfrm>
            <a:custGeom>
              <a:avLst/>
              <a:gdLst/>
              <a:ahLst/>
              <a:cxnLst/>
              <a:rect l="l" t="t" r="r" b="b"/>
              <a:pathLst>
                <a:path w="143684" h="143683" extrusionOk="0">
                  <a:moveTo>
                    <a:pt x="71831" y="0"/>
                  </a:moveTo>
                  <a:cubicBezTo>
                    <a:pt x="32160" y="0"/>
                    <a:pt x="1" y="32160"/>
                    <a:pt x="1" y="71831"/>
                  </a:cubicBezTo>
                  <a:cubicBezTo>
                    <a:pt x="1" y="111502"/>
                    <a:pt x="32160" y="143683"/>
                    <a:pt x="71831" y="143683"/>
                  </a:cubicBezTo>
                  <a:cubicBezTo>
                    <a:pt x="111523" y="143683"/>
                    <a:pt x="143683" y="111502"/>
                    <a:pt x="143683" y="71831"/>
                  </a:cubicBezTo>
                  <a:cubicBezTo>
                    <a:pt x="143683" y="32160"/>
                    <a:pt x="111503" y="0"/>
                    <a:pt x="71831" y="0"/>
                  </a:cubicBezTo>
                  <a:close/>
                </a:path>
              </a:pathLst>
            </a:custGeom>
            <a:solidFill>
              <a:srgbClr val="FF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57;p28"/>
            <p:cNvSpPr/>
            <p:nvPr/>
          </p:nvSpPr>
          <p:spPr>
            <a:xfrm>
              <a:off x="2158850" y="901925"/>
              <a:ext cx="3592100" cy="3592075"/>
            </a:xfrm>
            <a:custGeom>
              <a:avLst/>
              <a:gdLst/>
              <a:ahLst/>
              <a:cxnLst/>
              <a:rect l="l" t="t" r="r" b="b"/>
              <a:pathLst>
                <a:path w="143684" h="143683" extrusionOk="0">
                  <a:moveTo>
                    <a:pt x="71831" y="0"/>
                  </a:moveTo>
                  <a:cubicBezTo>
                    <a:pt x="32160" y="0"/>
                    <a:pt x="1" y="32160"/>
                    <a:pt x="1" y="71831"/>
                  </a:cubicBezTo>
                  <a:cubicBezTo>
                    <a:pt x="1" y="111502"/>
                    <a:pt x="32160" y="143683"/>
                    <a:pt x="71831" y="143683"/>
                  </a:cubicBezTo>
                  <a:cubicBezTo>
                    <a:pt x="111523" y="143683"/>
                    <a:pt x="143683" y="111502"/>
                    <a:pt x="143683" y="71831"/>
                  </a:cubicBezTo>
                  <a:cubicBezTo>
                    <a:pt x="143683" y="32160"/>
                    <a:pt x="111503" y="0"/>
                    <a:pt x="71831" y="0"/>
                  </a:cubicBezTo>
                  <a:close/>
                </a:path>
              </a:pathLst>
            </a:custGeom>
            <a:solidFill>
              <a:srgbClr val="EFD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58;p28"/>
            <p:cNvSpPr/>
            <p:nvPr/>
          </p:nvSpPr>
          <p:spPr>
            <a:xfrm>
              <a:off x="2379075" y="3557125"/>
              <a:ext cx="3151650" cy="260000"/>
            </a:xfrm>
            <a:custGeom>
              <a:avLst/>
              <a:gdLst/>
              <a:ahLst/>
              <a:cxnLst/>
              <a:rect l="l" t="t" r="r" b="b"/>
              <a:pathLst>
                <a:path w="126066" h="10400" extrusionOk="0">
                  <a:moveTo>
                    <a:pt x="126065" y="0"/>
                  </a:moveTo>
                  <a:lnTo>
                    <a:pt x="0" y="21"/>
                  </a:lnTo>
                  <a:cubicBezTo>
                    <a:pt x="1967" y="3662"/>
                    <a:pt x="4227" y="7135"/>
                    <a:pt x="6801" y="10399"/>
                  </a:cubicBezTo>
                  <a:lnTo>
                    <a:pt x="119265" y="10399"/>
                  </a:lnTo>
                  <a:cubicBezTo>
                    <a:pt x="121818" y="7135"/>
                    <a:pt x="124098" y="3662"/>
                    <a:pt x="126065" y="0"/>
                  </a:cubicBezTo>
                  <a:close/>
                </a:path>
              </a:pathLst>
            </a:custGeom>
            <a:solidFill>
              <a:srgbClr val="FF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59;p28"/>
            <p:cNvSpPr/>
            <p:nvPr/>
          </p:nvSpPr>
          <p:spPr>
            <a:xfrm>
              <a:off x="2379075" y="3557125"/>
              <a:ext cx="3151650" cy="260000"/>
            </a:xfrm>
            <a:custGeom>
              <a:avLst/>
              <a:gdLst/>
              <a:ahLst/>
              <a:cxnLst/>
              <a:rect l="l" t="t" r="r" b="b"/>
              <a:pathLst>
                <a:path w="126066" h="10400" extrusionOk="0">
                  <a:moveTo>
                    <a:pt x="126065" y="0"/>
                  </a:moveTo>
                  <a:lnTo>
                    <a:pt x="0" y="21"/>
                  </a:lnTo>
                  <a:cubicBezTo>
                    <a:pt x="1967" y="3662"/>
                    <a:pt x="4227" y="7135"/>
                    <a:pt x="6801" y="10399"/>
                  </a:cubicBezTo>
                  <a:lnTo>
                    <a:pt x="119265" y="10399"/>
                  </a:lnTo>
                  <a:cubicBezTo>
                    <a:pt x="121818" y="7135"/>
                    <a:pt x="124098" y="3662"/>
                    <a:pt x="126065" y="0"/>
                  </a:cubicBezTo>
                  <a:close/>
                </a:path>
              </a:pathLst>
            </a:custGeom>
            <a:solidFill>
              <a:srgbClr val="FFAB24">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60;p28"/>
            <p:cNvSpPr/>
            <p:nvPr/>
          </p:nvSpPr>
          <p:spPr>
            <a:xfrm>
              <a:off x="1979950" y="2666300"/>
              <a:ext cx="3945175" cy="173175"/>
            </a:xfrm>
            <a:custGeom>
              <a:avLst/>
              <a:gdLst/>
              <a:ahLst/>
              <a:cxnLst/>
              <a:rect l="l" t="t" r="r" b="b"/>
              <a:pathLst>
                <a:path w="157807" h="6927" extrusionOk="0">
                  <a:moveTo>
                    <a:pt x="1" y="0"/>
                  </a:moveTo>
                  <a:lnTo>
                    <a:pt x="1" y="6926"/>
                  </a:lnTo>
                  <a:lnTo>
                    <a:pt x="157807" y="6926"/>
                  </a:lnTo>
                  <a:lnTo>
                    <a:pt x="157807" y="0"/>
                  </a:ln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61;p28"/>
            <p:cNvSpPr/>
            <p:nvPr/>
          </p:nvSpPr>
          <p:spPr>
            <a:xfrm>
              <a:off x="4878400" y="1827250"/>
              <a:ext cx="787275" cy="1860150"/>
            </a:xfrm>
            <a:custGeom>
              <a:avLst/>
              <a:gdLst/>
              <a:ahLst/>
              <a:cxnLst/>
              <a:rect l="l" t="t" r="r" b="b"/>
              <a:pathLst>
                <a:path w="31491" h="74406" extrusionOk="0">
                  <a:moveTo>
                    <a:pt x="11909" y="1"/>
                  </a:moveTo>
                  <a:cubicBezTo>
                    <a:pt x="5315" y="1"/>
                    <a:pt x="0" y="5349"/>
                    <a:pt x="0" y="11927"/>
                  </a:cubicBezTo>
                  <a:lnTo>
                    <a:pt x="0" y="62458"/>
                  </a:lnTo>
                  <a:cubicBezTo>
                    <a:pt x="0" y="69049"/>
                    <a:pt x="5336" y="74405"/>
                    <a:pt x="11948" y="74405"/>
                  </a:cubicBezTo>
                  <a:lnTo>
                    <a:pt x="19543" y="74405"/>
                  </a:lnTo>
                  <a:cubicBezTo>
                    <a:pt x="26155" y="74405"/>
                    <a:pt x="31491" y="69049"/>
                    <a:pt x="31491" y="62458"/>
                  </a:cubicBezTo>
                  <a:lnTo>
                    <a:pt x="31491" y="11927"/>
                  </a:lnTo>
                  <a:cubicBezTo>
                    <a:pt x="31491" y="5349"/>
                    <a:pt x="26176" y="1"/>
                    <a:pt x="19582" y="1"/>
                  </a:cubicBezTo>
                  <a:cubicBezTo>
                    <a:pt x="19569" y="1"/>
                    <a:pt x="19556" y="1"/>
                    <a:pt x="19543" y="1"/>
                  </a:cubicBezTo>
                  <a:lnTo>
                    <a:pt x="11948" y="1"/>
                  </a:lnTo>
                  <a:cubicBezTo>
                    <a:pt x="11935" y="1"/>
                    <a:pt x="11922" y="1"/>
                    <a:pt x="11909" y="1"/>
                  </a:cubicBezTo>
                  <a:close/>
                </a:path>
              </a:pathLst>
            </a:custGeom>
            <a:solidFill>
              <a:srgbClr val="FF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62;p28"/>
            <p:cNvSpPr/>
            <p:nvPr/>
          </p:nvSpPr>
          <p:spPr>
            <a:xfrm>
              <a:off x="2239400" y="1827250"/>
              <a:ext cx="787275" cy="1860150"/>
            </a:xfrm>
            <a:custGeom>
              <a:avLst/>
              <a:gdLst/>
              <a:ahLst/>
              <a:cxnLst/>
              <a:rect l="l" t="t" r="r" b="b"/>
              <a:pathLst>
                <a:path w="31491" h="74406" extrusionOk="0">
                  <a:moveTo>
                    <a:pt x="11910" y="1"/>
                  </a:moveTo>
                  <a:cubicBezTo>
                    <a:pt x="5336" y="1"/>
                    <a:pt x="1" y="5349"/>
                    <a:pt x="1" y="11927"/>
                  </a:cubicBezTo>
                  <a:lnTo>
                    <a:pt x="1" y="62458"/>
                  </a:lnTo>
                  <a:cubicBezTo>
                    <a:pt x="1" y="69049"/>
                    <a:pt x="5336" y="74405"/>
                    <a:pt x="11948" y="74405"/>
                  </a:cubicBezTo>
                  <a:lnTo>
                    <a:pt x="19523" y="74405"/>
                  </a:lnTo>
                  <a:cubicBezTo>
                    <a:pt x="26134" y="74405"/>
                    <a:pt x="31491" y="69070"/>
                    <a:pt x="31491" y="62458"/>
                  </a:cubicBezTo>
                  <a:lnTo>
                    <a:pt x="31491" y="11927"/>
                  </a:lnTo>
                  <a:cubicBezTo>
                    <a:pt x="31491" y="5336"/>
                    <a:pt x="26155" y="1"/>
                    <a:pt x="19564" y="1"/>
                  </a:cubicBezTo>
                  <a:lnTo>
                    <a:pt x="11948" y="1"/>
                  </a:lnTo>
                  <a:cubicBezTo>
                    <a:pt x="11935" y="1"/>
                    <a:pt x="11923" y="1"/>
                    <a:pt x="11910" y="1"/>
                  </a:cubicBezTo>
                  <a:close/>
                </a:path>
              </a:pathLst>
            </a:custGeom>
            <a:solidFill>
              <a:srgbClr val="FF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63;p28"/>
            <p:cNvSpPr/>
            <p:nvPr/>
          </p:nvSpPr>
          <p:spPr>
            <a:xfrm>
              <a:off x="2101325" y="2424100"/>
              <a:ext cx="69050" cy="665925"/>
            </a:xfrm>
            <a:custGeom>
              <a:avLst/>
              <a:gdLst/>
              <a:ahLst/>
              <a:cxnLst/>
              <a:rect l="l" t="t" r="r" b="b"/>
              <a:pathLst>
                <a:path w="2762" h="26637" extrusionOk="0">
                  <a:moveTo>
                    <a:pt x="0" y="1"/>
                  </a:moveTo>
                  <a:lnTo>
                    <a:pt x="0" y="26637"/>
                  </a:lnTo>
                  <a:lnTo>
                    <a:pt x="2762" y="26637"/>
                  </a:lnTo>
                  <a:lnTo>
                    <a:pt x="2762" y="1"/>
                  </a:lnTo>
                  <a:close/>
                </a:path>
              </a:pathLst>
            </a:custGeom>
            <a:solidFill>
              <a:srgbClr val="00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64;p28"/>
            <p:cNvSpPr/>
            <p:nvPr/>
          </p:nvSpPr>
          <p:spPr>
            <a:xfrm>
              <a:off x="5734700" y="2424100"/>
              <a:ext cx="69600" cy="665925"/>
            </a:xfrm>
            <a:custGeom>
              <a:avLst/>
              <a:gdLst/>
              <a:ahLst/>
              <a:cxnLst/>
              <a:rect l="l" t="t" r="r" b="b"/>
              <a:pathLst>
                <a:path w="2784" h="26637" extrusionOk="0">
                  <a:moveTo>
                    <a:pt x="0" y="1"/>
                  </a:moveTo>
                  <a:lnTo>
                    <a:pt x="0" y="26637"/>
                  </a:lnTo>
                  <a:lnTo>
                    <a:pt x="2783" y="26637"/>
                  </a:lnTo>
                  <a:lnTo>
                    <a:pt x="2783" y="1"/>
                  </a:lnTo>
                  <a:close/>
                </a:path>
              </a:pathLst>
            </a:custGeom>
            <a:solidFill>
              <a:srgbClr val="00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65;p28"/>
            <p:cNvSpPr/>
            <p:nvPr/>
          </p:nvSpPr>
          <p:spPr>
            <a:xfrm>
              <a:off x="3346800" y="2666300"/>
              <a:ext cx="415350" cy="173175"/>
            </a:xfrm>
            <a:custGeom>
              <a:avLst/>
              <a:gdLst/>
              <a:ahLst/>
              <a:cxnLst/>
              <a:rect l="l" t="t" r="r" b="b"/>
              <a:pathLst>
                <a:path w="16614" h="6927" extrusionOk="0">
                  <a:moveTo>
                    <a:pt x="0" y="0"/>
                  </a:moveTo>
                  <a:lnTo>
                    <a:pt x="0" y="6926"/>
                  </a:lnTo>
                  <a:lnTo>
                    <a:pt x="16613" y="6926"/>
                  </a:lnTo>
                  <a:lnTo>
                    <a:pt x="166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66;p28"/>
            <p:cNvSpPr/>
            <p:nvPr/>
          </p:nvSpPr>
          <p:spPr>
            <a:xfrm>
              <a:off x="4151825" y="2666300"/>
              <a:ext cx="415350" cy="173175"/>
            </a:xfrm>
            <a:custGeom>
              <a:avLst/>
              <a:gdLst/>
              <a:ahLst/>
              <a:cxnLst/>
              <a:rect l="l" t="t" r="r" b="b"/>
              <a:pathLst>
                <a:path w="16614" h="6927" extrusionOk="0">
                  <a:moveTo>
                    <a:pt x="1" y="0"/>
                  </a:moveTo>
                  <a:lnTo>
                    <a:pt x="1" y="6926"/>
                  </a:lnTo>
                  <a:lnTo>
                    <a:pt x="16614" y="6926"/>
                  </a:lnTo>
                  <a:lnTo>
                    <a:pt x="166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340;p28"/>
          <p:cNvSpPr txBox="1">
            <a:spLocks/>
          </p:cNvSpPr>
          <p:nvPr/>
        </p:nvSpPr>
        <p:spPr>
          <a:xfrm>
            <a:off x="4167378" y="3790823"/>
            <a:ext cx="1660765" cy="644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1pPr>
            <a:lvl2pPr marR="0" lvl="1"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2pPr>
            <a:lvl3pPr marR="0" lvl="2"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3pPr>
            <a:lvl4pPr marR="0" lvl="3"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4pPr>
            <a:lvl5pPr marR="0" lvl="4"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5pPr>
            <a:lvl6pPr marR="0" lvl="5"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6pPr>
            <a:lvl7pPr marR="0" lvl="6"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7pPr>
            <a:lvl8pPr marR="0" lvl="7"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8pPr>
            <a:lvl9pPr marR="0" lvl="8"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9pPr>
          </a:lstStyle>
          <a:p>
            <a:r>
              <a:rPr lang="id-ID" dirty="0" smtClean="0">
                <a:solidFill>
                  <a:schemeClr val="accent2"/>
                </a:solidFill>
              </a:rPr>
              <a:t>Menambah Stabilitasi</a:t>
            </a:r>
            <a:endParaRPr lang="id-ID" dirty="0">
              <a:solidFill>
                <a:schemeClr val="accent2"/>
              </a:solidFill>
            </a:endParaRPr>
          </a:p>
        </p:txBody>
      </p:sp>
      <p:sp>
        <p:nvSpPr>
          <p:cNvPr id="140" name="Google Shape;341;p28"/>
          <p:cNvSpPr txBox="1">
            <a:spLocks/>
          </p:cNvSpPr>
          <p:nvPr/>
        </p:nvSpPr>
        <p:spPr>
          <a:xfrm>
            <a:off x="5753216" y="3793182"/>
            <a:ext cx="1850898" cy="644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1pPr>
            <a:lvl2pPr marR="0" lvl="1"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2pPr>
            <a:lvl3pPr marR="0" lvl="2"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3pPr>
            <a:lvl4pPr marR="0" lvl="3"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4pPr>
            <a:lvl5pPr marR="0" lvl="4"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5pPr>
            <a:lvl6pPr marR="0" lvl="5"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6pPr>
            <a:lvl7pPr marR="0" lvl="6"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7pPr>
            <a:lvl8pPr marR="0" lvl="7"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8pPr>
            <a:lvl9pPr marR="0" lvl="8"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9pPr>
          </a:lstStyle>
          <a:p>
            <a:r>
              <a:rPr lang="id-ID" dirty="0" smtClean="0">
                <a:solidFill>
                  <a:schemeClr val="accent1"/>
                </a:solidFill>
              </a:rPr>
              <a:t>Mengajarkan Kembali Gerakan</a:t>
            </a:r>
            <a:endParaRPr lang="id-ID" dirty="0">
              <a:solidFill>
                <a:schemeClr val="accent1"/>
              </a:solidFill>
            </a:endParaRPr>
          </a:p>
        </p:txBody>
      </p:sp>
      <p:sp>
        <p:nvSpPr>
          <p:cNvPr id="141" name="Google Shape;340;p28"/>
          <p:cNvSpPr txBox="1">
            <a:spLocks/>
          </p:cNvSpPr>
          <p:nvPr/>
        </p:nvSpPr>
        <p:spPr>
          <a:xfrm>
            <a:off x="7429384" y="3793182"/>
            <a:ext cx="1588683" cy="644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1pPr>
            <a:lvl2pPr marR="0" lvl="1"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2pPr>
            <a:lvl3pPr marR="0" lvl="2"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3pPr>
            <a:lvl4pPr marR="0" lvl="3"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4pPr>
            <a:lvl5pPr marR="0" lvl="4"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5pPr>
            <a:lvl6pPr marR="0" lvl="5"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6pPr>
            <a:lvl7pPr marR="0" lvl="6"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7pPr>
            <a:lvl8pPr marR="0" lvl="7"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8pPr>
            <a:lvl9pPr marR="0" lvl="8" algn="ctr" rtl="0">
              <a:lnSpc>
                <a:spcPct val="100000"/>
              </a:lnSpc>
              <a:spcBef>
                <a:spcPts val="0"/>
              </a:spcBef>
              <a:spcAft>
                <a:spcPts val="0"/>
              </a:spcAft>
              <a:buClr>
                <a:schemeClr val="dk1"/>
              </a:buClr>
              <a:buSzPts val="1400"/>
              <a:buFont typeface="Arvo"/>
              <a:buNone/>
              <a:defRPr sz="1400" b="0" i="0" u="none" strike="noStrike" cap="none">
                <a:solidFill>
                  <a:schemeClr val="dk1"/>
                </a:solidFill>
                <a:latin typeface="Arvo"/>
                <a:ea typeface="Arvo"/>
                <a:cs typeface="Arvo"/>
                <a:sym typeface="Arvo"/>
              </a:defRPr>
            </a:lvl9pPr>
          </a:lstStyle>
          <a:p>
            <a:r>
              <a:rPr lang="id-ID" dirty="0" smtClean="0">
                <a:solidFill>
                  <a:schemeClr val="accent2"/>
                </a:solidFill>
              </a:rPr>
              <a:t>Memperbaiki Sikap</a:t>
            </a:r>
            <a:endParaRPr lang="id-ID" dirty="0">
              <a:solidFill>
                <a:schemeClr val="accen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5"/>
          <p:cNvSpPr txBox="1">
            <a:spLocks noGrp="1"/>
          </p:cNvSpPr>
          <p:nvPr>
            <p:ph type="ctrTitle"/>
          </p:nvPr>
        </p:nvSpPr>
        <p:spPr>
          <a:xfrm>
            <a:off x="615225" y="2098650"/>
            <a:ext cx="1880400" cy="946200"/>
          </a:xfrm>
          <a:prstGeom prst="rect">
            <a:avLst/>
          </a:prstGeom>
        </p:spPr>
        <p:txBody>
          <a:bodyPr spcFirstLastPara="1" wrap="square" lIns="91425" tIns="91425" rIns="91425" bIns="91425" anchor="ctr" anchorCtr="0">
            <a:noAutofit/>
          </a:bodyPr>
          <a:lstStyle/>
          <a:p>
            <a:pPr lvl="0"/>
            <a:r>
              <a:rPr lang="id-ID" dirty="0" smtClean="0"/>
              <a:t>Kekuatan Otot </a:t>
            </a:r>
            <a:r>
              <a:rPr lang="id-ID" dirty="0"/>
              <a:t>melalui </a:t>
            </a:r>
            <a:r>
              <a:rPr lang="id-ID" dirty="0" smtClean="0"/>
              <a:t>Media</a:t>
            </a:r>
            <a:endParaRPr dirty="0"/>
          </a:p>
        </p:txBody>
      </p:sp>
      <p:sp>
        <p:nvSpPr>
          <p:cNvPr id="218" name="Google Shape;218;p25"/>
          <p:cNvSpPr txBox="1">
            <a:spLocks noGrp="1"/>
          </p:cNvSpPr>
          <p:nvPr>
            <p:ph type="subTitle" idx="1"/>
          </p:nvPr>
        </p:nvSpPr>
        <p:spPr>
          <a:xfrm>
            <a:off x="4716016" y="2715766"/>
            <a:ext cx="1201800" cy="1112400"/>
          </a:xfrm>
          <a:prstGeom prst="rect">
            <a:avLst/>
          </a:prstGeom>
        </p:spPr>
        <p:txBody>
          <a:bodyPr spcFirstLastPara="1" wrap="square" lIns="91425" tIns="91425" rIns="91425" bIns="91425" anchor="t" anchorCtr="0">
            <a:noAutofit/>
          </a:bodyPr>
          <a:lstStyle/>
          <a:p>
            <a:pPr marL="0" lvl="0" indent="0" algn="ctr"/>
            <a:r>
              <a:rPr lang="id-ID" dirty="0"/>
              <a:t>kekuatan otot merupakan daya penggerak setiap aktifitas fisik serta melindungi kemungkinan cedera</a:t>
            </a:r>
            <a:endParaRPr dirty="0">
              <a:solidFill>
                <a:schemeClr val="accent4"/>
              </a:solidFill>
            </a:endParaRPr>
          </a:p>
        </p:txBody>
      </p:sp>
      <p:sp>
        <p:nvSpPr>
          <p:cNvPr id="220" name="Google Shape;220;p25"/>
          <p:cNvSpPr txBox="1">
            <a:spLocks noGrp="1"/>
          </p:cNvSpPr>
          <p:nvPr>
            <p:ph type="ctrTitle" idx="3"/>
          </p:nvPr>
        </p:nvSpPr>
        <p:spPr>
          <a:xfrm>
            <a:off x="3059833" y="1275606"/>
            <a:ext cx="1728192"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sz="1400" b="1" dirty="0" smtClean="0">
                <a:solidFill>
                  <a:schemeClr val="accent4"/>
                </a:solidFill>
              </a:rPr>
              <a:t>KEKUATAN </a:t>
            </a:r>
            <a:br>
              <a:rPr sz="1400" b="1" dirty="0" smtClean="0">
                <a:solidFill>
                  <a:schemeClr val="accent4"/>
                </a:solidFill>
              </a:rPr>
            </a:br>
            <a:r>
              <a:rPr lang="x-none" sz="1400" smtClean="0"/>
              <a:t>OTOT</a:t>
            </a:r>
            <a:endParaRPr sz="1400" b="1" dirty="0">
              <a:solidFill>
                <a:schemeClr val="accent4"/>
              </a:solidFill>
            </a:endParaRPr>
          </a:p>
        </p:txBody>
      </p:sp>
      <p:sp>
        <p:nvSpPr>
          <p:cNvPr id="221" name="Google Shape;221;p25"/>
          <p:cNvSpPr txBox="1">
            <a:spLocks noGrp="1"/>
          </p:cNvSpPr>
          <p:nvPr>
            <p:ph type="ctrTitle" idx="4"/>
          </p:nvPr>
        </p:nvSpPr>
        <p:spPr>
          <a:xfrm>
            <a:off x="5436096" y="1131590"/>
            <a:ext cx="2619300"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sz="1400" b="1" dirty="0" smtClean="0"/>
              <a:t>MEDIA</a:t>
            </a:r>
            <a:endParaRPr sz="1400" b="1" dirty="0"/>
          </a:p>
        </p:txBody>
      </p:sp>
      <p:sp>
        <p:nvSpPr>
          <p:cNvPr id="222" name="Google Shape;222;p25"/>
          <p:cNvSpPr txBox="1">
            <a:spLocks noGrp="1"/>
          </p:cNvSpPr>
          <p:nvPr>
            <p:ph type="subTitle" idx="6"/>
          </p:nvPr>
        </p:nvSpPr>
        <p:spPr>
          <a:xfrm>
            <a:off x="6876256" y="2715766"/>
            <a:ext cx="1202100" cy="111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b="1" dirty="0" smtClean="0"/>
              <a:t>Lothian </a:t>
            </a:r>
            <a:r>
              <a:rPr b="1" dirty="0" err="1" smtClean="0"/>
              <a:t>dengan</a:t>
            </a:r>
            <a:r>
              <a:rPr b="1" dirty="0" smtClean="0"/>
              <a:t> </a:t>
            </a:r>
            <a:r>
              <a:rPr b="1" dirty="0" err="1" smtClean="0"/>
              <a:t>beban</a:t>
            </a:r>
            <a:r>
              <a:rPr b="1" dirty="0" smtClean="0"/>
              <a:t> </a:t>
            </a:r>
            <a:r>
              <a:rPr b="1" dirty="0" err="1" smtClean="0"/>
              <a:t>alat</a:t>
            </a:r>
            <a:r>
              <a:rPr b="1" dirty="0" smtClean="0"/>
              <a:t> </a:t>
            </a:r>
            <a:r>
              <a:rPr b="1" dirty="0" err="1" smtClean="0"/>
              <a:t>dapat</a:t>
            </a:r>
            <a:r>
              <a:rPr b="1" dirty="0" smtClean="0"/>
              <a:t> </a:t>
            </a:r>
            <a:r>
              <a:rPr b="1" dirty="0" err="1" smtClean="0"/>
              <a:t>melatih</a:t>
            </a:r>
            <a:r>
              <a:rPr b="1" dirty="0" smtClean="0"/>
              <a:t> </a:t>
            </a:r>
            <a:r>
              <a:rPr b="1" dirty="0" err="1" smtClean="0"/>
              <a:t>dan</a:t>
            </a:r>
            <a:r>
              <a:rPr b="1" dirty="0" smtClean="0"/>
              <a:t> </a:t>
            </a:r>
            <a:r>
              <a:rPr b="1" dirty="0" err="1" smtClean="0"/>
              <a:t>mencapai</a:t>
            </a:r>
            <a:r>
              <a:rPr b="1" dirty="0" smtClean="0"/>
              <a:t> </a:t>
            </a:r>
            <a:r>
              <a:rPr b="1" dirty="0" err="1" smtClean="0"/>
              <a:t>tujuan</a:t>
            </a:r>
            <a:r>
              <a:rPr b="1" dirty="0" smtClean="0"/>
              <a:t> </a:t>
            </a:r>
            <a:r>
              <a:rPr b="1" dirty="0" err="1" smtClean="0"/>
              <a:t>dari</a:t>
            </a:r>
            <a:r>
              <a:rPr b="1" dirty="0" smtClean="0"/>
              <a:t> </a:t>
            </a:r>
            <a:r>
              <a:rPr b="1" dirty="0" err="1" smtClean="0"/>
              <a:t>kekuatan</a:t>
            </a:r>
            <a:r>
              <a:rPr b="1" dirty="0" smtClean="0"/>
              <a:t> </a:t>
            </a:r>
            <a:r>
              <a:rPr b="1" dirty="0" err="1" smtClean="0"/>
              <a:t>otot</a:t>
            </a:r>
            <a:endParaRPr b="1" dirty="0"/>
          </a:p>
        </p:txBody>
      </p:sp>
      <p:sp>
        <p:nvSpPr>
          <p:cNvPr id="223" name="Google Shape;223;p25"/>
          <p:cNvSpPr txBox="1">
            <a:spLocks noGrp="1"/>
          </p:cNvSpPr>
          <p:nvPr>
            <p:ph type="ctrTitle" idx="7"/>
          </p:nvPr>
        </p:nvSpPr>
        <p:spPr>
          <a:xfrm>
            <a:off x="4355976" y="2499742"/>
            <a:ext cx="1944216"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dirty="0" smtClean="0"/>
              <a:t>1. KEKUATAN OTOT</a:t>
            </a:r>
            <a:endParaRPr dirty="0"/>
          </a:p>
        </p:txBody>
      </p:sp>
      <p:sp>
        <p:nvSpPr>
          <p:cNvPr id="225" name="Google Shape;225;p25"/>
          <p:cNvSpPr txBox="1">
            <a:spLocks noGrp="1"/>
          </p:cNvSpPr>
          <p:nvPr>
            <p:ph type="ctrTitle" idx="9"/>
          </p:nvPr>
        </p:nvSpPr>
        <p:spPr>
          <a:xfrm>
            <a:off x="2411760" y="2499742"/>
            <a:ext cx="1458000"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dirty="0" smtClean="0"/>
              <a:t>2. DIRI SENDIRI</a:t>
            </a:r>
            <a:endParaRPr dirty="0"/>
          </a:p>
        </p:txBody>
      </p:sp>
      <p:sp>
        <p:nvSpPr>
          <p:cNvPr id="226" name="Google Shape;226;p25"/>
          <p:cNvSpPr txBox="1">
            <a:spLocks noGrp="1"/>
          </p:cNvSpPr>
          <p:nvPr>
            <p:ph type="subTitle" idx="5"/>
          </p:nvPr>
        </p:nvSpPr>
        <p:spPr>
          <a:xfrm>
            <a:off x="2555776" y="2715766"/>
            <a:ext cx="12018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Beban tubuh dapat dijadikan sebagai  tahap awal dalam latihan kekuatan otot</a:t>
            </a:r>
            <a:endParaRPr dirty="0"/>
          </a:p>
        </p:txBody>
      </p:sp>
      <p:sp>
        <p:nvSpPr>
          <p:cNvPr id="227" name="Google Shape;227;p25"/>
          <p:cNvSpPr txBox="1">
            <a:spLocks noGrp="1"/>
          </p:cNvSpPr>
          <p:nvPr>
            <p:ph type="ctrTitle" idx="13"/>
          </p:nvPr>
        </p:nvSpPr>
        <p:spPr>
          <a:xfrm>
            <a:off x="6876256" y="2499742"/>
            <a:ext cx="1458000" cy="38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t>MELALUI ALAT</a:t>
            </a:r>
            <a:endParaRPr dirty="0"/>
          </a:p>
        </p:txBody>
      </p:sp>
      <p:pic>
        <p:nvPicPr>
          <p:cNvPr id="15" name="Google Shape;512;p31"/>
          <p:cNvPicPr preferRelativeResize="0"/>
          <p:nvPr/>
        </p:nvPicPr>
        <p:blipFill rotWithShape="1">
          <a:blip r:embed="rId3">
            <a:alphaModFix/>
          </a:blip>
          <a:srcRect l="9" r="9"/>
          <a:stretch/>
        </p:blipFill>
        <p:spPr>
          <a:xfrm>
            <a:off x="1043608" y="123478"/>
            <a:ext cx="1326954" cy="18186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94"/>
        <p:cNvGrpSpPr/>
        <p:nvPr/>
      </p:nvGrpSpPr>
      <p:grpSpPr>
        <a:xfrm>
          <a:off x="0" y="0"/>
          <a:ext cx="0" cy="0"/>
          <a:chOff x="0" y="0"/>
          <a:chExt cx="0" cy="0"/>
        </a:xfrm>
      </p:grpSpPr>
      <p:sp>
        <p:nvSpPr>
          <p:cNvPr id="695" name="Google Shape;695;p38"/>
          <p:cNvSpPr/>
          <p:nvPr/>
        </p:nvSpPr>
        <p:spPr>
          <a:xfrm>
            <a:off x="1057925" y="787650"/>
            <a:ext cx="3977100" cy="3977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8"/>
          <p:cNvSpPr txBox="1">
            <a:spLocks noGrp="1"/>
          </p:cNvSpPr>
          <p:nvPr>
            <p:ph type="ctrTitle"/>
          </p:nvPr>
        </p:nvSpPr>
        <p:spPr>
          <a:xfrm>
            <a:off x="5440793" y="481850"/>
            <a:ext cx="3080100" cy="1101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a:t>THANKS</a:t>
            </a:r>
            <a:endParaRPr/>
          </a:p>
        </p:txBody>
      </p:sp>
      <p:pic>
        <p:nvPicPr>
          <p:cNvPr id="697" name="Google Shape;697;p38"/>
          <p:cNvPicPr preferRelativeResize="0"/>
          <p:nvPr/>
        </p:nvPicPr>
        <p:blipFill rotWithShape="1">
          <a:blip r:embed="rId3">
            <a:alphaModFix/>
          </a:blip>
          <a:srcRect l="1266" r="1276"/>
          <a:stretch/>
        </p:blipFill>
        <p:spPr>
          <a:xfrm>
            <a:off x="-3300" y="73575"/>
            <a:ext cx="6343144" cy="5239549"/>
          </a:xfrm>
          <a:prstGeom prst="rect">
            <a:avLst/>
          </a:prstGeom>
          <a:noFill/>
          <a:ln>
            <a:noFill/>
          </a:ln>
        </p:spPr>
      </p:pic>
      <p:sp>
        <p:nvSpPr>
          <p:cNvPr id="698" name="Google Shape;698;p38"/>
          <p:cNvSpPr txBox="1">
            <a:spLocks noGrp="1"/>
          </p:cNvSpPr>
          <p:nvPr>
            <p:ph type="subTitle" idx="1"/>
          </p:nvPr>
        </p:nvSpPr>
        <p:spPr>
          <a:xfrm>
            <a:off x="5236618" y="1583650"/>
            <a:ext cx="3284400" cy="1192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s"/>
              <a:t>Does anyone have any questions?</a:t>
            </a:r>
            <a:endParaRPr/>
          </a:p>
          <a:p>
            <a:pPr marL="0" lvl="0" indent="0" algn="r" rtl="0">
              <a:spcBef>
                <a:spcPts val="0"/>
              </a:spcBef>
              <a:spcAft>
                <a:spcPts val="0"/>
              </a:spcAft>
              <a:buClr>
                <a:schemeClr val="dk1"/>
              </a:buClr>
              <a:buSzPts val="1100"/>
              <a:buFont typeface="Arial"/>
              <a:buNone/>
            </a:pPr>
            <a:endParaRPr/>
          </a:p>
          <a:p>
            <a:pPr marL="0" lvl="0" indent="0" algn="r" rtl="0">
              <a:spcBef>
                <a:spcPts val="0"/>
              </a:spcBef>
              <a:spcAft>
                <a:spcPts val="0"/>
              </a:spcAft>
              <a:buClr>
                <a:schemeClr val="dk1"/>
              </a:buClr>
              <a:buSzPts val="1100"/>
              <a:buFont typeface="Arial"/>
              <a:buNone/>
            </a:pPr>
            <a:r>
              <a:rPr lang="es"/>
              <a:t>addyouremail@freepik.com </a:t>
            </a:r>
            <a:endParaRPr/>
          </a:p>
          <a:p>
            <a:pPr marL="0" lvl="0" indent="0" algn="r" rtl="0">
              <a:spcBef>
                <a:spcPts val="0"/>
              </a:spcBef>
              <a:spcAft>
                <a:spcPts val="0"/>
              </a:spcAft>
              <a:buClr>
                <a:schemeClr val="dk1"/>
              </a:buClr>
              <a:buSzPts val="1100"/>
              <a:buFont typeface="Arial"/>
              <a:buNone/>
            </a:pPr>
            <a:r>
              <a:rPr lang="es"/>
              <a:t>+91  620 421 838 </a:t>
            </a:r>
            <a:endParaRPr/>
          </a:p>
          <a:p>
            <a:pPr marL="0" lvl="0" indent="0" algn="r" rtl="0">
              <a:spcBef>
                <a:spcPts val="0"/>
              </a:spcBef>
              <a:spcAft>
                <a:spcPts val="0"/>
              </a:spcAft>
              <a:buNone/>
            </a:pPr>
            <a:r>
              <a:rPr lang="es"/>
              <a:t>yourcompany.com</a:t>
            </a:r>
            <a:endParaRPr/>
          </a:p>
        </p:txBody>
      </p:sp>
      <p:grpSp>
        <p:nvGrpSpPr>
          <p:cNvPr id="699" name="Google Shape;699;p38"/>
          <p:cNvGrpSpPr/>
          <p:nvPr/>
        </p:nvGrpSpPr>
        <p:grpSpPr>
          <a:xfrm>
            <a:off x="7959803" y="3698916"/>
            <a:ext cx="333576" cy="331432"/>
            <a:chOff x="2332525" y="978800"/>
            <a:chExt cx="3369450" cy="3347800"/>
          </a:xfrm>
        </p:grpSpPr>
        <p:sp>
          <p:nvSpPr>
            <p:cNvPr id="700" name="Google Shape;700;p38"/>
            <p:cNvSpPr/>
            <p:nvPr/>
          </p:nvSpPr>
          <p:spPr>
            <a:xfrm>
              <a:off x="2338800" y="978800"/>
              <a:ext cx="3347800" cy="3347800"/>
            </a:xfrm>
            <a:custGeom>
              <a:avLst/>
              <a:gdLst/>
              <a:ahLst/>
              <a:cxnLst/>
              <a:rect l="l" t="t" r="r" b="b"/>
              <a:pathLst>
                <a:path w="133912" h="133912" extrusionOk="0">
                  <a:moveTo>
                    <a:pt x="66956" y="1"/>
                  </a:moveTo>
                  <a:cubicBezTo>
                    <a:pt x="29984" y="1"/>
                    <a:pt x="0" y="29963"/>
                    <a:pt x="0" y="66956"/>
                  </a:cubicBezTo>
                  <a:cubicBezTo>
                    <a:pt x="0" y="103928"/>
                    <a:pt x="29984" y="133912"/>
                    <a:pt x="66956" y="133912"/>
                  </a:cubicBezTo>
                  <a:cubicBezTo>
                    <a:pt x="103949" y="133912"/>
                    <a:pt x="133911" y="103928"/>
                    <a:pt x="133911" y="66956"/>
                  </a:cubicBezTo>
                  <a:cubicBezTo>
                    <a:pt x="133911" y="29963"/>
                    <a:pt x="103949" y="1"/>
                    <a:pt x="66956" y="1"/>
                  </a:cubicBezTo>
                  <a:close/>
                </a:path>
              </a:pathLst>
            </a:custGeom>
            <a:solidFill>
              <a:srgbClr val="FFA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4892525" y="1194700"/>
              <a:ext cx="519450" cy="610100"/>
            </a:xfrm>
            <a:custGeom>
              <a:avLst/>
              <a:gdLst/>
              <a:ahLst/>
              <a:cxnLst/>
              <a:rect l="l" t="t" r="r" b="b"/>
              <a:pathLst>
                <a:path w="20778" h="24404" extrusionOk="0">
                  <a:moveTo>
                    <a:pt x="18242" y="0"/>
                  </a:moveTo>
                  <a:cubicBezTo>
                    <a:pt x="17523" y="0"/>
                    <a:pt x="16793" y="313"/>
                    <a:pt x="16279" y="1011"/>
                  </a:cubicBezTo>
                  <a:cubicBezTo>
                    <a:pt x="10441" y="8899"/>
                    <a:pt x="0" y="14548"/>
                    <a:pt x="0" y="14548"/>
                  </a:cubicBezTo>
                  <a:lnTo>
                    <a:pt x="12032" y="24403"/>
                  </a:lnTo>
                  <a:cubicBezTo>
                    <a:pt x="19292" y="17750"/>
                    <a:pt x="20778" y="8857"/>
                    <a:pt x="20715" y="2433"/>
                  </a:cubicBezTo>
                  <a:cubicBezTo>
                    <a:pt x="20702" y="935"/>
                    <a:pt x="19487" y="0"/>
                    <a:pt x="18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5083975" y="1727025"/>
              <a:ext cx="618000" cy="400000"/>
            </a:xfrm>
            <a:custGeom>
              <a:avLst/>
              <a:gdLst/>
              <a:ahLst/>
              <a:cxnLst/>
              <a:rect l="l" t="t" r="r" b="b"/>
              <a:pathLst>
                <a:path w="24720" h="16000" extrusionOk="0">
                  <a:moveTo>
                    <a:pt x="4763" y="0"/>
                  </a:moveTo>
                  <a:cubicBezTo>
                    <a:pt x="3226" y="0"/>
                    <a:pt x="1637" y="141"/>
                    <a:pt x="0" y="453"/>
                  </a:cubicBezTo>
                  <a:lnTo>
                    <a:pt x="733" y="15999"/>
                  </a:lnTo>
                  <a:cubicBezTo>
                    <a:pt x="733" y="15999"/>
                    <a:pt x="11419" y="11040"/>
                    <a:pt x="21178" y="11040"/>
                  </a:cubicBezTo>
                  <a:cubicBezTo>
                    <a:pt x="21219" y="11040"/>
                    <a:pt x="21260" y="11040"/>
                    <a:pt x="21301" y="11040"/>
                  </a:cubicBezTo>
                  <a:cubicBezTo>
                    <a:pt x="21317" y="11041"/>
                    <a:pt x="21333" y="11041"/>
                    <a:pt x="21350" y="11041"/>
                  </a:cubicBezTo>
                  <a:cubicBezTo>
                    <a:pt x="23721" y="11041"/>
                    <a:pt x="24719" y="8018"/>
                    <a:pt x="22807" y="6625"/>
                  </a:cubicBezTo>
                  <a:cubicBezTo>
                    <a:pt x="18566" y="3392"/>
                    <a:pt x="12303" y="0"/>
                    <a:pt x="4763" y="0"/>
                  </a:cubicBezTo>
                  <a:close/>
                </a:path>
              </a:pathLst>
            </a:custGeom>
            <a:solidFill>
              <a:srgbClr val="CF8B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3032875" y="1133525"/>
              <a:ext cx="2304300" cy="3058550"/>
            </a:xfrm>
            <a:custGeom>
              <a:avLst/>
              <a:gdLst/>
              <a:ahLst/>
              <a:cxnLst/>
              <a:rect l="l" t="t" r="r" b="b"/>
              <a:pathLst>
                <a:path w="92172" h="122342" extrusionOk="0">
                  <a:moveTo>
                    <a:pt x="50155" y="1"/>
                  </a:moveTo>
                  <a:cubicBezTo>
                    <a:pt x="48335" y="1"/>
                    <a:pt x="46492" y="119"/>
                    <a:pt x="44633" y="361"/>
                  </a:cubicBezTo>
                  <a:cubicBezTo>
                    <a:pt x="19441" y="3625"/>
                    <a:pt x="2870" y="28273"/>
                    <a:pt x="9335" y="52837"/>
                  </a:cubicBezTo>
                  <a:cubicBezTo>
                    <a:pt x="13394" y="72568"/>
                    <a:pt x="9544" y="89496"/>
                    <a:pt x="4209" y="102008"/>
                  </a:cubicBezTo>
                  <a:cubicBezTo>
                    <a:pt x="1" y="111883"/>
                    <a:pt x="7554" y="122341"/>
                    <a:pt x="17614" y="122341"/>
                  </a:cubicBezTo>
                  <a:cubicBezTo>
                    <a:pt x="18660" y="122341"/>
                    <a:pt x="19733" y="122228"/>
                    <a:pt x="20822" y="121990"/>
                  </a:cubicBezTo>
                  <a:cubicBezTo>
                    <a:pt x="22182" y="121676"/>
                    <a:pt x="23521" y="121362"/>
                    <a:pt x="24839" y="121027"/>
                  </a:cubicBezTo>
                  <a:cubicBezTo>
                    <a:pt x="70788" y="109289"/>
                    <a:pt x="92172" y="74535"/>
                    <a:pt x="92172" y="42083"/>
                  </a:cubicBezTo>
                  <a:cubicBezTo>
                    <a:pt x="92152" y="18556"/>
                    <a:pt x="72998" y="1"/>
                    <a:pt x="50155" y="1"/>
                  </a:cubicBez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3384975" y="1145675"/>
              <a:ext cx="1952200" cy="3013550"/>
            </a:xfrm>
            <a:custGeom>
              <a:avLst/>
              <a:gdLst/>
              <a:ahLst/>
              <a:cxnLst/>
              <a:rect l="l" t="t" r="r" b="b"/>
              <a:pathLst>
                <a:path w="78088" h="120542" extrusionOk="0">
                  <a:moveTo>
                    <a:pt x="42580" y="0"/>
                  </a:moveTo>
                  <a:cubicBezTo>
                    <a:pt x="17974" y="3934"/>
                    <a:pt x="2114" y="28247"/>
                    <a:pt x="8475" y="52372"/>
                  </a:cubicBezTo>
                  <a:cubicBezTo>
                    <a:pt x="12513" y="72082"/>
                    <a:pt x="8663" y="89010"/>
                    <a:pt x="3327" y="101522"/>
                  </a:cubicBezTo>
                  <a:cubicBezTo>
                    <a:pt x="1" y="109305"/>
                    <a:pt x="3997" y="117445"/>
                    <a:pt x="10755" y="120541"/>
                  </a:cubicBezTo>
                  <a:cubicBezTo>
                    <a:pt x="56704" y="108803"/>
                    <a:pt x="78088" y="74049"/>
                    <a:pt x="78088" y="41597"/>
                  </a:cubicBezTo>
                  <a:cubicBezTo>
                    <a:pt x="78088" y="20882"/>
                    <a:pt x="63043" y="3244"/>
                    <a:pt x="42580" y="0"/>
                  </a:cubicBezTo>
                  <a:close/>
                </a:path>
              </a:pathLst>
            </a:custGeom>
            <a:solidFill>
              <a:srgbClr val="2E5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2332525" y="1662775"/>
              <a:ext cx="1550450" cy="1705000"/>
            </a:xfrm>
            <a:custGeom>
              <a:avLst/>
              <a:gdLst/>
              <a:ahLst/>
              <a:cxnLst/>
              <a:rect l="l" t="t" r="r" b="b"/>
              <a:pathLst>
                <a:path w="62018" h="68200" extrusionOk="0">
                  <a:moveTo>
                    <a:pt x="5608" y="0"/>
                  </a:moveTo>
                  <a:cubicBezTo>
                    <a:pt x="3323" y="0"/>
                    <a:pt x="1116" y="1544"/>
                    <a:pt x="628" y="4132"/>
                  </a:cubicBezTo>
                  <a:cubicBezTo>
                    <a:pt x="0" y="7501"/>
                    <a:pt x="168" y="10974"/>
                    <a:pt x="1109" y="14259"/>
                  </a:cubicBezTo>
                  <a:cubicBezTo>
                    <a:pt x="2406" y="18778"/>
                    <a:pt x="5336" y="23779"/>
                    <a:pt x="11048" y="28801"/>
                  </a:cubicBezTo>
                  <a:cubicBezTo>
                    <a:pt x="9834" y="28717"/>
                    <a:pt x="8642" y="28550"/>
                    <a:pt x="7470" y="28299"/>
                  </a:cubicBezTo>
                  <a:cubicBezTo>
                    <a:pt x="7102" y="28220"/>
                    <a:pt x="6739" y="28183"/>
                    <a:pt x="6384" y="28183"/>
                  </a:cubicBezTo>
                  <a:cubicBezTo>
                    <a:pt x="3048" y="28183"/>
                    <a:pt x="456" y="31479"/>
                    <a:pt x="1590" y="34827"/>
                  </a:cubicBezTo>
                  <a:cubicBezTo>
                    <a:pt x="3578" y="40685"/>
                    <a:pt x="8391" y="47611"/>
                    <a:pt x="19982" y="50331"/>
                  </a:cubicBezTo>
                  <a:cubicBezTo>
                    <a:pt x="18936" y="50666"/>
                    <a:pt x="17869" y="50896"/>
                    <a:pt x="16802" y="51022"/>
                  </a:cubicBezTo>
                  <a:cubicBezTo>
                    <a:pt x="12847" y="51503"/>
                    <a:pt x="10985" y="56190"/>
                    <a:pt x="13517" y="59245"/>
                  </a:cubicBezTo>
                  <a:cubicBezTo>
                    <a:pt x="16886" y="63304"/>
                    <a:pt x="22556" y="67468"/>
                    <a:pt x="31888" y="68200"/>
                  </a:cubicBezTo>
                  <a:cubicBezTo>
                    <a:pt x="49171" y="68200"/>
                    <a:pt x="62018" y="55332"/>
                    <a:pt x="62018" y="55332"/>
                  </a:cubicBezTo>
                  <a:lnTo>
                    <a:pt x="55092" y="21666"/>
                  </a:lnTo>
                  <a:cubicBezTo>
                    <a:pt x="53314" y="21603"/>
                    <a:pt x="28645" y="20222"/>
                    <a:pt x="9207" y="1496"/>
                  </a:cubicBezTo>
                  <a:lnTo>
                    <a:pt x="9144" y="1454"/>
                  </a:lnTo>
                  <a:cubicBezTo>
                    <a:pt x="8119" y="458"/>
                    <a:pt x="6852" y="0"/>
                    <a:pt x="5608" y="0"/>
                  </a:cubicBezTo>
                  <a:close/>
                </a:path>
              </a:pathLst>
            </a:custGeom>
            <a:solidFill>
              <a:srgbClr val="2E5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8"/>
            <p:cNvSpPr/>
            <p:nvPr/>
          </p:nvSpPr>
          <p:spPr>
            <a:xfrm>
              <a:off x="4519550" y="1583500"/>
              <a:ext cx="402300" cy="344175"/>
            </a:xfrm>
            <a:custGeom>
              <a:avLst/>
              <a:gdLst/>
              <a:ahLst/>
              <a:cxnLst/>
              <a:rect l="l" t="t" r="r" b="b"/>
              <a:pathLst>
                <a:path w="16092" h="13767" extrusionOk="0">
                  <a:moveTo>
                    <a:pt x="9207" y="1"/>
                  </a:moveTo>
                  <a:cubicBezTo>
                    <a:pt x="3056" y="1"/>
                    <a:pt x="1" y="7408"/>
                    <a:pt x="4332" y="11739"/>
                  </a:cubicBezTo>
                  <a:cubicBezTo>
                    <a:pt x="5652" y="13059"/>
                    <a:pt x="7424" y="13766"/>
                    <a:pt x="9225" y="13766"/>
                  </a:cubicBezTo>
                  <a:cubicBezTo>
                    <a:pt x="10108" y="13766"/>
                    <a:pt x="10997" y="13596"/>
                    <a:pt x="11844" y="13245"/>
                  </a:cubicBezTo>
                  <a:cubicBezTo>
                    <a:pt x="14396" y="12178"/>
                    <a:pt x="16091" y="9667"/>
                    <a:pt x="16091" y="6884"/>
                  </a:cubicBezTo>
                  <a:cubicBezTo>
                    <a:pt x="16091" y="3076"/>
                    <a:pt x="12994" y="1"/>
                    <a:pt x="9207" y="1"/>
                  </a:cubicBez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8"/>
            <p:cNvSpPr/>
            <p:nvPr/>
          </p:nvSpPr>
          <p:spPr>
            <a:xfrm>
              <a:off x="4714300" y="1651500"/>
              <a:ext cx="172500" cy="147375"/>
            </a:xfrm>
            <a:custGeom>
              <a:avLst/>
              <a:gdLst/>
              <a:ahLst/>
              <a:cxnLst/>
              <a:rect l="l" t="t" r="r" b="b"/>
              <a:pathLst>
                <a:path w="6900" h="5895" extrusionOk="0">
                  <a:moveTo>
                    <a:pt x="3923" y="1"/>
                  </a:moveTo>
                  <a:cubicBezTo>
                    <a:pt x="1304" y="1"/>
                    <a:pt x="1" y="3166"/>
                    <a:pt x="1857" y="5022"/>
                  </a:cubicBezTo>
                  <a:cubicBezTo>
                    <a:pt x="2453" y="5625"/>
                    <a:pt x="3190" y="5895"/>
                    <a:pt x="3914" y="5895"/>
                  </a:cubicBezTo>
                  <a:cubicBezTo>
                    <a:pt x="5426" y="5895"/>
                    <a:pt x="6885" y="4719"/>
                    <a:pt x="6899" y="2951"/>
                  </a:cubicBezTo>
                  <a:cubicBezTo>
                    <a:pt x="6899" y="1319"/>
                    <a:pt x="5581" y="1"/>
                    <a:pt x="3949" y="1"/>
                  </a:cubicBezTo>
                  <a:cubicBezTo>
                    <a:pt x="3940" y="1"/>
                    <a:pt x="3932" y="1"/>
                    <a:pt x="39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38"/>
          <p:cNvGrpSpPr/>
          <p:nvPr/>
        </p:nvGrpSpPr>
        <p:grpSpPr>
          <a:xfrm>
            <a:off x="7960871" y="3100352"/>
            <a:ext cx="331435" cy="331591"/>
            <a:chOff x="2060500" y="977200"/>
            <a:chExt cx="3347825" cy="3349400"/>
          </a:xfrm>
        </p:grpSpPr>
        <p:sp>
          <p:nvSpPr>
            <p:cNvPr id="709" name="Google Shape;709;p38"/>
            <p:cNvSpPr/>
            <p:nvPr/>
          </p:nvSpPr>
          <p:spPr>
            <a:xfrm>
              <a:off x="2060500" y="978800"/>
              <a:ext cx="3347825" cy="3347800"/>
            </a:xfrm>
            <a:custGeom>
              <a:avLst/>
              <a:gdLst/>
              <a:ahLst/>
              <a:cxnLst/>
              <a:rect l="l" t="t" r="r" b="b"/>
              <a:pathLst>
                <a:path w="133913" h="133912" extrusionOk="0">
                  <a:moveTo>
                    <a:pt x="66957" y="1"/>
                  </a:moveTo>
                  <a:cubicBezTo>
                    <a:pt x="29964" y="1"/>
                    <a:pt x="1" y="29963"/>
                    <a:pt x="1" y="66956"/>
                  </a:cubicBezTo>
                  <a:cubicBezTo>
                    <a:pt x="1" y="97442"/>
                    <a:pt x="20360" y="123178"/>
                    <a:pt x="48251" y="131276"/>
                  </a:cubicBezTo>
                  <a:cubicBezTo>
                    <a:pt x="54365" y="133036"/>
                    <a:pt x="60654" y="133912"/>
                    <a:pt x="66931" y="133912"/>
                  </a:cubicBezTo>
                  <a:cubicBezTo>
                    <a:pt x="75949" y="133912"/>
                    <a:pt x="84940" y="132104"/>
                    <a:pt x="93341" y="128514"/>
                  </a:cubicBezTo>
                  <a:cubicBezTo>
                    <a:pt x="95245" y="127677"/>
                    <a:pt x="97107" y="126777"/>
                    <a:pt x="98928" y="125794"/>
                  </a:cubicBezTo>
                  <a:cubicBezTo>
                    <a:pt x="120479" y="114076"/>
                    <a:pt x="133912" y="91500"/>
                    <a:pt x="133912" y="66956"/>
                  </a:cubicBezTo>
                  <a:cubicBezTo>
                    <a:pt x="133912" y="33353"/>
                    <a:pt x="108992" y="4939"/>
                    <a:pt x="75682" y="566"/>
                  </a:cubicBezTo>
                  <a:cubicBezTo>
                    <a:pt x="72773" y="189"/>
                    <a:pt x="69865" y="1"/>
                    <a:pt x="66957" y="1"/>
                  </a:cubicBezTo>
                  <a:close/>
                </a:path>
              </a:pathLst>
            </a:custGeom>
            <a:solidFill>
              <a:srgbClr val="2E5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8"/>
            <p:cNvSpPr/>
            <p:nvPr/>
          </p:nvSpPr>
          <p:spPr>
            <a:xfrm>
              <a:off x="3959850" y="3272425"/>
              <a:ext cx="988150" cy="918700"/>
            </a:xfrm>
            <a:custGeom>
              <a:avLst/>
              <a:gdLst/>
              <a:ahLst/>
              <a:cxnLst/>
              <a:rect l="l" t="t" r="r" b="b"/>
              <a:pathLst>
                <a:path w="39526" h="36748" extrusionOk="0">
                  <a:moveTo>
                    <a:pt x="19776" y="1"/>
                  </a:moveTo>
                  <a:cubicBezTo>
                    <a:pt x="18544" y="1"/>
                    <a:pt x="17315" y="749"/>
                    <a:pt x="16991" y="2245"/>
                  </a:cubicBezTo>
                  <a:lnTo>
                    <a:pt x="14856" y="11932"/>
                  </a:lnTo>
                  <a:cubicBezTo>
                    <a:pt x="14626" y="13020"/>
                    <a:pt x="13768" y="13878"/>
                    <a:pt x="12680" y="14108"/>
                  </a:cubicBezTo>
                  <a:lnTo>
                    <a:pt x="2993" y="16222"/>
                  </a:lnTo>
                  <a:cubicBezTo>
                    <a:pt x="1" y="16870"/>
                    <a:pt x="1" y="21160"/>
                    <a:pt x="2993" y="21808"/>
                  </a:cubicBezTo>
                  <a:lnTo>
                    <a:pt x="12680" y="23922"/>
                  </a:lnTo>
                  <a:cubicBezTo>
                    <a:pt x="13768" y="24173"/>
                    <a:pt x="14605" y="25010"/>
                    <a:pt x="14856" y="26119"/>
                  </a:cubicBezTo>
                  <a:lnTo>
                    <a:pt x="16970" y="35785"/>
                  </a:lnTo>
                  <a:cubicBezTo>
                    <a:pt x="17053" y="36120"/>
                    <a:pt x="17179" y="36455"/>
                    <a:pt x="17367" y="36748"/>
                  </a:cubicBezTo>
                  <a:cubicBezTo>
                    <a:pt x="19271" y="35932"/>
                    <a:pt x="21133" y="35032"/>
                    <a:pt x="22933" y="34049"/>
                  </a:cubicBezTo>
                  <a:lnTo>
                    <a:pt x="24670" y="26098"/>
                  </a:lnTo>
                  <a:cubicBezTo>
                    <a:pt x="24921" y="25010"/>
                    <a:pt x="25758" y="24173"/>
                    <a:pt x="26867" y="23922"/>
                  </a:cubicBezTo>
                  <a:lnTo>
                    <a:pt x="36533" y="21808"/>
                  </a:lnTo>
                  <a:cubicBezTo>
                    <a:pt x="39525" y="21139"/>
                    <a:pt x="39525" y="16870"/>
                    <a:pt x="36533" y="16222"/>
                  </a:cubicBezTo>
                  <a:lnTo>
                    <a:pt x="26867" y="14108"/>
                  </a:lnTo>
                  <a:cubicBezTo>
                    <a:pt x="25779" y="13857"/>
                    <a:pt x="24921" y="13020"/>
                    <a:pt x="24690" y="11932"/>
                  </a:cubicBezTo>
                  <a:lnTo>
                    <a:pt x="22577" y="2245"/>
                  </a:lnTo>
                  <a:cubicBezTo>
                    <a:pt x="22242" y="749"/>
                    <a:pt x="21008" y="1"/>
                    <a:pt x="19776" y="1"/>
                  </a:cubicBezTo>
                  <a:close/>
                </a:path>
              </a:pathLst>
            </a:custGeom>
            <a:solidFill>
              <a:srgbClr val="FF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8"/>
            <p:cNvSpPr/>
            <p:nvPr/>
          </p:nvSpPr>
          <p:spPr>
            <a:xfrm>
              <a:off x="2642200" y="977200"/>
              <a:ext cx="2118525" cy="3346025"/>
            </a:xfrm>
            <a:custGeom>
              <a:avLst/>
              <a:gdLst/>
              <a:ahLst/>
              <a:cxnLst/>
              <a:rect l="l" t="t" r="r" b="b"/>
              <a:pathLst>
                <a:path w="84741" h="133841" extrusionOk="0">
                  <a:moveTo>
                    <a:pt x="58171" y="1"/>
                  </a:moveTo>
                  <a:cubicBezTo>
                    <a:pt x="56203" y="1"/>
                    <a:pt x="54237" y="189"/>
                    <a:pt x="52309" y="567"/>
                  </a:cubicBezTo>
                  <a:cubicBezTo>
                    <a:pt x="50572" y="881"/>
                    <a:pt x="48878" y="1341"/>
                    <a:pt x="47225" y="1927"/>
                  </a:cubicBezTo>
                  <a:cubicBezTo>
                    <a:pt x="33813" y="6677"/>
                    <a:pt x="24857" y="19356"/>
                    <a:pt x="24857" y="33584"/>
                  </a:cubicBezTo>
                  <a:lnTo>
                    <a:pt x="24857" y="53253"/>
                  </a:lnTo>
                  <a:cubicBezTo>
                    <a:pt x="24857" y="56475"/>
                    <a:pt x="22221" y="59111"/>
                    <a:pt x="18999" y="59111"/>
                  </a:cubicBezTo>
                  <a:lnTo>
                    <a:pt x="8181" y="59111"/>
                  </a:lnTo>
                  <a:cubicBezTo>
                    <a:pt x="3662" y="59111"/>
                    <a:pt x="0" y="62752"/>
                    <a:pt x="0" y="67271"/>
                  </a:cubicBezTo>
                  <a:lnTo>
                    <a:pt x="0" y="81269"/>
                  </a:lnTo>
                  <a:cubicBezTo>
                    <a:pt x="0" y="85789"/>
                    <a:pt x="3662" y="89451"/>
                    <a:pt x="8181" y="89451"/>
                  </a:cubicBezTo>
                  <a:lnTo>
                    <a:pt x="19250" y="89451"/>
                  </a:lnTo>
                  <a:cubicBezTo>
                    <a:pt x="22493" y="89451"/>
                    <a:pt x="25108" y="92066"/>
                    <a:pt x="25108" y="95288"/>
                  </a:cubicBezTo>
                  <a:lnTo>
                    <a:pt x="25108" y="131193"/>
                  </a:lnTo>
                  <a:cubicBezTo>
                    <a:pt x="31153" y="132953"/>
                    <a:pt x="37397" y="133841"/>
                    <a:pt x="43654" y="133841"/>
                  </a:cubicBezTo>
                  <a:cubicBezTo>
                    <a:pt x="47512" y="133841"/>
                    <a:pt x="51374" y="133504"/>
                    <a:pt x="55197" y="132825"/>
                  </a:cubicBezTo>
                  <a:lnTo>
                    <a:pt x="55197" y="95288"/>
                  </a:lnTo>
                  <a:cubicBezTo>
                    <a:pt x="55197" y="92066"/>
                    <a:pt x="57812" y="89451"/>
                    <a:pt x="61034" y="89451"/>
                  </a:cubicBezTo>
                  <a:lnTo>
                    <a:pt x="72814" y="89451"/>
                  </a:lnTo>
                  <a:cubicBezTo>
                    <a:pt x="76894" y="89430"/>
                    <a:pt x="80326" y="86396"/>
                    <a:pt x="80828" y="82336"/>
                  </a:cubicBezTo>
                  <a:lnTo>
                    <a:pt x="82669" y="68339"/>
                  </a:lnTo>
                  <a:cubicBezTo>
                    <a:pt x="83318" y="63463"/>
                    <a:pt x="79552" y="59132"/>
                    <a:pt x="74635" y="59111"/>
                  </a:cubicBezTo>
                  <a:lnTo>
                    <a:pt x="61034" y="59111"/>
                  </a:lnTo>
                  <a:cubicBezTo>
                    <a:pt x="57812" y="59090"/>
                    <a:pt x="55197" y="56475"/>
                    <a:pt x="55197" y="53253"/>
                  </a:cubicBezTo>
                  <a:lnTo>
                    <a:pt x="55197" y="38125"/>
                  </a:lnTo>
                  <a:cubicBezTo>
                    <a:pt x="55197" y="32237"/>
                    <a:pt x="59988" y="27454"/>
                    <a:pt x="65871" y="27454"/>
                  </a:cubicBezTo>
                  <a:cubicBezTo>
                    <a:pt x="65884" y="27454"/>
                    <a:pt x="65897" y="27454"/>
                    <a:pt x="65909" y="27454"/>
                  </a:cubicBezTo>
                  <a:lnTo>
                    <a:pt x="76978" y="27454"/>
                  </a:lnTo>
                  <a:cubicBezTo>
                    <a:pt x="81267" y="27454"/>
                    <a:pt x="84741" y="23981"/>
                    <a:pt x="84741" y="19691"/>
                  </a:cubicBezTo>
                  <a:lnTo>
                    <a:pt x="84741" y="7744"/>
                  </a:lnTo>
                  <a:cubicBezTo>
                    <a:pt x="84741" y="3467"/>
                    <a:pt x="81288" y="2"/>
                    <a:pt x="77017" y="2"/>
                  </a:cubicBezTo>
                  <a:cubicBezTo>
                    <a:pt x="77004" y="2"/>
                    <a:pt x="76991" y="2"/>
                    <a:pt x="76978" y="2"/>
                  </a:cubicBezTo>
                  <a:lnTo>
                    <a:pt x="58482" y="2"/>
                  </a:lnTo>
                  <a:cubicBezTo>
                    <a:pt x="58378" y="1"/>
                    <a:pt x="58274" y="1"/>
                    <a:pt x="58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8"/>
            <p:cNvSpPr/>
            <p:nvPr/>
          </p:nvSpPr>
          <p:spPr>
            <a:xfrm>
              <a:off x="2655800" y="1165550"/>
              <a:ext cx="988650" cy="951125"/>
            </a:xfrm>
            <a:custGeom>
              <a:avLst/>
              <a:gdLst/>
              <a:ahLst/>
              <a:cxnLst/>
              <a:rect l="l" t="t" r="r" b="b"/>
              <a:pathLst>
                <a:path w="39546" h="38045" extrusionOk="0">
                  <a:moveTo>
                    <a:pt x="19775" y="1"/>
                  </a:moveTo>
                  <a:cubicBezTo>
                    <a:pt x="18544" y="1"/>
                    <a:pt x="17314" y="754"/>
                    <a:pt x="16990" y="2260"/>
                  </a:cubicBezTo>
                  <a:lnTo>
                    <a:pt x="14856" y="11927"/>
                  </a:lnTo>
                  <a:cubicBezTo>
                    <a:pt x="14626" y="13015"/>
                    <a:pt x="13768" y="13873"/>
                    <a:pt x="12680" y="14103"/>
                  </a:cubicBezTo>
                  <a:lnTo>
                    <a:pt x="3013" y="16237"/>
                  </a:lnTo>
                  <a:cubicBezTo>
                    <a:pt x="0" y="16886"/>
                    <a:pt x="0" y="21154"/>
                    <a:pt x="3013" y="21824"/>
                  </a:cubicBezTo>
                  <a:lnTo>
                    <a:pt x="12680" y="23937"/>
                  </a:lnTo>
                  <a:cubicBezTo>
                    <a:pt x="13768" y="24167"/>
                    <a:pt x="14626" y="25025"/>
                    <a:pt x="14856" y="26113"/>
                  </a:cubicBezTo>
                  <a:lnTo>
                    <a:pt x="16990" y="35801"/>
                  </a:lnTo>
                  <a:cubicBezTo>
                    <a:pt x="17314" y="37297"/>
                    <a:pt x="18544" y="38045"/>
                    <a:pt x="19775" y="38045"/>
                  </a:cubicBezTo>
                  <a:cubicBezTo>
                    <a:pt x="21007" y="38045"/>
                    <a:pt x="22242" y="37297"/>
                    <a:pt x="22577" y="35801"/>
                  </a:cubicBezTo>
                  <a:lnTo>
                    <a:pt x="24690" y="26113"/>
                  </a:lnTo>
                  <a:cubicBezTo>
                    <a:pt x="24920" y="25025"/>
                    <a:pt x="25778" y="24167"/>
                    <a:pt x="26866" y="23937"/>
                  </a:cubicBezTo>
                  <a:lnTo>
                    <a:pt x="36554" y="21824"/>
                  </a:lnTo>
                  <a:cubicBezTo>
                    <a:pt x="39546" y="21154"/>
                    <a:pt x="39546" y="16886"/>
                    <a:pt x="36554" y="16237"/>
                  </a:cubicBezTo>
                  <a:lnTo>
                    <a:pt x="26866" y="14103"/>
                  </a:lnTo>
                  <a:cubicBezTo>
                    <a:pt x="25778" y="13873"/>
                    <a:pt x="24920" y="13015"/>
                    <a:pt x="24690" y="11927"/>
                  </a:cubicBezTo>
                  <a:lnTo>
                    <a:pt x="22577" y="2260"/>
                  </a:lnTo>
                  <a:cubicBezTo>
                    <a:pt x="22242" y="754"/>
                    <a:pt x="21007" y="1"/>
                    <a:pt x="19775" y="1"/>
                  </a:cubicBezTo>
                  <a:close/>
                </a:path>
              </a:pathLst>
            </a:custGeom>
            <a:solidFill>
              <a:srgbClr val="FF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8"/>
            <p:cNvSpPr/>
            <p:nvPr/>
          </p:nvSpPr>
          <p:spPr>
            <a:xfrm>
              <a:off x="2400525" y="3232025"/>
              <a:ext cx="621975" cy="598425"/>
            </a:xfrm>
            <a:custGeom>
              <a:avLst/>
              <a:gdLst/>
              <a:ahLst/>
              <a:cxnLst/>
              <a:rect l="l" t="t" r="r" b="b"/>
              <a:pathLst>
                <a:path w="24879" h="23937" extrusionOk="0">
                  <a:moveTo>
                    <a:pt x="12437" y="0"/>
                  </a:moveTo>
                  <a:cubicBezTo>
                    <a:pt x="11660" y="0"/>
                    <a:pt x="10881" y="471"/>
                    <a:pt x="10671" y="1413"/>
                  </a:cubicBezTo>
                  <a:lnTo>
                    <a:pt x="9353" y="7501"/>
                  </a:lnTo>
                  <a:cubicBezTo>
                    <a:pt x="9186" y="8192"/>
                    <a:pt x="8663" y="8715"/>
                    <a:pt x="7972" y="8882"/>
                  </a:cubicBezTo>
                  <a:lnTo>
                    <a:pt x="1883" y="10201"/>
                  </a:lnTo>
                  <a:cubicBezTo>
                    <a:pt x="0" y="10619"/>
                    <a:pt x="0" y="13318"/>
                    <a:pt x="1883" y="13716"/>
                  </a:cubicBezTo>
                  <a:lnTo>
                    <a:pt x="7972" y="15055"/>
                  </a:lnTo>
                  <a:cubicBezTo>
                    <a:pt x="8663" y="15201"/>
                    <a:pt x="9186" y="15745"/>
                    <a:pt x="9353" y="16436"/>
                  </a:cubicBezTo>
                  <a:lnTo>
                    <a:pt x="10671" y="22525"/>
                  </a:lnTo>
                  <a:cubicBezTo>
                    <a:pt x="10881" y="23466"/>
                    <a:pt x="11660" y="23937"/>
                    <a:pt x="12437" y="23937"/>
                  </a:cubicBezTo>
                  <a:cubicBezTo>
                    <a:pt x="13214" y="23937"/>
                    <a:pt x="13988" y="23466"/>
                    <a:pt x="14187" y="22525"/>
                  </a:cubicBezTo>
                  <a:lnTo>
                    <a:pt x="15526" y="16436"/>
                  </a:lnTo>
                  <a:cubicBezTo>
                    <a:pt x="15672" y="15745"/>
                    <a:pt x="16216" y="15201"/>
                    <a:pt x="16907" y="15055"/>
                  </a:cubicBezTo>
                  <a:lnTo>
                    <a:pt x="22995" y="13716"/>
                  </a:lnTo>
                  <a:cubicBezTo>
                    <a:pt x="24879" y="13318"/>
                    <a:pt x="24879" y="10619"/>
                    <a:pt x="22995" y="10201"/>
                  </a:cubicBezTo>
                  <a:lnTo>
                    <a:pt x="16907" y="8882"/>
                  </a:lnTo>
                  <a:cubicBezTo>
                    <a:pt x="16216" y="8715"/>
                    <a:pt x="15672" y="8192"/>
                    <a:pt x="15526" y="7501"/>
                  </a:cubicBezTo>
                  <a:lnTo>
                    <a:pt x="14187" y="1413"/>
                  </a:lnTo>
                  <a:cubicBezTo>
                    <a:pt x="13988" y="471"/>
                    <a:pt x="13214" y="0"/>
                    <a:pt x="12437" y="0"/>
                  </a:cubicBezTo>
                  <a:close/>
                </a:path>
              </a:pathLst>
            </a:custGeom>
            <a:solidFill>
              <a:srgbClr val="FF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38"/>
          <p:cNvGrpSpPr/>
          <p:nvPr/>
        </p:nvGrpSpPr>
        <p:grpSpPr>
          <a:xfrm>
            <a:off x="7959803" y="4297319"/>
            <a:ext cx="333569" cy="333569"/>
            <a:chOff x="1190625" y="238125"/>
            <a:chExt cx="5228350" cy="5228350"/>
          </a:xfrm>
        </p:grpSpPr>
        <p:sp>
          <p:nvSpPr>
            <p:cNvPr id="715" name="Google Shape;715;p38"/>
            <p:cNvSpPr/>
            <p:nvPr/>
          </p:nvSpPr>
          <p:spPr>
            <a:xfrm>
              <a:off x="1190625" y="238125"/>
              <a:ext cx="5228350" cy="5228350"/>
            </a:xfrm>
            <a:custGeom>
              <a:avLst/>
              <a:gdLst/>
              <a:ahLst/>
              <a:cxnLst/>
              <a:rect l="l" t="t" r="r" b="b"/>
              <a:pathLst>
                <a:path w="209134" h="209134" extrusionOk="0">
                  <a:moveTo>
                    <a:pt x="104579" y="0"/>
                  </a:moveTo>
                  <a:cubicBezTo>
                    <a:pt x="84359" y="0"/>
                    <a:pt x="65463" y="5735"/>
                    <a:pt x="49483" y="15661"/>
                  </a:cubicBezTo>
                  <a:cubicBezTo>
                    <a:pt x="46910" y="17254"/>
                    <a:pt x="44434" y="18970"/>
                    <a:pt x="42008" y="20783"/>
                  </a:cubicBezTo>
                  <a:cubicBezTo>
                    <a:pt x="33700" y="26984"/>
                    <a:pt x="26347" y="34386"/>
                    <a:pt x="20220" y="42768"/>
                  </a:cubicBezTo>
                  <a:cubicBezTo>
                    <a:pt x="19411" y="43871"/>
                    <a:pt x="18627" y="44974"/>
                    <a:pt x="17867" y="46101"/>
                  </a:cubicBezTo>
                  <a:cubicBezTo>
                    <a:pt x="15024" y="50267"/>
                    <a:pt x="12499" y="54679"/>
                    <a:pt x="10294" y="59262"/>
                  </a:cubicBezTo>
                  <a:cubicBezTo>
                    <a:pt x="7083" y="65953"/>
                    <a:pt x="4534" y="73036"/>
                    <a:pt x="2794" y="80438"/>
                  </a:cubicBezTo>
                  <a:cubicBezTo>
                    <a:pt x="980" y="88183"/>
                    <a:pt x="0" y="96270"/>
                    <a:pt x="0" y="104579"/>
                  </a:cubicBezTo>
                  <a:cubicBezTo>
                    <a:pt x="0" y="112863"/>
                    <a:pt x="980" y="120951"/>
                    <a:pt x="2794" y="128696"/>
                  </a:cubicBezTo>
                  <a:cubicBezTo>
                    <a:pt x="5073" y="138377"/>
                    <a:pt x="8701" y="147518"/>
                    <a:pt x="13480" y="155949"/>
                  </a:cubicBezTo>
                  <a:cubicBezTo>
                    <a:pt x="20612" y="168571"/>
                    <a:pt x="30317" y="179576"/>
                    <a:pt x="41861" y="188252"/>
                  </a:cubicBezTo>
                  <a:cubicBezTo>
                    <a:pt x="44532" y="190262"/>
                    <a:pt x="47326" y="192149"/>
                    <a:pt x="50194" y="193913"/>
                  </a:cubicBezTo>
                  <a:cubicBezTo>
                    <a:pt x="66027" y="203570"/>
                    <a:pt x="84653" y="209133"/>
                    <a:pt x="104579" y="209133"/>
                  </a:cubicBezTo>
                  <a:cubicBezTo>
                    <a:pt x="121024" y="209133"/>
                    <a:pt x="136587" y="205334"/>
                    <a:pt x="150435" y="198570"/>
                  </a:cubicBezTo>
                  <a:cubicBezTo>
                    <a:pt x="154356" y="196658"/>
                    <a:pt x="158155" y="194477"/>
                    <a:pt x="161807" y="192100"/>
                  </a:cubicBezTo>
                  <a:cubicBezTo>
                    <a:pt x="167542" y="188350"/>
                    <a:pt x="172909" y="184036"/>
                    <a:pt x="177787" y="179233"/>
                  </a:cubicBezTo>
                  <a:cubicBezTo>
                    <a:pt x="187075" y="170115"/>
                    <a:pt x="194673" y="159283"/>
                    <a:pt x="200065" y="147249"/>
                  </a:cubicBezTo>
                  <a:cubicBezTo>
                    <a:pt x="205898" y="134210"/>
                    <a:pt x="209133" y="119774"/>
                    <a:pt x="209133" y="104579"/>
                  </a:cubicBezTo>
                  <a:cubicBezTo>
                    <a:pt x="209133" y="46812"/>
                    <a:pt x="162322" y="0"/>
                    <a:pt x="10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8"/>
            <p:cNvSpPr/>
            <p:nvPr/>
          </p:nvSpPr>
          <p:spPr>
            <a:xfrm>
              <a:off x="1637275" y="757700"/>
              <a:ext cx="637275" cy="642775"/>
            </a:xfrm>
            <a:custGeom>
              <a:avLst/>
              <a:gdLst/>
              <a:ahLst/>
              <a:cxnLst/>
              <a:rect l="l" t="t" r="r" b="b"/>
              <a:pathLst>
                <a:path w="25491" h="25711" extrusionOk="0">
                  <a:moveTo>
                    <a:pt x="24142" y="0"/>
                  </a:moveTo>
                  <a:cubicBezTo>
                    <a:pt x="15834" y="6201"/>
                    <a:pt x="8481" y="13603"/>
                    <a:pt x="2354" y="21985"/>
                  </a:cubicBezTo>
                  <a:cubicBezTo>
                    <a:pt x="1545" y="23088"/>
                    <a:pt x="761" y="24191"/>
                    <a:pt x="1" y="25318"/>
                  </a:cubicBezTo>
                  <a:cubicBezTo>
                    <a:pt x="1373" y="25563"/>
                    <a:pt x="2819" y="25710"/>
                    <a:pt x="4314" y="25710"/>
                  </a:cubicBezTo>
                  <a:cubicBezTo>
                    <a:pt x="16103" y="25710"/>
                    <a:pt x="25490" y="16617"/>
                    <a:pt x="25490" y="6642"/>
                  </a:cubicBezTo>
                  <a:cubicBezTo>
                    <a:pt x="25490" y="4314"/>
                    <a:pt x="25024" y="2084"/>
                    <a:pt x="24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8"/>
            <p:cNvSpPr/>
            <p:nvPr/>
          </p:nvSpPr>
          <p:spPr>
            <a:xfrm>
              <a:off x="1260475" y="1662675"/>
              <a:ext cx="976675" cy="3281750"/>
            </a:xfrm>
            <a:custGeom>
              <a:avLst/>
              <a:gdLst/>
              <a:ahLst/>
              <a:cxnLst/>
              <a:rect l="l" t="t" r="r" b="b"/>
              <a:pathLst>
                <a:path w="39067" h="131270" extrusionOk="0">
                  <a:moveTo>
                    <a:pt x="19386" y="1"/>
                  </a:moveTo>
                  <a:cubicBezTo>
                    <a:pt x="14803" y="1"/>
                    <a:pt x="10710" y="834"/>
                    <a:pt x="7500" y="2280"/>
                  </a:cubicBezTo>
                  <a:cubicBezTo>
                    <a:pt x="4289" y="8971"/>
                    <a:pt x="1740" y="16054"/>
                    <a:pt x="0" y="23456"/>
                  </a:cubicBezTo>
                  <a:lnTo>
                    <a:pt x="0" y="71714"/>
                  </a:lnTo>
                  <a:cubicBezTo>
                    <a:pt x="2279" y="81395"/>
                    <a:pt x="5907" y="90536"/>
                    <a:pt x="10686" y="98967"/>
                  </a:cubicBezTo>
                  <a:cubicBezTo>
                    <a:pt x="17818" y="111589"/>
                    <a:pt x="27523" y="122594"/>
                    <a:pt x="39067" y="131270"/>
                  </a:cubicBezTo>
                  <a:lnTo>
                    <a:pt x="39067" y="12108"/>
                  </a:lnTo>
                  <a:cubicBezTo>
                    <a:pt x="39067" y="4854"/>
                    <a:pt x="30268" y="1"/>
                    <a:pt x="19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8"/>
            <p:cNvSpPr/>
            <p:nvPr/>
          </p:nvSpPr>
          <p:spPr>
            <a:xfrm>
              <a:off x="2693625" y="1617350"/>
              <a:ext cx="3232100" cy="3640800"/>
            </a:xfrm>
            <a:custGeom>
              <a:avLst/>
              <a:gdLst/>
              <a:ahLst/>
              <a:cxnLst/>
              <a:rect l="l" t="t" r="r" b="b"/>
              <a:pathLst>
                <a:path w="129284" h="145632" extrusionOk="0">
                  <a:moveTo>
                    <a:pt x="77203" y="0"/>
                  </a:moveTo>
                  <a:cubicBezTo>
                    <a:pt x="56934" y="0"/>
                    <a:pt x="42400" y="11201"/>
                    <a:pt x="36641" y="23014"/>
                  </a:cubicBezTo>
                  <a:lnTo>
                    <a:pt x="36641" y="13921"/>
                  </a:lnTo>
                  <a:cubicBezTo>
                    <a:pt x="36641" y="6667"/>
                    <a:pt x="28773" y="1814"/>
                    <a:pt x="19386" y="1814"/>
                  </a:cubicBezTo>
                  <a:cubicBezTo>
                    <a:pt x="7867" y="1814"/>
                    <a:pt x="0" y="6667"/>
                    <a:pt x="0" y="13921"/>
                  </a:cubicBezTo>
                  <a:lnTo>
                    <a:pt x="0" y="133205"/>
                  </a:lnTo>
                  <a:cubicBezTo>
                    <a:pt x="0" y="139259"/>
                    <a:pt x="7867" y="145631"/>
                    <a:pt x="19386" y="145631"/>
                  </a:cubicBezTo>
                  <a:cubicBezTo>
                    <a:pt x="29974" y="145631"/>
                    <a:pt x="39067" y="139259"/>
                    <a:pt x="39067" y="133205"/>
                  </a:cubicBezTo>
                  <a:lnTo>
                    <a:pt x="39067" y="61468"/>
                  </a:lnTo>
                  <a:cubicBezTo>
                    <a:pt x="39067" y="44508"/>
                    <a:pt x="51468" y="34214"/>
                    <a:pt x="63894" y="34214"/>
                  </a:cubicBezTo>
                  <a:cubicBezTo>
                    <a:pt x="78428" y="34214"/>
                    <a:pt x="90217" y="47841"/>
                    <a:pt x="90217" y="61468"/>
                  </a:cubicBezTo>
                  <a:lnTo>
                    <a:pt x="90217" y="133205"/>
                  </a:lnTo>
                  <a:cubicBezTo>
                    <a:pt x="90217" y="133647"/>
                    <a:pt x="90241" y="137838"/>
                    <a:pt x="90315" y="143401"/>
                  </a:cubicBezTo>
                  <a:cubicBezTo>
                    <a:pt x="94236" y="141489"/>
                    <a:pt x="98035" y="139308"/>
                    <a:pt x="101687" y="136931"/>
                  </a:cubicBezTo>
                  <a:cubicBezTo>
                    <a:pt x="107422" y="133181"/>
                    <a:pt x="112789" y="128867"/>
                    <a:pt x="117667" y="124064"/>
                  </a:cubicBezTo>
                  <a:cubicBezTo>
                    <a:pt x="122225" y="111221"/>
                    <a:pt x="126122" y="99114"/>
                    <a:pt x="129284" y="92080"/>
                  </a:cubicBezTo>
                  <a:lnTo>
                    <a:pt x="129284" y="61468"/>
                  </a:lnTo>
                  <a:cubicBezTo>
                    <a:pt x="129284" y="27867"/>
                    <a:pt x="105045" y="0"/>
                    <a:pt x="77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8"/>
            <p:cNvSpPr/>
            <p:nvPr/>
          </p:nvSpPr>
          <p:spPr>
            <a:xfrm>
              <a:off x="1474300" y="447050"/>
              <a:ext cx="1067375" cy="953425"/>
            </a:xfrm>
            <a:custGeom>
              <a:avLst/>
              <a:gdLst/>
              <a:ahLst/>
              <a:cxnLst/>
              <a:rect l="l" t="t" r="r" b="b"/>
              <a:pathLst>
                <a:path w="42695" h="38137" extrusionOk="0">
                  <a:moveTo>
                    <a:pt x="21495" y="0"/>
                  </a:moveTo>
                  <a:cubicBezTo>
                    <a:pt x="9387" y="0"/>
                    <a:pt x="1" y="8775"/>
                    <a:pt x="1" y="19068"/>
                  </a:cubicBezTo>
                  <a:cubicBezTo>
                    <a:pt x="1" y="29043"/>
                    <a:pt x="9387" y="38136"/>
                    <a:pt x="21495" y="38136"/>
                  </a:cubicBezTo>
                  <a:cubicBezTo>
                    <a:pt x="33308" y="38136"/>
                    <a:pt x="42695" y="29043"/>
                    <a:pt x="42695" y="19068"/>
                  </a:cubicBezTo>
                  <a:cubicBezTo>
                    <a:pt x="42695" y="8775"/>
                    <a:pt x="33308" y="0"/>
                    <a:pt x="2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8"/>
            <p:cNvSpPr/>
            <p:nvPr/>
          </p:nvSpPr>
          <p:spPr>
            <a:xfrm>
              <a:off x="1527600" y="1662675"/>
              <a:ext cx="976100" cy="3423300"/>
            </a:xfrm>
            <a:custGeom>
              <a:avLst/>
              <a:gdLst/>
              <a:ahLst/>
              <a:cxnLst/>
              <a:rect l="l" t="t" r="r" b="b"/>
              <a:pathLst>
                <a:path w="39044" h="136932" extrusionOk="0">
                  <a:moveTo>
                    <a:pt x="19363" y="1"/>
                  </a:moveTo>
                  <a:cubicBezTo>
                    <a:pt x="8162" y="1"/>
                    <a:pt x="1" y="4854"/>
                    <a:pt x="1" y="12108"/>
                  </a:cubicBezTo>
                  <a:lnTo>
                    <a:pt x="1" y="98967"/>
                  </a:lnTo>
                  <a:cubicBezTo>
                    <a:pt x="8799" y="114530"/>
                    <a:pt x="21471" y="127618"/>
                    <a:pt x="36715" y="136931"/>
                  </a:cubicBezTo>
                  <a:cubicBezTo>
                    <a:pt x="38210" y="135191"/>
                    <a:pt x="39043" y="133280"/>
                    <a:pt x="39043" y="131392"/>
                  </a:cubicBezTo>
                  <a:lnTo>
                    <a:pt x="39043" y="12108"/>
                  </a:lnTo>
                  <a:cubicBezTo>
                    <a:pt x="39043" y="4854"/>
                    <a:pt x="30269" y="1"/>
                    <a:pt x="19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8"/>
            <p:cNvSpPr/>
            <p:nvPr/>
          </p:nvSpPr>
          <p:spPr>
            <a:xfrm>
              <a:off x="2960750" y="1617350"/>
              <a:ext cx="3231525" cy="3640800"/>
            </a:xfrm>
            <a:custGeom>
              <a:avLst/>
              <a:gdLst/>
              <a:ahLst/>
              <a:cxnLst/>
              <a:rect l="l" t="t" r="r" b="b"/>
              <a:pathLst>
                <a:path w="129261" h="145632" extrusionOk="0">
                  <a:moveTo>
                    <a:pt x="77179" y="0"/>
                  </a:moveTo>
                  <a:cubicBezTo>
                    <a:pt x="56910" y="0"/>
                    <a:pt x="42377" y="11201"/>
                    <a:pt x="36617" y="23014"/>
                  </a:cubicBezTo>
                  <a:lnTo>
                    <a:pt x="36617" y="13921"/>
                  </a:lnTo>
                  <a:cubicBezTo>
                    <a:pt x="36617" y="6667"/>
                    <a:pt x="28750" y="1814"/>
                    <a:pt x="19363" y="1814"/>
                  </a:cubicBezTo>
                  <a:cubicBezTo>
                    <a:pt x="7868" y="1814"/>
                    <a:pt x="1" y="6667"/>
                    <a:pt x="1" y="13921"/>
                  </a:cubicBezTo>
                  <a:lnTo>
                    <a:pt x="1" y="133205"/>
                  </a:lnTo>
                  <a:cubicBezTo>
                    <a:pt x="1" y="139259"/>
                    <a:pt x="7868" y="145631"/>
                    <a:pt x="19363" y="145631"/>
                  </a:cubicBezTo>
                  <a:cubicBezTo>
                    <a:pt x="29975" y="145631"/>
                    <a:pt x="39043" y="139259"/>
                    <a:pt x="39043" y="133205"/>
                  </a:cubicBezTo>
                  <a:lnTo>
                    <a:pt x="39043" y="61468"/>
                  </a:lnTo>
                  <a:cubicBezTo>
                    <a:pt x="39043" y="44508"/>
                    <a:pt x="51469" y="34214"/>
                    <a:pt x="63871" y="34214"/>
                  </a:cubicBezTo>
                  <a:cubicBezTo>
                    <a:pt x="78404" y="34214"/>
                    <a:pt x="90218" y="47841"/>
                    <a:pt x="90218" y="61468"/>
                  </a:cubicBezTo>
                  <a:lnTo>
                    <a:pt x="90218" y="133205"/>
                  </a:lnTo>
                  <a:cubicBezTo>
                    <a:pt x="90218" y="134553"/>
                    <a:pt x="90487" y="135803"/>
                    <a:pt x="91002" y="136931"/>
                  </a:cubicBezTo>
                  <a:cubicBezTo>
                    <a:pt x="107668" y="126000"/>
                    <a:pt x="121050" y="110437"/>
                    <a:pt x="129260" y="92080"/>
                  </a:cubicBezTo>
                  <a:lnTo>
                    <a:pt x="129260" y="61468"/>
                  </a:lnTo>
                  <a:cubicBezTo>
                    <a:pt x="129260" y="27867"/>
                    <a:pt x="105045" y="0"/>
                    <a:pt x="77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P.E. Center Template">
  <a:themeElements>
    <a:clrScheme name="Simple Light">
      <a:dk1>
        <a:srgbClr val="002A4C"/>
      </a:dk1>
      <a:lt1>
        <a:srgbClr val="FFFFFF"/>
      </a:lt1>
      <a:dk2>
        <a:srgbClr val="595959"/>
      </a:dk2>
      <a:lt2>
        <a:srgbClr val="EEEEEE"/>
      </a:lt2>
      <a:accent1>
        <a:srgbClr val="007F6E"/>
      </a:accent1>
      <a:accent2>
        <a:srgbClr val="FF695F"/>
      </a:accent2>
      <a:accent3>
        <a:srgbClr val="FFAB24"/>
      </a:accent3>
      <a:accent4>
        <a:srgbClr val="F6E1CA"/>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hysical Education Exercises by Slidesgo">
  <a:themeElements>
    <a:clrScheme name="Simple Light">
      <a:dk1>
        <a:srgbClr val="42279D"/>
      </a:dk1>
      <a:lt1>
        <a:srgbClr val="7146FF"/>
      </a:lt1>
      <a:dk2>
        <a:srgbClr val="FF5608"/>
      </a:dk2>
      <a:lt2>
        <a:srgbClr val="FFDA00"/>
      </a:lt2>
      <a:accent1>
        <a:srgbClr val="FFFFFF"/>
      </a:accent1>
      <a:accent2>
        <a:srgbClr val="7146FF"/>
      </a:accent2>
      <a:accent3>
        <a:srgbClr val="FFDA00"/>
      </a:accent3>
      <a:accent4>
        <a:srgbClr val="FF5608"/>
      </a:accent4>
      <a:accent5>
        <a:srgbClr val="CA4406"/>
      </a:accent5>
      <a:accent6>
        <a:srgbClr val="E2C30B"/>
      </a:accent6>
      <a:hlink>
        <a:srgbClr val="42279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285</Words>
  <Application>Microsoft Office PowerPoint</Application>
  <PresentationFormat>On-screen Show (16:9)</PresentationFormat>
  <Paragraphs>47</Paragraphs>
  <Slides>9</Slides>
  <Notes>9</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9</vt:i4>
      </vt:variant>
    </vt:vector>
  </HeadingPairs>
  <TitlesOfParts>
    <vt:vector size="26" baseType="lpstr">
      <vt:lpstr>Arial</vt:lpstr>
      <vt:lpstr>Source Sans Pro</vt:lpstr>
      <vt:lpstr>Rubik</vt:lpstr>
      <vt:lpstr>Arvo</vt:lpstr>
      <vt:lpstr>Livvic</vt:lpstr>
      <vt:lpstr>Roboto Condensed</vt:lpstr>
      <vt:lpstr>Lilita One</vt:lpstr>
      <vt:lpstr>Fira Sans Extra Condensed</vt:lpstr>
      <vt:lpstr>MV Boli</vt:lpstr>
      <vt:lpstr>Squada One</vt:lpstr>
      <vt:lpstr>Bubblegum Sans</vt:lpstr>
      <vt:lpstr>Nunito Light</vt:lpstr>
      <vt:lpstr>Roboto Condensed Light</vt:lpstr>
      <vt:lpstr>Bookman Old Style</vt:lpstr>
      <vt:lpstr>Fira Sans Extra Condensed Medium</vt:lpstr>
      <vt:lpstr>P.E. Center Template</vt:lpstr>
      <vt:lpstr>Physical Education Exercises by Slidesgo</vt:lpstr>
      <vt:lpstr>FLEKSIBILITAS DAN KEBUGARAN JASMANI</vt:lpstr>
      <vt:lpstr>DAFTAR ISI</vt:lpstr>
      <vt:lpstr>FLEKSIBILITAS</vt:lpstr>
      <vt:lpstr>Fleksibilitas statik adalah ruang gerak pada suatu sendi. Latihan fleksibilitas statis melalui gerakan peregangan (stretching) untuk dapat meningkatkan rentang gerak (ROM) persendian. Tata laksana peregangan harus dilakukan dengan lambat karena gerakan peregangan yang cepat berpotensi timbulnya resiko cedera. </vt:lpstr>
      <vt:lpstr>PowerPoint Presentation</vt:lpstr>
      <vt:lpstr>METODE</vt:lpstr>
      <vt:lpstr>Tujuan Teknik PNF</vt:lpstr>
      <vt:lpstr>Kekuatan Otot melalui Media</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FLEKSIBILITAS DAN KEBUGARAN JASMANI</dc:title>
  <dc:creator>Apriya</dc:creator>
  <cp:lastModifiedBy>HIKMAT</cp:lastModifiedBy>
  <cp:revision>17</cp:revision>
  <dcterms:modified xsi:type="dcterms:W3CDTF">2020-10-21T21:11:00Z</dcterms:modified>
</cp:coreProperties>
</file>